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45"/>
  </p:notesMasterIdLst>
  <p:sldIdLst>
    <p:sldId id="257" r:id="rId3"/>
    <p:sldId id="264" r:id="rId4"/>
    <p:sldId id="310" r:id="rId5"/>
    <p:sldId id="290" r:id="rId6"/>
    <p:sldId id="291" r:id="rId7"/>
    <p:sldId id="418" r:id="rId8"/>
    <p:sldId id="292" r:id="rId9"/>
    <p:sldId id="293" r:id="rId10"/>
    <p:sldId id="294" r:id="rId11"/>
    <p:sldId id="377" r:id="rId12"/>
    <p:sldId id="376" r:id="rId13"/>
    <p:sldId id="319" r:id="rId14"/>
    <p:sldId id="295" r:id="rId15"/>
    <p:sldId id="296" r:id="rId16"/>
    <p:sldId id="297" r:id="rId17"/>
    <p:sldId id="427" r:id="rId18"/>
    <p:sldId id="428" r:id="rId19"/>
    <p:sldId id="298" r:id="rId20"/>
    <p:sldId id="432" r:id="rId21"/>
    <p:sldId id="300" r:id="rId22"/>
    <p:sldId id="404" r:id="rId23"/>
    <p:sldId id="382" r:id="rId24"/>
    <p:sldId id="383" r:id="rId25"/>
    <p:sldId id="420" r:id="rId26"/>
    <p:sldId id="407" r:id="rId27"/>
    <p:sldId id="371" r:id="rId28"/>
    <p:sldId id="422" r:id="rId29"/>
    <p:sldId id="416" r:id="rId30"/>
    <p:sldId id="378" r:id="rId31"/>
    <p:sldId id="392" r:id="rId32"/>
    <p:sldId id="423" r:id="rId33"/>
    <p:sldId id="415" r:id="rId34"/>
    <p:sldId id="413" r:id="rId35"/>
    <p:sldId id="414" r:id="rId36"/>
    <p:sldId id="372" r:id="rId37"/>
    <p:sldId id="373" r:id="rId38"/>
    <p:sldId id="374" r:id="rId39"/>
    <p:sldId id="302" r:id="rId40"/>
    <p:sldId id="363" r:id="rId41"/>
    <p:sldId id="354" r:id="rId42"/>
    <p:sldId id="355" r:id="rId43"/>
    <p:sldId id="288" r:id="rId44"/>
  </p:sldIdLst>
  <p:sldSz cx="12192000" cy="6858000"/>
  <p:notesSz cx="6858000" cy="9144000"/>
  <p:custDataLst>
    <p:tags r:id="rId4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預設章節" id="{6FE822B8-84DE-411D-A6B4-0D7E28916A9C}">
          <p14:sldIdLst>
            <p14:sldId id="257"/>
            <p14:sldId id="264"/>
            <p14:sldId id="310"/>
            <p14:sldId id="290"/>
            <p14:sldId id="291"/>
            <p14:sldId id="418"/>
            <p14:sldId id="292"/>
            <p14:sldId id="293"/>
            <p14:sldId id="294"/>
            <p14:sldId id="377"/>
            <p14:sldId id="376"/>
            <p14:sldId id="319"/>
            <p14:sldId id="295"/>
            <p14:sldId id="296"/>
            <p14:sldId id="297"/>
            <p14:sldId id="427"/>
            <p14:sldId id="428"/>
            <p14:sldId id="298"/>
            <p14:sldId id="432"/>
            <p14:sldId id="300"/>
            <p14:sldId id="404"/>
            <p14:sldId id="382"/>
            <p14:sldId id="383"/>
            <p14:sldId id="420"/>
            <p14:sldId id="407"/>
            <p14:sldId id="371"/>
            <p14:sldId id="422"/>
            <p14:sldId id="416"/>
            <p14:sldId id="378"/>
            <p14:sldId id="392"/>
            <p14:sldId id="423"/>
            <p14:sldId id="415"/>
            <p14:sldId id="413"/>
            <p14:sldId id="414"/>
            <p14:sldId id="372"/>
            <p14:sldId id="373"/>
            <p14:sldId id="374"/>
            <p14:sldId id="302"/>
            <p14:sldId id="363"/>
            <p14:sldId id="354"/>
            <p14:sldId id="355"/>
            <p14:sldId id="2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B63E"/>
    <a:srgbClr val="70AD47"/>
    <a:srgbClr val="A6E4EC"/>
    <a:srgbClr val="FE88A5"/>
    <a:srgbClr val="FF7B15"/>
    <a:srgbClr val="93E159"/>
    <a:srgbClr val="E0E0E0"/>
    <a:srgbClr val="B4C7E7"/>
    <a:srgbClr val="C45C66"/>
    <a:srgbClr val="BA66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39" autoAdjust="0"/>
    <p:restoredTop sz="94660" autoAdjust="0"/>
  </p:normalViewPr>
  <p:slideViewPr>
    <p:cSldViewPr snapToGrid="0">
      <p:cViewPr varScale="1">
        <p:scale>
          <a:sx n="78" d="100"/>
          <a:sy n="78" d="100"/>
        </p:scale>
        <p:origin x="168" y="4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ags" Target="tags/tag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國際平均百分百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工作表1!$A$2:$A$9</c:f>
              <c:strCache>
                <c:ptCount val="8"/>
                <c:pt idx="0">
                  <c:v>討論我的孩子在學校做得如何</c:v>
                </c:pt>
                <c:pt idx="1">
                  <c:v>花時間和我的孩子交談</c:v>
                </c:pt>
                <c:pt idx="2">
                  <c:v>與我的孩子同桌吃飯</c:v>
                </c:pt>
                <c:pt idx="3">
                  <c:v>與孩子的老師交換關於育兒及家庭支持或孩子發展的想法
</c:v>
                </c:pt>
                <c:pt idx="4">
                  <c:v>我主動與老師討論了我的孩子的進步情況</c:v>
                </c:pt>
                <c:pt idx="5">
                  <c:v>與教師溝通如何支持孩子在家學習和做作業</c:v>
                </c:pt>
                <c:pt idx="6">
                  <c:v>
我主動和老師討論了我孩子的行為</c:v>
                </c:pt>
                <c:pt idx="7">
                  <c:v>出席預定的會議或家長會議</c:v>
                </c:pt>
              </c:strCache>
            </c:strRef>
          </c:cat>
          <c:val>
            <c:numRef>
              <c:f>工作表1!$B$2:$B$9</c:f>
              <c:numCache>
                <c:formatCode>General</c:formatCode>
                <c:ptCount val="8"/>
                <c:pt idx="0">
                  <c:v>52.2</c:v>
                </c:pt>
                <c:pt idx="1">
                  <c:v>70</c:v>
                </c:pt>
                <c:pt idx="2">
                  <c:v>82</c:v>
                </c:pt>
                <c:pt idx="3">
                  <c:v>41.6</c:v>
                </c:pt>
                <c:pt idx="4">
                  <c:v>55.2</c:v>
                </c:pt>
                <c:pt idx="5">
                  <c:v>55.5</c:v>
                </c:pt>
                <c:pt idx="6">
                  <c:v>55.7</c:v>
                </c:pt>
                <c:pt idx="7">
                  <c:v>77.099999999999994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F5C-8349-A358-A2C63CE7C99F}"/>
            </c:ext>
          </c:extLst>
        </c:ser>
        <c:ser>
          <c:idx val="1"/>
          <c:order val="1"/>
          <c:tx>
            <c:strRef>
              <c:f>工作表1!$C$1</c:f>
              <c:strCache>
                <c:ptCount val="1"/>
                <c:pt idx="0">
                  <c:v>澳門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100000"/>
                    <a:shade val="100000"/>
                    <a:satMod val="130000"/>
                  </a:schemeClr>
                </a:gs>
                <a:gs pos="100000">
                  <a:schemeClr val="accent2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工作表1!$A$2:$A$9</c:f>
              <c:strCache>
                <c:ptCount val="8"/>
                <c:pt idx="0">
                  <c:v>討論我的孩子在學校做得如何</c:v>
                </c:pt>
                <c:pt idx="1">
                  <c:v>花時間和我的孩子交談</c:v>
                </c:pt>
                <c:pt idx="2">
                  <c:v>與我的孩子同桌吃飯</c:v>
                </c:pt>
                <c:pt idx="3">
                  <c:v>與孩子的老師交換關於育兒及家庭支持或孩子發展的想法
</c:v>
                </c:pt>
                <c:pt idx="4">
                  <c:v>我主動與老師討論了我的孩子的進步情況</c:v>
                </c:pt>
                <c:pt idx="5">
                  <c:v>與教師溝通如何支持孩子在家學習和做作業</c:v>
                </c:pt>
                <c:pt idx="6">
                  <c:v>
我主動和老師討論了我孩子的行為</c:v>
                </c:pt>
                <c:pt idx="7">
                  <c:v>出席預定的會議或家長會議</c:v>
                </c:pt>
              </c:strCache>
            </c:strRef>
          </c:cat>
          <c:val>
            <c:numRef>
              <c:f>工作表1!$C$2:$C$9</c:f>
              <c:numCache>
                <c:formatCode>General</c:formatCode>
                <c:ptCount val="8"/>
                <c:pt idx="0">
                  <c:v>22.1</c:v>
                </c:pt>
                <c:pt idx="1">
                  <c:v>39.5</c:v>
                </c:pt>
                <c:pt idx="2">
                  <c:v>82.6</c:v>
                </c:pt>
                <c:pt idx="3">
                  <c:v>47.3</c:v>
                </c:pt>
                <c:pt idx="4">
                  <c:v>34.799999999999997</c:v>
                </c:pt>
                <c:pt idx="5">
                  <c:v>49</c:v>
                </c:pt>
                <c:pt idx="6">
                  <c:v>37.4</c:v>
                </c:pt>
                <c:pt idx="7">
                  <c:v>62.6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F5C-8349-A358-A2C63CE7C99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265093056"/>
        <c:axId val="155144592"/>
      </c:barChart>
      <c:catAx>
        <c:axId val="265093056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defRPr>
            </a:pPr>
            <a:endParaRPr lang="en-US"/>
          </a:p>
        </c:txPr>
        <c:crossAx val="155144592"/>
        <c:crosses val="autoZero"/>
        <c:auto val="0"/>
        <c:lblAlgn val="ctr"/>
        <c:lblOffset val="100"/>
        <c:noMultiLvlLbl val="0"/>
      </c:catAx>
      <c:valAx>
        <c:axId val="155144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defRPr>
            </a:pPr>
            <a:endParaRPr lang="en-US"/>
          </a:p>
        </c:txPr>
        <c:crossAx val="2650930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9251193986971399E-2"/>
          <c:y val="0.86722605216013704"/>
          <c:w val="0.26668844721396401"/>
          <c:h val="5.520419731752430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 sz="1800">
          <a:latin typeface="Times New Roman" panose="02020603050405020304" pitchFamily="18" charset="0"/>
          <a:ea typeface="新細明體" panose="02020500000000000000" pitchFamily="18" charset="-12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18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3">
      <cs:styleClr val="auto"/>
    </cs:fillRef>
    <cs:effectRef idx="2">
      <a:schemeClr val="dk1"/>
    </cs:effectRef>
    <cs:fontRef idx="minor">
      <a:schemeClr val="tx1"/>
    </cs:fontRef>
  </cs:dataPoint>
  <cs:dataPoint3D>
    <cs:lnRef idx="0"/>
    <cs:fillRef idx="3">
      <cs:styleClr val="auto"/>
    </cs:fillRef>
    <cs:effectRef idx="2">
      <a:schemeClr val="dk1"/>
    </cs:effectRef>
    <cs:fontRef idx="minor">
      <a:schemeClr val="tx1"/>
    </cs:fontRef>
  </cs:dataPoint3D>
  <cs:dataPointLine>
    <cs:lnRef idx="1">
      <cs:styleClr val="auto"/>
    </cs:lnRef>
    <cs:lineWidthScale>5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3">
      <cs:styleClr val="auto"/>
    </cs:fillRef>
    <cs:effectRef idx="2">
      <a:schemeClr val="dk1"/>
    </cs:effectRef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0"/>
    <cs:fillRef idx="3">
      <a:schemeClr val="dk1">
        <a:tint val="95000"/>
      </a:schemeClr>
    </cs:fillRef>
    <cs:effectRef idx="2">
      <a:schemeClr val="dk1"/>
    </cs:effectRef>
    <cs:fontRef idx="minor">
      <a:schemeClr val="tx1"/>
    </cs:fontRef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0"/>
    <cs:fillRef idx="3">
      <a:schemeClr val="dk1">
        <a:tint val="5000"/>
      </a:schemeClr>
    </cs:fillRef>
    <cs:effectRef idx="2">
      <a:schemeClr val="dk1"/>
    </cs:effectRef>
    <cs:fontRef idx="minor">
      <a:schemeClr val="tx1"/>
    </cs:fontRef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image" Target="../media/image39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753B1DC-6868-432A-A077-8B5BF2F2EB9B}" type="doc">
      <dgm:prSet loTypeId="urn:microsoft.com/office/officeart/2005/8/layout/lProcess3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HK" altLang="en-US"/>
        </a:p>
      </dgm:t>
    </dgm:pt>
    <dgm:pt modelId="{06536B03-5622-41AD-8059-2A51F22164B6}">
      <dgm:prSet phldrT="[文字]" custT="1"/>
      <dgm:spPr/>
      <dgm:t>
        <a:bodyPr/>
        <a:lstStyle/>
        <a:p>
          <a:pPr algn="l"/>
          <a:endParaRPr lang="zh-HK" altLang="en-US" sz="3200" b="1" dirty="0">
            <a:solidFill>
              <a:schemeClr val="tx1"/>
            </a:solidFill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3055251A-72D3-4546-83D5-E4CF34F89737}" type="parTrans" cxnId="{37360544-94AE-4D20-8D6B-65F9BA59A549}">
      <dgm:prSet/>
      <dgm:spPr/>
      <dgm:t>
        <a:bodyPr/>
        <a:lstStyle/>
        <a:p>
          <a:endParaRPr lang="zh-HK" altLang="en-US" sz="3200"/>
        </a:p>
      </dgm:t>
    </dgm:pt>
    <dgm:pt modelId="{09F2F097-7566-4A15-9A62-23C3D388F879}" type="sibTrans" cxnId="{37360544-94AE-4D20-8D6B-65F9BA59A549}">
      <dgm:prSet/>
      <dgm:spPr/>
      <dgm:t>
        <a:bodyPr/>
        <a:lstStyle/>
        <a:p>
          <a:endParaRPr lang="zh-HK" altLang="en-US" sz="3200"/>
        </a:p>
      </dgm:t>
    </dgm:pt>
    <dgm:pt modelId="{0B66D163-F15D-45F8-BC19-7602C8D77CDC}">
      <dgm:prSet phldrT="[文字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3200" b="1" dirty="0">
              <a:latin typeface="新細明體" panose="02020500000000000000" pitchFamily="18" charset="-120"/>
              <a:ea typeface="新細明體" panose="02020500000000000000" pitchFamily="18" charset="-120"/>
            </a:rPr>
            <a:t>家長過於依賴外判式的托育服務</a:t>
          </a:r>
          <a:r>
            <a:rPr lang="zh-TW" altLang="en-US" sz="3200" b="1" dirty="0">
              <a:latin typeface="新細明體" panose="02020500000000000000" pitchFamily="18" charset="-120"/>
              <a:ea typeface="新細明體" panose="02020500000000000000" pitchFamily="18" charset="-120"/>
            </a:rPr>
            <a:t>。</a:t>
          </a:r>
          <a:endParaRPr lang="zh-HK" altLang="en-US" sz="3200" dirty="0"/>
        </a:p>
      </dgm:t>
    </dgm:pt>
    <dgm:pt modelId="{5CCADE7C-2D4F-4A42-8A2D-EFDE9162DD5D}" type="parTrans" cxnId="{773F9D44-F2D1-46F0-9809-4A324C2410AA}">
      <dgm:prSet/>
      <dgm:spPr/>
      <dgm:t>
        <a:bodyPr/>
        <a:lstStyle/>
        <a:p>
          <a:endParaRPr lang="zh-HK" altLang="en-US" sz="3200"/>
        </a:p>
      </dgm:t>
    </dgm:pt>
    <dgm:pt modelId="{2EAD37B3-28D1-4896-80C7-CBAA8CC3F545}" type="sibTrans" cxnId="{773F9D44-F2D1-46F0-9809-4A324C2410AA}">
      <dgm:prSet/>
      <dgm:spPr/>
      <dgm:t>
        <a:bodyPr/>
        <a:lstStyle/>
        <a:p>
          <a:endParaRPr lang="zh-HK" altLang="en-US" sz="3200"/>
        </a:p>
      </dgm:t>
    </dgm:pt>
    <dgm:pt modelId="{5278CC1A-46D5-4C45-AC7A-9D9C9CE8F811}">
      <dgm:prSet phldrT="[文字]" custT="1"/>
      <dgm:spPr/>
      <dgm:t>
        <a:bodyPr/>
        <a:lstStyle/>
        <a:p>
          <a:pPr algn="l"/>
          <a:endParaRPr lang="zh-HK" altLang="en-US" sz="3200" b="1" dirty="0">
            <a:solidFill>
              <a:schemeClr val="tx1"/>
            </a:solidFill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4C33C328-F89A-4DC3-AB1F-EF9FD40E9AF6}" type="parTrans" cxnId="{B44D3AB1-DAE2-48DB-96EE-AB3AD194E430}">
      <dgm:prSet/>
      <dgm:spPr/>
      <dgm:t>
        <a:bodyPr/>
        <a:lstStyle/>
        <a:p>
          <a:endParaRPr lang="zh-HK" altLang="en-US" sz="3200"/>
        </a:p>
      </dgm:t>
    </dgm:pt>
    <dgm:pt modelId="{2D686DAF-7AAD-4F08-8BA2-A5AE99B19E3F}" type="sibTrans" cxnId="{B44D3AB1-DAE2-48DB-96EE-AB3AD194E430}">
      <dgm:prSet/>
      <dgm:spPr/>
      <dgm:t>
        <a:bodyPr/>
        <a:lstStyle/>
        <a:p>
          <a:endParaRPr lang="zh-HK" altLang="en-US" sz="3200"/>
        </a:p>
      </dgm:t>
    </dgm:pt>
    <dgm:pt modelId="{5C0FD51D-8B75-4027-8509-3741222A53A7}">
      <dgm:prSet phldrT="[文字]" custT="1"/>
      <dgm:spPr/>
      <dgm:t>
        <a:bodyPr/>
        <a:lstStyle/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200" b="1" dirty="0">
              <a:latin typeface="新細明體" panose="02020500000000000000" pitchFamily="18" charset="-120"/>
              <a:ea typeface="新細明體" panose="02020500000000000000" pitchFamily="18" charset="-120"/>
            </a:rPr>
            <a:t>家長</a:t>
          </a:r>
          <a:r>
            <a:rPr lang="zh-CN" altLang="en-US" sz="3200" b="1" dirty="0">
              <a:latin typeface="新細明體" panose="02020500000000000000" pitchFamily="18" charset="-120"/>
              <a:ea typeface="新細明體" panose="02020500000000000000" pitchFamily="18" charset="-120"/>
            </a:rPr>
            <a:t>把大部分的照顧和培育責任寄託於托兒所。</a:t>
          </a:r>
          <a:endParaRPr lang="en-US" altLang="zh-CN" sz="3200" b="1" dirty="0"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5D2224E5-CD40-413A-A910-D2923B83A599}" type="parTrans" cxnId="{36320D62-490D-4EB8-9BC9-1C775C656A37}">
      <dgm:prSet/>
      <dgm:spPr/>
      <dgm:t>
        <a:bodyPr/>
        <a:lstStyle/>
        <a:p>
          <a:endParaRPr lang="zh-HK" altLang="en-US" sz="3200"/>
        </a:p>
      </dgm:t>
    </dgm:pt>
    <dgm:pt modelId="{2A745DAF-CCA2-4758-9C04-BE08D714BB0F}" type="sibTrans" cxnId="{36320D62-490D-4EB8-9BC9-1C775C656A37}">
      <dgm:prSet/>
      <dgm:spPr/>
      <dgm:t>
        <a:bodyPr/>
        <a:lstStyle/>
        <a:p>
          <a:endParaRPr lang="zh-HK" altLang="en-US" sz="3200"/>
        </a:p>
      </dgm:t>
    </dgm:pt>
    <dgm:pt modelId="{B7976F74-BC19-0E40-8D74-1A65888A64BD}">
      <dgm:prSet phldrT="[文字]" custT="1"/>
      <dgm:spPr/>
      <dgm:t>
        <a:bodyPr/>
        <a:lstStyle/>
        <a:p>
          <a:endParaRPr lang="zh-HK" altLang="en-US" sz="3200" b="1" dirty="0">
            <a:solidFill>
              <a:schemeClr val="tx1"/>
            </a:solidFill>
            <a:latin typeface="新細明體" panose="02020500000000000000" pitchFamily="18" charset="-120"/>
            <a:ea typeface="新細明體" panose="02020500000000000000" pitchFamily="18" charset="-120"/>
          </a:endParaRPr>
        </a:p>
      </dgm:t>
    </dgm:pt>
    <dgm:pt modelId="{396271B1-B947-5945-847B-8004601F826E}" type="parTrans" cxnId="{844AD961-058D-344F-B1C0-F1D606AF6F0B}">
      <dgm:prSet/>
      <dgm:spPr/>
      <dgm:t>
        <a:bodyPr/>
        <a:lstStyle/>
        <a:p>
          <a:endParaRPr lang="zh-TW" altLang="en-US" sz="3200"/>
        </a:p>
      </dgm:t>
    </dgm:pt>
    <dgm:pt modelId="{4C018B9D-332B-4548-BA14-DF20421E4D23}" type="sibTrans" cxnId="{844AD961-058D-344F-B1C0-F1D606AF6F0B}">
      <dgm:prSet/>
      <dgm:spPr/>
      <dgm:t>
        <a:bodyPr/>
        <a:lstStyle/>
        <a:p>
          <a:endParaRPr lang="zh-TW" altLang="en-US" sz="3200"/>
        </a:p>
      </dgm:t>
    </dgm:pt>
    <dgm:pt modelId="{3B8A07BA-46DD-8D4B-9622-A578373F2924}">
      <dgm:prSet phldrT="[文字]" custT="1"/>
      <dgm:spPr/>
      <dgm:t>
        <a:bodyPr/>
        <a:lstStyle/>
        <a:p>
          <a:pPr marR="0" eaLnBrk="1" fontAlgn="auto" latinLnBrk="0" hangingPunct="1">
            <a:buClrTx/>
            <a:buSzTx/>
            <a:buFontTx/>
            <a:tabLst/>
            <a:defRPr/>
          </a:pPr>
          <a:endParaRPr lang="zh-HK" altLang="en-US" sz="3200" dirty="0"/>
        </a:p>
        <a:p>
          <a:pPr marL="0" marR="0" indent="0" algn="l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3200" b="1" dirty="0">
              <a:solidFill>
                <a:schemeClr val="tx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家長較少參與到幼兒的成長中。</a:t>
          </a:r>
          <a:endParaRPr lang="zh-HK" altLang="en-US" sz="3200" dirty="0">
            <a:solidFill>
              <a:schemeClr val="tx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  <a:p>
          <a:endParaRPr lang="zh-HK" altLang="en-US" sz="3200" dirty="0"/>
        </a:p>
      </dgm:t>
    </dgm:pt>
    <dgm:pt modelId="{94DED62F-B049-5041-AD8D-92BA7D1FFBA0}" type="parTrans" cxnId="{9F3EB433-B563-EA47-80FB-6A7015091561}">
      <dgm:prSet/>
      <dgm:spPr/>
      <dgm:t>
        <a:bodyPr/>
        <a:lstStyle/>
        <a:p>
          <a:endParaRPr lang="zh-TW" altLang="en-US" sz="3200"/>
        </a:p>
      </dgm:t>
    </dgm:pt>
    <dgm:pt modelId="{7BD4BDFE-BB03-3340-BA03-87A949FDAF54}" type="sibTrans" cxnId="{9F3EB433-B563-EA47-80FB-6A7015091561}">
      <dgm:prSet/>
      <dgm:spPr/>
      <dgm:t>
        <a:bodyPr/>
        <a:lstStyle/>
        <a:p>
          <a:endParaRPr lang="zh-TW" altLang="en-US" sz="3200"/>
        </a:p>
      </dgm:t>
    </dgm:pt>
    <dgm:pt modelId="{F2E804A5-35F0-4DF7-90FE-99AE52C17392}" type="pres">
      <dgm:prSet presAssocID="{E753B1DC-6868-432A-A077-8B5BF2F2EB9B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4587DAF4-DDA7-41EE-9D3B-7CE369148BFE}" type="pres">
      <dgm:prSet presAssocID="{06536B03-5622-41AD-8059-2A51F22164B6}" presName="horFlow" presStyleCnt="0"/>
      <dgm:spPr/>
    </dgm:pt>
    <dgm:pt modelId="{D698500B-A2C9-49FE-879C-1169E7303019}" type="pres">
      <dgm:prSet presAssocID="{06536B03-5622-41AD-8059-2A51F22164B6}" presName="bigChev" presStyleLbl="node1" presStyleIdx="0" presStyleCnt="3" custScaleX="39431"/>
      <dgm:spPr/>
    </dgm:pt>
    <dgm:pt modelId="{10AA3B75-7D32-4696-84D4-5D42BC9DAA4A}" type="pres">
      <dgm:prSet presAssocID="{5CCADE7C-2D4F-4A42-8A2D-EFDE9162DD5D}" presName="parTrans" presStyleCnt="0"/>
      <dgm:spPr/>
    </dgm:pt>
    <dgm:pt modelId="{DBDE4CD9-050F-4A34-B837-9F966964F417}" type="pres">
      <dgm:prSet presAssocID="{0B66D163-F15D-45F8-BC19-7602C8D77CDC}" presName="node" presStyleLbl="alignAccFollowNode1" presStyleIdx="0" presStyleCnt="3" custScaleX="244935">
        <dgm:presLayoutVars>
          <dgm:bulletEnabled val="1"/>
        </dgm:presLayoutVars>
      </dgm:prSet>
      <dgm:spPr/>
    </dgm:pt>
    <dgm:pt modelId="{80C8299C-0FAC-4AA6-8D7B-EBC7C5C5B3F6}" type="pres">
      <dgm:prSet presAssocID="{06536B03-5622-41AD-8059-2A51F22164B6}" presName="vSp" presStyleCnt="0"/>
      <dgm:spPr/>
    </dgm:pt>
    <dgm:pt modelId="{AC053E01-56CA-47D0-A05D-B04CDA674D89}" type="pres">
      <dgm:prSet presAssocID="{5278CC1A-46D5-4C45-AC7A-9D9C9CE8F811}" presName="horFlow" presStyleCnt="0"/>
      <dgm:spPr/>
    </dgm:pt>
    <dgm:pt modelId="{19EDA2B4-A2F0-4250-BC12-C549B5750EF4}" type="pres">
      <dgm:prSet presAssocID="{5278CC1A-46D5-4C45-AC7A-9D9C9CE8F811}" presName="bigChev" presStyleLbl="node1" presStyleIdx="1" presStyleCnt="3" custScaleX="39280"/>
      <dgm:spPr/>
    </dgm:pt>
    <dgm:pt modelId="{4295CB65-04C9-46AB-A361-E17D70EFF2B4}" type="pres">
      <dgm:prSet presAssocID="{5D2224E5-CD40-413A-A910-D2923B83A599}" presName="parTrans" presStyleCnt="0"/>
      <dgm:spPr/>
    </dgm:pt>
    <dgm:pt modelId="{B979CA22-2164-4CC4-A54A-D9D07C0E748A}" type="pres">
      <dgm:prSet presAssocID="{5C0FD51D-8B75-4027-8509-3741222A53A7}" presName="node" presStyleLbl="alignAccFollowNode1" presStyleIdx="1" presStyleCnt="3" custScaleX="251177">
        <dgm:presLayoutVars>
          <dgm:bulletEnabled val="1"/>
        </dgm:presLayoutVars>
      </dgm:prSet>
      <dgm:spPr/>
    </dgm:pt>
    <dgm:pt modelId="{3EC4BE58-8C41-B14E-966A-B3499A9680CB}" type="pres">
      <dgm:prSet presAssocID="{5278CC1A-46D5-4C45-AC7A-9D9C9CE8F811}" presName="vSp" presStyleCnt="0"/>
      <dgm:spPr/>
    </dgm:pt>
    <dgm:pt modelId="{D3AE7694-AD4D-7D4F-97B6-4486117A5913}" type="pres">
      <dgm:prSet presAssocID="{B7976F74-BC19-0E40-8D74-1A65888A64BD}" presName="horFlow" presStyleCnt="0"/>
      <dgm:spPr/>
    </dgm:pt>
    <dgm:pt modelId="{322B65A1-9727-8C4E-A9BD-366F895F64E0}" type="pres">
      <dgm:prSet presAssocID="{B7976F74-BC19-0E40-8D74-1A65888A64BD}" presName="bigChev" presStyleLbl="node1" presStyleIdx="2" presStyleCnt="3" custScaleX="39280"/>
      <dgm:spPr/>
    </dgm:pt>
    <dgm:pt modelId="{58E95F25-EF68-1944-955E-DA1F6BFDC5F6}" type="pres">
      <dgm:prSet presAssocID="{94DED62F-B049-5041-AD8D-92BA7D1FFBA0}" presName="parTrans" presStyleCnt="0"/>
      <dgm:spPr/>
    </dgm:pt>
    <dgm:pt modelId="{F53A9872-4D03-8847-B6F8-22E6183D8F87}" type="pres">
      <dgm:prSet presAssocID="{3B8A07BA-46DD-8D4B-9622-A578373F2924}" presName="node" presStyleLbl="alignAccFollowNode1" presStyleIdx="2" presStyleCnt="3" custScaleX="248369" custLinFactNeighborX="3521" custLinFactNeighborY="-192">
        <dgm:presLayoutVars>
          <dgm:bulletEnabled val="1"/>
        </dgm:presLayoutVars>
      </dgm:prSet>
      <dgm:spPr/>
    </dgm:pt>
  </dgm:ptLst>
  <dgm:cxnLst>
    <dgm:cxn modelId="{3BE1D015-3581-4816-8278-2AA83F4B0ADC}" type="presOf" srcId="{5C0FD51D-8B75-4027-8509-3741222A53A7}" destId="{B979CA22-2164-4CC4-A54A-D9D07C0E748A}" srcOrd="0" destOrd="0" presId="urn:microsoft.com/office/officeart/2005/8/layout/lProcess3"/>
    <dgm:cxn modelId="{A0821031-99C8-4D6A-A1B5-64083E93C218}" type="presOf" srcId="{0B66D163-F15D-45F8-BC19-7602C8D77CDC}" destId="{DBDE4CD9-050F-4A34-B837-9F966964F417}" srcOrd="0" destOrd="0" presId="urn:microsoft.com/office/officeart/2005/8/layout/lProcess3"/>
    <dgm:cxn modelId="{9F3EB433-B563-EA47-80FB-6A7015091561}" srcId="{B7976F74-BC19-0E40-8D74-1A65888A64BD}" destId="{3B8A07BA-46DD-8D4B-9622-A578373F2924}" srcOrd="0" destOrd="0" parTransId="{94DED62F-B049-5041-AD8D-92BA7D1FFBA0}" sibTransId="{7BD4BDFE-BB03-3340-BA03-87A949FDAF54}"/>
    <dgm:cxn modelId="{37360544-94AE-4D20-8D6B-65F9BA59A549}" srcId="{E753B1DC-6868-432A-A077-8B5BF2F2EB9B}" destId="{06536B03-5622-41AD-8059-2A51F22164B6}" srcOrd="0" destOrd="0" parTransId="{3055251A-72D3-4546-83D5-E4CF34F89737}" sibTransId="{09F2F097-7566-4A15-9A62-23C3D388F879}"/>
    <dgm:cxn modelId="{773F9D44-F2D1-46F0-9809-4A324C2410AA}" srcId="{06536B03-5622-41AD-8059-2A51F22164B6}" destId="{0B66D163-F15D-45F8-BC19-7602C8D77CDC}" srcOrd="0" destOrd="0" parTransId="{5CCADE7C-2D4F-4A42-8A2D-EFDE9162DD5D}" sibTransId="{2EAD37B3-28D1-4896-80C7-CBAA8CC3F545}"/>
    <dgm:cxn modelId="{88A91A53-3740-448F-9FF0-A7B0A9F0E4B7}" type="presOf" srcId="{5278CC1A-46D5-4C45-AC7A-9D9C9CE8F811}" destId="{19EDA2B4-A2F0-4250-BC12-C549B5750EF4}" srcOrd="0" destOrd="0" presId="urn:microsoft.com/office/officeart/2005/8/layout/lProcess3"/>
    <dgm:cxn modelId="{844AD961-058D-344F-B1C0-F1D606AF6F0B}" srcId="{E753B1DC-6868-432A-A077-8B5BF2F2EB9B}" destId="{B7976F74-BC19-0E40-8D74-1A65888A64BD}" srcOrd="2" destOrd="0" parTransId="{396271B1-B947-5945-847B-8004601F826E}" sibTransId="{4C018B9D-332B-4548-BA14-DF20421E4D23}"/>
    <dgm:cxn modelId="{36320D62-490D-4EB8-9BC9-1C775C656A37}" srcId="{5278CC1A-46D5-4C45-AC7A-9D9C9CE8F811}" destId="{5C0FD51D-8B75-4027-8509-3741222A53A7}" srcOrd="0" destOrd="0" parTransId="{5D2224E5-CD40-413A-A910-D2923B83A599}" sibTransId="{2A745DAF-CCA2-4758-9C04-BE08D714BB0F}"/>
    <dgm:cxn modelId="{57E6F1A1-E337-4FAE-9518-4B6E71D56685}" type="presOf" srcId="{06536B03-5622-41AD-8059-2A51F22164B6}" destId="{D698500B-A2C9-49FE-879C-1169E7303019}" srcOrd="0" destOrd="0" presId="urn:microsoft.com/office/officeart/2005/8/layout/lProcess3"/>
    <dgm:cxn modelId="{B44D3AB1-DAE2-48DB-96EE-AB3AD194E430}" srcId="{E753B1DC-6868-432A-A077-8B5BF2F2EB9B}" destId="{5278CC1A-46D5-4C45-AC7A-9D9C9CE8F811}" srcOrd="1" destOrd="0" parTransId="{4C33C328-F89A-4DC3-AB1F-EF9FD40E9AF6}" sibTransId="{2D686DAF-7AAD-4F08-8BA2-A5AE99B19E3F}"/>
    <dgm:cxn modelId="{1E4E94B7-0758-47AD-8C33-3D52228817A8}" type="presOf" srcId="{3B8A07BA-46DD-8D4B-9622-A578373F2924}" destId="{F53A9872-4D03-8847-B6F8-22E6183D8F87}" srcOrd="0" destOrd="0" presId="urn:microsoft.com/office/officeart/2005/8/layout/lProcess3"/>
    <dgm:cxn modelId="{D228D7E2-379F-49A6-87D5-419DD235D14C}" type="presOf" srcId="{B7976F74-BC19-0E40-8D74-1A65888A64BD}" destId="{322B65A1-9727-8C4E-A9BD-366F895F64E0}" srcOrd="0" destOrd="0" presId="urn:microsoft.com/office/officeart/2005/8/layout/lProcess3"/>
    <dgm:cxn modelId="{4A6F3BEE-0099-4B34-8C0B-3CF95AE7FA18}" type="presOf" srcId="{E753B1DC-6868-432A-A077-8B5BF2F2EB9B}" destId="{F2E804A5-35F0-4DF7-90FE-99AE52C17392}" srcOrd="0" destOrd="0" presId="urn:microsoft.com/office/officeart/2005/8/layout/lProcess3"/>
    <dgm:cxn modelId="{8A1FA9EA-69CB-4566-948F-3926442ACF66}" type="presParOf" srcId="{F2E804A5-35F0-4DF7-90FE-99AE52C17392}" destId="{4587DAF4-DDA7-41EE-9D3B-7CE369148BFE}" srcOrd="0" destOrd="0" presId="urn:microsoft.com/office/officeart/2005/8/layout/lProcess3"/>
    <dgm:cxn modelId="{B1EE265A-FBFB-4A23-B7D6-EDED1DED9192}" type="presParOf" srcId="{4587DAF4-DDA7-41EE-9D3B-7CE369148BFE}" destId="{D698500B-A2C9-49FE-879C-1169E7303019}" srcOrd="0" destOrd="0" presId="urn:microsoft.com/office/officeart/2005/8/layout/lProcess3"/>
    <dgm:cxn modelId="{E9BE84DE-BB70-473A-9BFF-744C8333742D}" type="presParOf" srcId="{4587DAF4-DDA7-41EE-9D3B-7CE369148BFE}" destId="{10AA3B75-7D32-4696-84D4-5D42BC9DAA4A}" srcOrd="1" destOrd="0" presId="urn:microsoft.com/office/officeart/2005/8/layout/lProcess3"/>
    <dgm:cxn modelId="{2D06D0D8-8350-48A1-BC8F-A607C9D84C8E}" type="presParOf" srcId="{4587DAF4-DDA7-41EE-9D3B-7CE369148BFE}" destId="{DBDE4CD9-050F-4A34-B837-9F966964F417}" srcOrd="2" destOrd="0" presId="urn:microsoft.com/office/officeart/2005/8/layout/lProcess3"/>
    <dgm:cxn modelId="{78D841A8-396B-4743-AC8B-EBD401E6BEF5}" type="presParOf" srcId="{F2E804A5-35F0-4DF7-90FE-99AE52C17392}" destId="{80C8299C-0FAC-4AA6-8D7B-EBC7C5C5B3F6}" srcOrd="1" destOrd="0" presId="urn:microsoft.com/office/officeart/2005/8/layout/lProcess3"/>
    <dgm:cxn modelId="{CF94E450-7BAD-4995-A45E-D26BF2DB0FE6}" type="presParOf" srcId="{F2E804A5-35F0-4DF7-90FE-99AE52C17392}" destId="{AC053E01-56CA-47D0-A05D-B04CDA674D89}" srcOrd="2" destOrd="0" presId="urn:microsoft.com/office/officeart/2005/8/layout/lProcess3"/>
    <dgm:cxn modelId="{644EA64C-32BA-4D77-B178-F10DC1B57041}" type="presParOf" srcId="{AC053E01-56CA-47D0-A05D-B04CDA674D89}" destId="{19EDA2B4-A2F0-4250-BC12-C549B5750EF4}" srcOrd="0" destOrd="0" presId="urn:microsoft.com/office/officeart/2005/8/layout/lProcess3"/>
    <dgm:cxn modelId="{8C438A76-FF31-4950-BC11-1D904B2FA522}" type="presParOf" srcId="{AC053E01-56CA-47D0-A05D-B04CDA674D89}" destId="{4295CB65-04C9-46AB-A361-E17D70EFF2B4}" srcOrd="1" destOrd="0" presId="urn:microsoft.com/office/officeart/2005/8/layout/lProcess3"/>
    <dgm:cxn modelId="{CB1BF24C-0A81-4E44-9721-1EC66FD52A71}" type="presParOf" srcId="{AC053E01-56CA-47D0-A05D-B04CDA674D89}" destId="{B979CA22-2164-4CC4-A54A-D9D07C0E748A}" srcOrd="2" destOrd="0" presId="urn:microsoft.com/office/officeart/2005/8/layout/lProcess3"/>
    <dgm:cxn modelId="{6AF00F9A-10A8-4460-964F-C4AC225A3918}" type="presParOf" srcId="{F2E804A5-35F0-4DF7-90FE-99AE52C17392}" destId="{3EC4BE58-8C41-B14E-966A-B3499A9680CB}" srcOrd="3" destOrd="0" presId="urn:microsoft.com/office/officeart/2005/8/layout/lProcess3"/>
    <dgm:cxn modelId="{D9E3458A-042A-40B9-B095-4F6E3CCB094A}" type="presParOf" srcId="{F2E804A5-35F0-4DF7-90FE-99AE52C17392}" destId="{D3AE7694-AD4D-7D4F-97B6-4486117A5913}" srcOrd="4" destOrd="0" presId="urn:microsoft.com/office/officeart/2005/8/layout/lProcess3"/>
    <dgm:cxn modelId="{2EF8DA19-7C79-43B7-99EB-7BE22457FFF2}" type="presParOf" srcId="{D3AE7694-AD4D-7D4F-97B6-4486117A5913}" destId="{322B65A1-9727-8C4E-A9BD-366F895F64E0}" srcOrd="0" destOrd="0" presId="urn:microsoft.com/office/officeart/2005/8/layout/lProcess3"/>
    <dgm:cxn modelId="{88A30104-3429-4565-9595-32FBEE3BF2A5}" type="presParOf" srcId="{D3AE7694-AD4D-7D4F-97B6-4486117A5913}" destId="{58E95F25-EF68-1944-955E-DA1F6BFDC5F6}" srcOrd="1" destOrd="0" presId="urn:microsoft.com/office/officeart/2005/8/layout/lProcess3"/>
    <dgm:cxn modelId="{E73C320F-B412-494B-B23A-C584289DDE69}" type="presParOf" srcId="{D3AE7694-AD4D-7D4F-97B6-4486117A5913}" destId="{F53A9872-4D03-8847-B6F8-22E6183D8F87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44F516B-8F05-46B0-ABE0-BE8765B52D29}" type="doc">
      <dgm:prSet loTypeId="urn:microsoft.com/office/officeart/2005/8/layout/vList4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zh-HK" altLang="en-US"/>
        </a:p>
      </dgm:t>
    </dgm:pt>
    <dgm:pt modelId="{B9EEF9BA-BFC0-4FE4-AA7C-A6E18DF258BA}">
      <dgm:prSet phldrT="[文字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zh-CN" altLang="en-US" sz="28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父母不妨每日安排十數分鐘時間與孩子</a:t>
          </a:r>
          <a:r>
            <a:rPr lang="zh-TW" altLang="en-US" sz="28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一起       </a:t>
          </a:r>
          <a:r>
            <a:rPr lang="zh-CN" altLang="en-US" sz="28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玩耍</a:t>
          </a:r>
          <a:r>
            <a:rPr lang="zh-TW" altLang="en-US" sz="28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、一起閱讀、</a:t>
          </a:r>
          <a:r>
            <a:rPr lang="zh-CN" altLang="en-US" sz="28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一起</a:t>
          </a:r>
          <a:r>
            <a:rPr lang="zh-TW" altLang="en-US" sz="28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聊天</a:t>
          </a:r>
          <a:r>
            <a:rPr lang="zh-CN" altLang="en-US" sz="28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、</a:t>
          </a:r>
          <a:r>
            <a:rPr lang="zh-TW" altLang="en-US" sz="28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一起大笑</a:t>
          </a:r>
          <a:r>
            <a:rPr lang="en-US" altLang="zh-TW" sz="2800" b="1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……</a:t>
          </a:r>
          <a:endParaRPr lang="zh-HK" altLang="en-US" sz="2800" dirty="0">
            <a:solidFill>
              <a:schemeClr val="tx1"/>
            </a:solidFill>
          </a:endParaRPr>
        </a:p>
      </dgm:t>
    </dgm:pt>
    <dgm:pt modelId="{22B7F906-CAFD-40E2-AAA7-A48CE380B890}" type="parTrans" cxnId="{E280066A-7E28-4D30-A54D-11E8A5185862}">
      <dgm:prSet/>
      <dgm:spPr/>
      <dgm:t>
        <a:bodyPr/>
        <a:lstStyle/>
        <a:p>
          <a:endParaRPr lang="zh-HK" altLang="en-US"/>
        </a:p>
      </dgm:t>
    </dgm:pt>
    <dgm:pt modelId="{C75178C5-3076-48B8-A198-F26FF3FB9FBA}" type="sibTrans" cxnId="{E280066A-7E28-4D30-A54D-11E8A5185862}">
      <dgm:prSet/>
      <dgm:spPr/>
      <dgm:t>
        <a:bodyPr/>
        <a:lstStyle/>
        <a:p>
          <a:endParaRPr lang="zh-HK" altLang="en-US"/>
        </a:p>
      </dgm:t>
    </dgm:pt>
    <dgm:pt modelId="{5ECD30AB-E11C-4CF7-8109-657BAF59497C}">
      <dgm:prSet phldrT="[文字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zh-TW" altLang="en-US" sz="2800" b="1" dirty="0">
              <a:latin typeface="新細明體" panose="02020500000000000000" pitchFamily="18" charset="-120"/>
              <a:ea typeface="新細明體" panose="02020500000000000000" pitchFamily="18" charset="-120"/>
            </a:rPr>
            <a:t>如時間不足，</a:t>
          </a:r>
          <a:r>
            <a:rPr lang="zh-CN" altLang="en-US" sz="2800" b="1" dirty="0">
              <a:latin typeface="新細明體" panose="02020500000000000000" pitchFamily="18" charset="-120"/>
              <a:ea typeface="新細明體" panose="02020500000000000000" pitchFamily="18" charset="-120"/>
            </a:rPr>
            <a:t>可利</a:t>
          </a:r>
          <a:r>
            <a:rPr lang="zh-TW" altLang="en-US" sz="2800" b="1" dirty="0">
              <a:latin typeface="新細明體" panose="02020500000000000000" pitchFamily="18" charset="-120"/>
              <a:ea typeface="新細明體" panose="02020500000000000000" pitchFamily="18" charset="-120"/>
            </a:rPr>
            <a:t>用工餘或午飯時間，</a:t>
          </a:r>
          <a:r>
            <a:rPr lang="zh-CN" altLang="en-US" sz="2800" b="1" dirty="0">
              <a:latin typeface="新細明體" panose="02020500000000000000" pitchFamily="18" charset="-120"/>
              <a:ea typeface="新細明體" panose="02020500000000000000" pitchFamily="18" charset="-120"/>
            </a:rPr>
            <a:t>運用科技手段</a:t>
          </a:r>
          <a:r>
            <a:rPr lang="zh-TW" altLang="en-US" sz="2800" b="1" dirty="0">
              <a:latin typeface="新細明體" panose="02020500000000000000" pitchFamily="18" charset="-120"/>
              <a:ea typeface="新細明體" panose="02020500000000000000" pitchFamily="18" charset="-120"/>
            </a:rPr>
            <a:t>與</a:t>
          </a:r>
          <a:r>
            <a:rPr lang="zh-CN" altLang="en-US" sz="2800" b="1" dirty="0">
              <a:latin typeface="新細明體" panose="02020500000000000000" pitchFamily="18" charset="-120"/>
              <a:ea typeface="新細明體" panose="02020500000000000000" pitchFamily="18" charset="-120"/>
            </a:rPr>
            <a:t>孩子</a:t>
          </a:r>
          <a:r>
            <a:rPr lang="zh-TW" altLang="en-US" sz="2800" b="1" dirty="0">
              <a:latin typeface="新細明體" panose="02020500000000000000" pitchFamily="18" charset="-120"/>
              <a:ea typeface="新細明體" panose="02020500000000000000" pitchFamily="18" charset="-120"/>
            </a:rPr>
            <a:t>談談</a:t>
          </a:r>
          <a:r>
            <a:rPr lang="zh-CN" altLang="en-US" sz="2800" b="1" dirty="0">
              <a:latin typeface="新細明體" panose="02020500000000000000" pitchFamily="18" charset="-120"/>
              <a:ea typeface="新細明體" panose="02020500000000000000" pitchFamily="18" charset="-120"/>
            </a:rPr>
            <a:t>心（</a:t>
          </a:r>
          <a:r>
            <a:rPr lang="zh-TW" altLang="en-US" sz="2800" b="1" dirty="0">
              <a:latin typeface="新細明體" panose="02020500000000000000" pitchFamily="18" charset="-120"/>
              <a:ea typeface="新細明體" panose="02020500000000000000" pitchFamily="18" charset="-120"/>
            </a:rPr>
            <a:t>但不侵蝕和取代</a:t>
          </a:r>
          <a:r>
            <a:rPr lang="zh-CN" altLang="en-US" sz="2800" b="1" dirty="0">
              <a:latin typeface="新細明體" panose="02020500000000000000" pitchFamily="18" charset="-120"/>
              <a:ea typeface="新細明體" panose="02020500000000000000" pitchFamily="18" charset="-120"/>
            </a:rPr>
            <a:t>）</a:t>
          </a:r>
          <a:r>
            <a:rPr lang="zh-TW" altLang="en-US" sz="2800" b="1" dirty="0">
              <a:latin typeface="新細明體" panose="02020500000000000000" pitchFamily="18" charset="-120"/>
              <a:ea typeface="新細明體" panose="02020500000000000000" pitchFamily="18" charset="-120"/>
            </a:rPr>
            <a:t>。</a:t>
          </a:r>
          <a:endParaRPr lang="zh-HK" altLang="en-US" sz="2800" dirty="0"/>
        </a:p>
      </dgm:t>
    </dgm:pt>
    <dgm:pt modelId="{F737F350-FCAE-4A6D-B66D-F88D1AB50C02}" type="parTrans" cxnId="{F52F32E4-1160-4C37-B11C-08B99B1C57E2}">
      <dgm:prSet/>
      <dgm:spPr/>
      <dgm:t>
        <a:bodyPr/>
        <a:lstStyle/>
        <a:p>
          <a:endParaRPr lang="zh-HK" altLang="en-US"/>
        </a:p>
      </dgm:t>
    </dgm:pt>
    <dgm:pt modelId="{6E9F0813-0C59-4EAF-91B0-F6B8936F0A73}" type="sibTrans" cxnId="{F52F32E4-1160-4C37-B11C-08B99B1C57E2}">
      <dgm:prSet/>
      <dgm:spPr/>
      <dgm:t>
        <a:bodyPr/>
        <a:lstStyle/>
        <a:p>
          <a:endParaRPr lang="zh-HK" altLang="en-US"/>
        </a:p>
      </dgm:t>
    </dgm:pt>
    <dgm:pt modelId="{E9281B72-C1CB-47B7-952F-B10B55B74A94}" type="pres">
      <dgm:prSet presAssocID="{344F516B-8F05-46B0-ABE0-BE8765B52D29}" presName="linear" presStyleCnt="0">
        <dgm:presLayoutVars>
          <dgm:dir/>
          <dgm:resizeHandles val="exact"/>
        </dgm:presLayoutVars>
      </dgm:prSet>
      <dgm:spPr/>
    </dgm:pt>
    <dgm:pt modelId="{9D61F271-721D-43B9-BCF7-B6A6390A48A1}" type="pres">
      <dgm:prSet presAssocID="{B9EEF9BA-BFC0-4FE4-AA7C-A6E18DF258BA}" presName="comp" presStyleCnt="0"/>
      <dgm:spPr/>
    </dgm:pt>
    <dgm:pt modelId="{F3356D6F-5F9E-41A9-BCCF-806EF7B79362}" type="pres">
      <dgm:prSet presAssocID="{B9EEF9BA-BFC0-4FE4-AA7C-A6E18DF258BA}" presName="box" presStyleLbl="node1" presStyleIdx="0" presStyleCnt="2" custLinFactNeighborY="-369"/>
      <dgm:spPr/>
    </dgm:pt>
    <dgm:pt modelId="{E1B0311D-69F3-4E22-9584-0FA16E0170B3}" type="pres">
      <dgm:prSet presAssocID="{B9EEF9BA-BFC0-4FE4-AA7C-A6E18DF258BA}" presName="img" presStyleLbl="fgImgPlace1" presStyleIdx="0" presStyleCnt="2" custScaleX="108437" custLinFactNeighborX="-4100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5239713D-75D7-4884-85A0-284FEFE30F80}" type="pres">
      <dgm:prSet presAssocID="{B9EEF9BA-BFC0-4FE4-AA7C-A6E18DF258BA}" presName="text" presStyleLbl="node1" presStyleIdx="0" presStyleCnt="2">
        <dgm:presLayoutVars>
          <dgm:bulletEnabled val="1"/>
        </dgm:presLayoutVars>
      </dgm:prSet>
      <dgm:spPr/>
    </dgm:pt>
    <dgm:pt modelId="{B1961A21-344B-4954-B5B0-CCDF53A152BC}" type="pres">
      <dgm:prSet presAssocID="{C75178C5-3076-48B8-A198-F26FF3FB9FBA}" presName="spacer" presStyleCnt="0"/>
      <dgm:spPr/>
    </dgm:pt>
    <dgm:pt modelId="{DC77EC56-8916-4E83-8D2F-1A9BA17ECBA4}" type="pres">
      <dgm:prSet presAssocID="{5ECD30AB-E11C-4CF7-8109-657BAF59497C}" presName="comp" presStyleCnt="0"/>
      <dgm:spPr/>
    </dgm:pt>
    <dgm:pt modelId="{11ADCB04-C508-49BB-9B1D-2036B19A654A}" type="pres">
      <dgm:prSet presAssocID="{5ECD30AB-E11C-4CF7-8109-657BAF59497C}" presName="box" presStyleLbl="node1" presStyleIdx="1" presStyleCnt="2"/>
      <dgm:spPr/>
    </dgm:pt>
    <dgm:pt modelId="{CADF0EFF-C89C-42DB-91E9-309B2049E553}" type="pres">
      <dgm:prSet presAssocID="{5ECD30AB-E11C-4CF7-8109-657BAF59497C}" presName="img" presStyleLbl="fgImgPlace1" presStyleIdx="1" presStyleCnt="2" custScaleX="111259" custLinFactNeighborX="-381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</dgm:spPr>
    </dgm:pt>
    <dgm:pt modelId="{3C1D11F8-DC0A-4262-BB8C-6133EE4F9AFA}" type="pres">
      <dgm:prSet presAssocID="{5ECD30AB-E11C-4CF7-8109-657BAF59497C}" presName="text" presStyleLbl="node1" presStyleIdx="1" presStyleCnt="2">
        <dgm:presLayoutVars>
          <dgm:bulletEnabled val="1"/>
        </dgm:presLayoutVars>
      </dgm:prSet>
      <dgm:spPr/>
    </dgm:pt>
  </dgm:ptLst>
  <dgm:cxnLst>
    <dgm:cxn modelId="{26DD8700-FA9C-4F31-AF95-813D095C2A9C}" type="presOf" srcId="{B9EEF9BA-BFC0-4FE4-AA7C-A6E18DF258BA}" destId="{F3356D6F-5F9E-41A9-BCCF-806EF7B79362}" srcOrd="0" destOrd="0" presId="urn:microsoft.com/office/officeart/2005/8/layout/vList4"/>
    <dgm:cxn modelId="{15D0E104-EDAE-4651-B139-51CF85456FB3}" type="presOf" srcId="{5ECD30AB-E11C-4CF7-8109-657BAF59497C}" destId="{3C1D11F8-DC0A-4262-BB8C-6133EE4F9AFA}" srcOrd="1" destOrd="0" presId="urn:microsoft.com/office/officeart/2005/8/layout/vList4"/>
    <dgm:cxn modelId="{F378B825-1656-4373-8892-595028F1907B}" type="presOf" srcId="{5ECD30AB-E11C-4CF7-8109-657BAF59497C}" destId="{11ADCB04-C508-49BB-9B1D-2036B19A654A}" srcOrd="0" destOrd="0" presId="urn:microsoft.com/office/officeart/2005/8/layout/vList4"/>
    <dgm:cxn modelId="{5090C453-FA1E-488D-9B99-19E63C744FC1}" type="presOf" srcId="{B9EEF9BA-BFC0-4FE4-AA7C-A6E18DF258BA}" destId="{5239713D-75D7-4884-85A0-284FEFE30F80}" srcOrd="1" destOrd="0" presId="urn:microsoft.com/office/officeart/2005/8/layout/vList4"/>
    <dgm:cxn modelId="{E280066A-7E28-4D30-A54D-11E8A5185862}" srcId="{344F516B-8F05-46B0-ABE0-BE8765B52D29}" destId="{B9EEF9BA-BFC0-4FE4-AA7C-A6E18DF258BA}" srcOrd="0" destOrd="0" parTransId="{22B7F906-CAFD-40E2-AAA7-A48CE380B890}" sibTransId="{C75178C5-3076-48B8-A198-F26FF3FB9FBA}"/>
    <dgm:cxn modelId="{E915AC9F-6389-4484-A026-4072D4159049}" type="presOf" srcId="{344F516B-8F05-46B0-ABE0-BE8765B52D29}" destId="{E9281B72-C1CB-47B7-952F-B10B55B74A94}" srcOrd="0" destOrd="0" presId="urn:microsoft.com/office/officeart/2005/8/layout/vList4"/>
    <dgm:cxn modelId="{F52F32E4-1160-4C37-B11C-08B99B1C57E2}" srcId="{344F516B-8F05-46B0-ABE0-BE8765B52D29}" destId="{5ECD30AB-E11C-4CF7-8109-657BAF59497C}" srcOrd="1" destOrd="0" parTransId="{F737F350-FCAE-4A6D-B66D-F88D1AB50C02}" sibTransId="{6E9F0813-0C59-4EAF-91B0-F6B8936F0A73}"/>
    <dgm:cxn modelId="{E5A351D5-F2E5-4F71-990D-3A297637B914}" type="presParOf" srcId="{E9281B72-C1CB-47B7-952F-B10B55B74A94}" destId="{9D61F271-721D-43B9-BCF7-B6A6390A48A1}" srcOrd="0" destOrd="0" presId="urn:microsoft.com/office/officeart/2005/8/layout/vList4"/>
    <dgm:cxn modelId="{BC4E0ABF-A60D-4114-A526-570C42BC2A29}" type="presParOf" srcId="{9D61F271-721D-43B9-BCF7-B6A6390A48A1}" destId="{F3356D6F-5F9E-41A9-BCCF-806EF7B79362}" srcOrd="0" destOrd="0" presId="urn:microsoft.com/office/officeart/2005/8/layout/vList4"/>
    <dgm:cxn modelId="{95EC313A-D5D8-4E7C-B173-1334AA16A311}" type="presParOf" srcId="{9D61F271-721D-43B9-BCF7-B6A6390A48A1}" destId="{E1B0311D-69F3-4E22-9584-0FA16E0170B3}" srcOrd="1" destOrd="0" presId="urn:microsoft.com/office/officeart/2005/8/layout/vList4"/>
    <dgm:cxn modelId="{CA84CA1E-8E95-4B23-951C-676550A1F5AF}" type="presParOf" srcId="{9D61F271-721D-43B9-BCF7-B6A6390A48A1}" destId="{5239713D-75D7-4884-85A0-284FEFE30F80}" srcOrd="2" destOrd="0" presId="urn:microsoft.com/office/officeart/2005/8/layout/vList4"/>
    <dgm:cxn modelId="{49142E38-3799-4EDB-8A01-4D97F64E663E}" type="presParOf" srcId="{E9281B72-C1CB-47B7-952F-B10B55B74A94}" destId="{B1961A21-344B-4954-B5B0-CCDF53A152BC}" srcOrd="1" destOrd="0" presId="urn:microsoft.com/office/officeart/2005/8/layout/vList4"/>
    <dgm:cxn modelId="{902AE7F6-6DA3-45B8-93DA-27B1A75B57D8}" type="presParOf" srcId="{E9281B72-C1CB-47B7-952F-B10B55B74A94}" destId="{DC77EC56-8916-4E83-8D2F-1A9BA17ECBA4}" srcOrd="2" destOrd="0" presId="urn:microsoft.com/office/officeart/2005/8/layout/vList4"/>
    <dgm:cxn modelId="{33971500-4D53-4285-9350-33C7909A1C13}" type="presParOf" srcId="{DC77EC56-8916-4E83-8D2F-1A9BA17ECBA4}" destId="{11ADCB04-C508-49BB-9B1D-2036B19A654A}" srcOrd="0" destOrd="0" presId="urn:microsoft.com/office/officeart/2005/8/layout/vList4"/>
    <dgm:cxn modelId="{F04419E4-FE48-4FD3-B8DF-8191E2CD6F83}" type="presParOf" srcId="{DC77EC56-8916-4E83-8D2F-1A9BA17ECBA4}" destId="{CADF0EFF-C89C-42DB-91E9-309B2049E553}" srcOrd="1" destOrd="0" presId="urn:microsoft.com/office/officeart/2005/8/layout/vList4"/>
    <dgm:cxn modelId="{0DEE21E9-5972-4843-8632-8829038E6D96}" type="presParOf" srcId="{DC77EC56-8916-4E83-8D2F-1A9BA17ECBA4}" destId="{3C1D11F8-DC0A-4262-BB8C-6133EE4F9AFA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8500B-A2C9-49FE-879C-1169E7303019}">
      <dsp:nvSpPr>
        <dsp:cNvPr id="0" name=""/>
        <dsp:cNvSpPr/>
      </dsp:nvSpPr>
      <dsp:spPr>
        <a:xfrm>
          <a:off x="620993" y="1249"/>
          <a:ext cx="1486027" cy="1507471"/>
        </a:xfrm>
        <a:prstGeom prst="chevr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HK" altLang="en-US" sz="3200" b="1" kern="1200" dirty="0">
            <a:solidFill>
              <a:schemeClr val="tx1"/>
            </a:solidFill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620993" y="1249"/>
        <a:ext cx="1486027" cy="1507471"/>
      </dsp:txXfrm>
    </dsp:sp>
    <dsp:sp modelId="{DBDE4CD9-050F-4A34-B837-9F966964F417}">
      <dsp:nvSpPr>
        <dsp:cNvPr id="0" name=""/>
        <dsp:cNvSpPr/>
      </dsp:nvSpPr>
      <dsp:spPr>
        <a:xfrm>
          <a:off x="1617093" y="129385"/>
          <a:ext cx="7661575" cy="1251201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3200" b="1" kern="1200" dirty="0">
              <a:latin typeface="新細明體" panose="02020500000000000000" pitchFamily="18" charset="-120"/>
              <a:ea typeface="新細明體" panose="02020500000000000000" pitchFamily="18" charset="-120"/>
            </a:rPr>
            <a:t>家長過於依賴外判式的托育服務</a:t>
          </a:r>
          <a:r>
            <a:rPr lang="zh-TW" altLang="en-US" sz="3200" b="1" kern="1200" dirty="0">
              <a:latin typeface="新細明體" panose="02020500000000000000" pitchFamily="18" charset="-120"/>
              <a:ea typeface="新細明體" panose="02020500000000000000" pitchFamily="18" charset="-120"/>
            </a:rPr>
            <a:t>。</a:t>
          </a:r>
          <a:endParaRPr lang="zh-HK" altLang="en-US" sz="3200" kern="1200" dirty="0"/>
        </a:p>
      </dsp:txBody>
      <dsp:txXfrm>
        <a:off x="2242694" y="129385"/>
        <a:ext cx="6410374" cy="1251201"/>
      </dsp:txXfrm>
    </dsp:sp>
    <dsp:sp modelId="{19EDA2B4-A2F0-4250-BC12-C549B5750EF4}">
      <dsp:nvSpPr>
        <dsp:cNvPr id="0" name=""/>
        <dsp:cNvSpPr/>
      </dsp:nvSpPr>
      <dsp:spPr>
        <a:xfrm>
          <a:off x="620993" y="1719767"/>
          <a:ext cx="1480337" cy="1507471"/>
        </a:xfrm>
        <a:prstGeom prst="chevron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HK" altLang="en-US" sz="3200" b="1" kern="1200" dirty="0">
            <a:solidFill>
              <a:schemeClr val="tx1"/>
            </a:solidFill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620993" y="1719767"/>
        <a:ext cx="1480337" cy="1507471"/>
      </dsp:txXfrm>
    </dsp:sp>
    <dsp:sp modelId="{B979CA22-2164-4CC4-A54A-D9D07C0E748A}">
      <dsp:nvSpPr>
        <dsp:cNvPr id="0" name=""/>
        <dsp:cNvSpPr/>
      </dsp:nvSpPr>
      <dsp:spPr>
        <a:xfrm>
          <a:off x="1611402" y="1847902"/>
          <a:ext cx="7856825" cy="1251201"/>
        </a:xfrm>
        <a:prstGeom prst="chevron">
          <a:avLst/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3200" b="1" kern="1200" dirty="0">
              <a:latin typeface="新細明體" panose="02020500000000000000" pitchFamily="18" charset="-120"/>
              <a:ea typeface="新細明體" panose="02020500000000000000" pitchFamily="18" charset="-120"/>
            </a:rPr>
            <a:t>家長</a:t>
          </a:r>
          <a:r>
            <a:rPr lang="zh-CN" altLang="en-US" sz="3200" b="1" kern="1200" dirty="0">
              <a:latin typeface="新細明體" panose="02020500000000000000" pitchFamily="18" charset="-120"/>
              <a:ea typeface="新細明體" panose="02020500000000000000" pitchFamily="18" charset="-120"/>
            </a:rPr>
            <a:t>把大部分的照顧和培育責任寄託於托兒所。</a:t>
          </a:r>
          <a:endParaRPr lang="en-US" altLang="zh-CN" sz="3200" b="1" kern="1200" dirty="0"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2237003" y="1847902"/>
        <a:ext cx="6605624" cy="1251201"/>
      </dsp:txXfrm>
    </dsp:sp>
    <dsp:sp modelId="{322B65A1-9727-8C4E-A9BD-366F895F64E0}">
      <dsp:nvSpPr>
        <dsp:cNvPr id="0" name=""/>
        <dsp:cNvSpPr/>
      </dsp:nvSpPr>
      <dsp:spPr>
        <a:xfrm>
          <a:off x="620993" y="3438285"/>
          <a:ext cx="1480337" cy="1507471"/>
        </a:xfrm>
        <a:prstGeom prst="chevron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zh-HK" altLang="en-US" sz="3200" b="1" kern="1200" dirty="0">
            <a:solidFill>
              <a:schemeClr val="tx1"/>
            </a:solidFill>
            <a:latin typeface="新細明體" panose="02020500000000000000" pitchFamily="18" charset="-120"/>
            <a:ea typeface="新細明體" panose="02020500000000000000" pitchFamily="18" charset="-120"/>
          </a:endParaRPr>
        </a:p>
      </dsp:txBody>
      <dsp:txXfrm>
        <a:off x="620993" y="3438285"/>
        <a:ext cx="1480337" cy="1507471"/>
      </dsp:txXfrm>
    </dsp:sp>
    <dsp:sp modelId="{F53A9872-4D03-8847-B6F8-22E6183D8F87}">
      <dsp:nvSpPr>
        <dsp:cNvPr id="0" name=""/>
        <dsp:cNvSpPr/>
      </dsp:nvSpPr>
      <dsp:spPr>
        <a:xfrm>
          <a:off x="1628652" y="3564018"/>
          <a:ext cx="7768991" cy="1251201"/>
        </a:xfrm>
        <a:prstGeom prst="chevron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marR="0" lvl="0" eaLnBrk="1" fontAlgn="auto" latinLnBrk="0" hangingPunct="1">
            <a:spcBef>
              <a:spcPct val="0"/>
            </a:spcBef>
            <a:buClrTx/>
            <a:buSzTx/>
            <a:buFontTx/>
            <a:buNone/>
            <a:tabLst/>
            <a:defRPr/>
          </a:pPr>
          <a:endParaRPr lang="zh-HK" altLang="en-US" sz="3200" kern="1200" dirty="0"/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CN" altLang="en-US" sz="3200" b="1" kern="1200" dirty="0">
              <a:solidFill>
                <a:schemeClr val="tx1"/>
              </a:solidFill>
              <a:latin typeface="PMingLiU" panose="02020500000000000000" pitchFamily="18" charset="-120"/>
              <a:ea typeface="PMingLiU" panose="02020500000000000000" pitchFamily="18" charset="-120"/>
            </a:rPr>
            <a:t>家長較少參與到幼兒的成長中。</a:t>
          </a:r>
          <a:endParaRPr lang="zh-HK" altLang="en-US" sz="3200" kern="1200" dirty="0">
            <a:solidFill>
              <a:schemeClr val="tx1"/>
            </a:solidFill>
            <a:latin typeface="PMingLiU" panose="02020500000000000000" pitchFamily="18" charset="-120"/>
            <a:ea typeface="PMingLiU" panose="02020500000000000000" pitchFamily="18" charset="-120"/>
          </a:endParaRPr>
        </a:p>
        <a:p>
          <a:pPr lvl="0">
            <a:spcBef>
              <a:spcPct val="0"/>
            </a:spcBef>
            <a:buNone/>
          </a:pPr>
          <a:endParaRPr lang="zh-HK" altLang="en-US" sz="3200" kern="1200" dirty="0"/>
        </a:p>
      </dsp:txBody>
      <dsp:txXfrm>
        <a:off x="2254253" y="3564018"/>
        <a:ext cx="6517790" cy="1251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356D6F-5F9E-41A9-BCCF-806EF7B79362}">
      <dsp:nvSpPr>
        <dsp:cNvPr id="0" name=""/>
        <dsp:cNvSpPr/>
      </dsp:nvSpPr>
      <dsp:spPr>
        <a:xfrm>
          <a:off x="0" y="0"/>
          <a:ext cx="9991725" cy="1865738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800" b="1" kern="120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父母不妨每日安排十數分鐘時間與孩子</a:t>
          </a:r>
          <a:r>
            <a:rPr lang="zh-TW" altLang="en-US" sz="2800" b="1" kern="120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一起       </a:t>
          </a:r>
          <a:r>
            <a:rPr lang="zh-CN" altLang="en-US" sz="2800" b="1" kern="120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玩耍</a:t>
          </a:r>
          <a:r>
            <a:rPr lang="zh-TW" altLang="en-US" sz="2800" b="1" kern="120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、一起閱讀、</a:t>
          </a:r>
          <a:r>
            <a:rPr lang="zh-CN" altLang="en-US" sz="2800" b="1" kern="120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一起</a:t>
          </a:r>
          <a:r>
            <a:rPr lang="zh-TW" altLang="en-US" sz="2800" b="1" kern="120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聊天</a:t>
          </a:r>
          <a:r>
            <a:rPr lang="zh-CN" altLang="en-US" sz="2800" b="1" kern="120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、</a:t>
          </a:r>
          <a:r>
            <a:rPr lang="zh-TW" altLang="en-US" sz="2800" b="1" kern="120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一起大笑</a:t>
          </a:r>
          <a:r>
            <a:rPr lang="en-US" altLang="zh-TW" sz="2800" b="1" kern="1200" dirty="0">
              <a:solidFill>
                <a:schemeClr val="tx1"/>
              </a:solidFill>
              <a:latin typeface="新細明體" panose="02020500000000000000" pitchFamily="18" charset="-120"/>
              <a:ea typeface="新細明體" panose="02020500000000000000" pitchFamily="18" charset="-120"/>
            </a:rPr>
            <a:t>……</a:t>
          </a:r>
          <a:endParaRPr lang="zh-HK" altLang="en-US" sz="2800" kern="1200" dirty="0">
            <a:solidFill>
              <a:schemeClr val="tx1"/>
            </a:solidFill>
          </a:endParaRPr>
        </a:p>
      </dsp:txBody>
      <dsp:txXfrm>
        <a:off x="2184918" y="0"/>
        <a:ext cx="7806806" cy="1865738"/>
      </dsp:txXfrm>
    </dsp:sp>
    <dsp:sp modelId="{E1B0311D-69F3-4E22-9584-0FA16E0170B3}">
      <dsp:nvSpPr>
        <dsp:cNvPr id="0" name=""/>
        <dsp:cNvSpPr/>
      </dsp:nvSpPr>
      <dsp:spPr>
        <a:xfrm>
          <a:off x="20341" y="186573"/>
          <a:ext cx="2166945" cy="149259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1ADCB04-C508-49BB-9B1D-2036B19A654A}">
      <dsp:nvSpPr>
        <dsp:cNvPr id="0" name=""/>
        <dsp:cNvSpPr/>
      </dsp:nvSpPr>
      <dsp:spPr>
        <a:xfrm>
          <a:off x="0" y="2052312"/>
          <a:ext cx="9991725" cy="1865738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800" b="1" kern="1200" dirty="0">
              <a:latin typeface="新細明體" panose="02020500000000000000" pitchFamily="18" charset="-120"/>
              <a:ea typeface="新細明體" panose="02020500000000000000" pitchFamily="18" charset="-120"/>
            </a:rPr>
            <a:t>如時間不足，</a:t>
          </a:r>
          <a:r>
            <a:rPr lang="zh-CN" altLang="en-US" sz="2800" b="1" kern="1200" dirty="0">
              <a:latin typeface="新細明體" panose="02020500000000000000" pitchFamily="18" charset="-120"/>
              <a:ea typeface="新細明體" panose="02020500000000000000" pitchFamily="18" charset="-120"/>
            </a:rPr>
            <a:t>可利</a:t>
          </a:r>
          <a:r>
            <a:rPr lang="zh-TW" altLang="en-US" sz="2800" b="1" kern="1200" dirty="0">
              <a:latin typeface="新細明體" panose="02020500000000000000" pitchFamily="18" charset="-120"/>
              <a:ea typeface="新細明體" panose="02020500000000000000" pitchFamily="18" charset="-120"/>
            </a:rPr>
            <a:t>用工餘或午飯時間，</a:t>
          </a:r>
          <a:r>
            <a:rPr lang="zh-CN" altLang="en-US" sz="2800" b="1" kern="1200" dirty="0">
              <a:latin typeface="新細明體" panose="02020500000000000000" pitchFamily="18" charset="-120"/>
              <a:ea typeface="新細明體" panose="02020500000000000000" pitchFamily="18" charset="-120"/>
            </a:rPr>
            <a:t>運用科技手段</a:t>
          </a:r>
          <a:r>
            <a:rPr lang="zh-TW" altLang="en-US" sz="2800" b="1" kern="1200" dirty="0">
              <a:latin typeface="新細明體" panose="02020500000000000000" pitchFamily="18" charset="-120"/>
              <a:ea typeface="新細明體" panose="02020500000000000000" pitchFamily="18" charset="-120"/>
            </a:rPr>
            <a:t>與</a:t>
          </a:r>
          <a:r>
            <a:rPr lang="zh-CN" altLang="en-US" sz="2800" b="1" kern="1200" dirty="0">
              <a:latin typeface="新細明體" panose="02020500000000000000" pitchFamily="18" charset="-120"/>
              <a:ea typeface="新細明體" panose="02020500000000000000" pitchFamily="18" charset="-120"/>
            </a:rPr>
            <a:t>孩子</a:t>
          </a:r>
          <a:r>
            <a:rPr lang="zh-TW" altLang="en-US" sz="2800" b="1" kern="1200" dirty="0">
              <a:latin typeface="新細明體" panose="02020500000000000000" pitchFamily="18" charset="-120"/>
              <a:ea typeface="新細明體" panose="02020500000000000000" pitchFamily="18" charset="-120"/>
            </a:rPr>
            <a:t>談談</a:t>
          </a:r>
          <a:r>
            <a:rPr lang="zh-CN" altLang="en-US" sz="2800" b="1" kern="1200" dirty="0">
              <a:latin typeface="新細明體" panose="02020500000000000000" pitchFamily="18" charset="-120"/>
              <a:ea typeface="新細明體" panose="02020500000000000000" pitchFamily="18" charset="-120"/>
            </a:rPr>
            <a:t>心（</a:t>
          </a:r>
          <a:r>
            <a:rPr lang="zh-TW" altLang="en-US" sz="2800" b="1" kern="1200" dirty="0">
              <a:latin typeface="新細明體" panose="02020500000000000000" pitchFamily="18" charset="-120"/>
              <a:ea typeface="新細明體" panose="02020500000000000000" pitchFamily="18" charset="-120"/>
            </a:rPr>
            <a:t>但不侵蝕和取代</a:t>
          </a:r>
          <a:r>
            <a:rPr lang="zh-CN" altLang="en-US" sz="2800" b="1" kern="1200" dirty="0">
              <a:latin typeface="新細明體" panose="02020500000000000000" pitchFamily="18" charset="-120"/>
              <a:ea typeface="新細明體" panose="02020500000000000000" pitchFamily="18" charset="-120"/>
            </a:rPr>
            <a:t>）</a:t>
          </a:r>
          <a:r>
            <a:rPr lang="zh-TW" altLang="en-US" sz="2800" b="1" kern="1200" dirty="0">
              <a:latin typeface="新細明體" panose="02020500000000000000" pitchFamily="18" charset="-120"/>
              <a:ea typeface="新細明體" panose="02020500000000000000" pitchFamily="18" charset="-120"/>
            </a:rPr>
            <a:t>。</a:t>
          </a:r>
          <a:endParaRPr lang="zh-HK" altLang="en-US" sz="2800" kern="1200" dirty="0"/>
        </a:p>
      </dsp:txBody>
      <dsp:txXfrm>
        <a:off x="2184918" y="2052312"/>
        <a:ext cx="7806806" cy="1865738"/>
      </dsp:txXfrm>
    </dsp:sp>
    <dsp:sp modelId="{CADF0EFF-C89C-42DB-91E9-309B2049E553}">
      <dsp:nvSpPr>
        <dsp:cNvPr id="0" name=""/>
        <dsp:cNvSpPr/>
      </dsp:nvSpPr>
      <dsp:spPr>
        <a:xfrm>
          <a:off x="0" y="2238886"/>
          <a:ext cx="2223338" cy="149259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3000" r="-13000"/>
          </a:stretch>
        </a:blip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B93D7-575E-4195-A0BD-90E2C727CDE2}" type="datetimeFigureOut">
              <a:rPr lang="zh-CN" altLang="en-US" smtClean="0"/>
              <a:t>18/11/20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D03FA2-A613-42FA-9687-609A920DA779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5193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3FA2-A613-42FA-9687-609A920DA779}" type="slidenum">
              <a:rPr lang="zh-CN" altLang="en-US" smtClean="0"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576461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684213" y="1141413"/>
            <a:ext cx="5489575" cy="3087687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MO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CDDFB3-E6BD-4B43-BC6D-C735721434A7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189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3FA2-A613-42FA-9687-609A920DA779}" type="slidenum">
              <a:rPr lang="zh-CN" altLang="en-US" smtClean="0"/>
              <a:t>12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98881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4EC1F-4C1A-4575-A29E-535B091AA911}" type="slidenum">
              <a:rPr lang="zh-CN" altLang="en-US" smtClean="0"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16030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7CB7-1C96-453C-9D93-C63A2CFEA129}" type="slidenum">
              <a:rPr lang="zh-CN" altLang="en-US" smtClean="0"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895055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MO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7CB7-1C96-453C-9D93-C63A2CFEA129}" type="slidenum">
              <a:rPr lang="zh-CN" altLang="en-US" smtClean="0"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03971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MO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7CB7-1C96-453C-9D93-C63A2CFEA129}" type="slidenum">
              <a:rPr lang="zh-CN" altLang="en-US" smtClean="0"/>
              <a:t>21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362009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3FA2-A613-42FA-9687-609A920DA779}" type="slidenum">
              <a:rPr lang="zh-CN" altLang="en-US" smtClean="0"/>
              <a:t>24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54021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3FA2-A613-42FA-9687-609A920DA779}" type="slidenum">
              <a:rPr lang="zh-CN" altLang="en-US" smtClean="0"/>
              <a:t>31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5540217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-1731963" y="922338"/>
            <a:ext cx="8201026" cy="4613275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MO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B78546-C430-4549-B45A-EA3B29F81B38}" type="slidenum">
              <a:rPr kumimoji="1" lang="zh-CN" altLang="en-US" smtClean="0">
                <a:solidFill>
                  <a:prstClr val="black"/>
                </a:solidFill>
              </a:rPr>
              <a:pPr/>
              <a:t>35</a:t>
            </a:fld>
            <a:endParaRPr kumimoji="1"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627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7CB7-1C96-453C-9D93-C63A2CFEA129}" type="slidenum">
              <a:rPr lang="zh-CN" altLang="en-US" smtClean="0"/>
              <a:t>38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7700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3FA2-A613-42FA-9687-609A920DA779}" type="slidenum">
              <a:rPr lang="zh-CN" altLang="en-US" smtClean="0"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29157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HK" dirty="0"/>
          </a:p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7CB7-1C96-453C-9D93-C63A2CFEA129}" type="slidenum">
              <a:rPr lang="zh-CN" altLang="en-US" smtClean="0"/>
              <a:t>39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753915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7CB7-1C96-453C-9D93-C63A2CFEA129}" type="slidenum">
              <a:rPr lang="zh-CN" altLang="en-US" smtClean="0"/>
              <a:t>40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445348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3FA2-A613-42FA-9687-609A920DA779}" type="slidenum">
              <a:rPr lang="zh-CN" altLang="en-US" smtClean="0"/>
              <a:t>42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9654548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3FA2-A613-42FA-9687-609A920DA779}" type="slidenum">
              <a:rPr lang="zh-CN" altLang="en-US" smtClean="0"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8949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7CB7-1C96-453C-9D93-C63A2CFEA129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484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MO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7CB7-1C96-453C-9D93-C63A2CFEA129}" type="slidenum">
              <a:rPr lang="zh-CN" altLang="en-US" smtClean="0"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34609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7CB7-1C96-453C-9D93-C63A2CFEA129}" type="slidenum">
              <a:rPr lang="zh-CN" altLang="en-US" smtClean="0"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9088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7CB7-1C96-453C-9D93-C63A2CFEA129}" type="slidenum">
              <a:rPr lang="zh-CN" altLang="en-US" smtClean="0"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70386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sz="32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07CB7-1C96-453C-9D93-C63A2CFEA129}" type="slidenum">
              <a:rPr lang="zh-CN" altLang="en-US" smtClean="0"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1564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D03FA2-A613-42FA-9687-609A920DA779}" type="slidenum">
              <a:rPr lang="zh-CN" altLang="en-US" smtClean="0"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18949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D43B-8A00-44B8-9B81-0C251BDB1F3E}" type="datetimeFigureOut">
              <a:rPr lang="zh-CN" altLang="en-US" smtClean="0"/>
              <a:t>18/11/20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3520-50DC-46AA-9E66-3DCD1E115259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3886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D43B-8A00-44B8-9B81-0C251BDB1F3E}" type="datetimeFigureOut">
              <a:rPr lang="zh-CN" altLang="en-US" smtClean="0"/>
              <a:t>18/11/20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3520-50DC-46AA-9E66-3DCD1E115259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8911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D43B-8A00-44B8-9B81-0C251BDB1F3E}" type="datetimeFigureOut">
              <a:rPr lang="zh-CN" altLang="en-US" smtClean="0"/>
              <a:t>18/11/20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3520-50DC-46AA-9E66-3DCD1E115259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94094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自訂版面配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MO" altLang="en-US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1779B-3A89-406F-8665-A42CF5CE806D}" type="datetime1">
              <a:rPr lang="zh-MO" altLang="en-US"/>
              <a:pPr>
                <a:defRPr/>
              </a:pPr>
              <a:t>20/11/18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MO" altLang="zh-HK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0C314E-0F79-417D-96BD-B32B6771FA6E}" type="slidenum">
              <a:rPr lang="en-US" altLang="zh-MO"/>
              <a:pPr>
                <a:defRPr/>
              </a:pPr>
              <a:t>‹#›</a:t>
            </a:fld>
            <a:endParaRPr lang="zh-CN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1617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标题幻灯片">
    <p:bg>
      <p:bgPr>
        <a:pattFill prst="pct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 rot="19238099">
            <a:off x="11440983" y="5083140"/>
            <a:ext cx="442243" cy="442243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6" name="矩形 5"/>
          <p:cNvSpPr/>
          <p:nvPr userDrawn="1"/>
        </p:nvSpPr>
        <p:spPr>
          <a:xfrm rot="2558654">
            <a:off x="10718032" y="5587234"/>
            <a:ext cx="1790831" cy="1790831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7" name="矩形 6"/>
          <p:cNvSpPr/>
          <p:nvPr userDrawn="1"/>
        </p:nvSpPr>
        <p:spPr>
          <a:xfrm rot="20601285">
            <a:off x="9831264" y="6039855"/>
            <a:ext cx="1029918" cy="1029918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8" name="矩形 7"/>
          <p:cNvSpPr/>
          <p:nvPr userDrawn="1"/>
        </p:nvSpPr>
        <p:spPr>
          <a:xfrm rot="20567216">
            <a:off x="9227891" y="6150362"/>
            <a:ext cx="265265" cy="265265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 rot="20567216">
            <a:off x="11022574" y="4821816"/>
            <a:ext cx="308836" cy="30883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2" name="矩形 1"/>
          <p:cNvSpPr/>
          <p:nvPr userDrawn="1"/>
        </p:nvSpPr>
        <p:spPr>
          <a:xfrm rot="19896190">
            <a:off x="696213" y="33593"/>
            <a:ext cx="669411" cy="669411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3" name="矩形 2"/>
          <p:cNvSpPr/>
          <p:nvPr userDrawn="1"/>
        </p:nvSpPr>
        <p:spPr>
          <a:xfrm rot="21433404">
            <a:off x="-424797" y="-289495"/>
            <a:ext cx="1261894" cy="1261894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5" name="矩形 4"/>
          <p:cNvSpPr/>
          <p:nvPr userDrawn="1"/>
        </p:nvSpPr>
        <p:spPr>
          <a:xfrm rot="18585722">
            <a:off x="1181572" y="925976"/>
            <a:ext cx="284699" cy="284699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10" name="矩形 9"/>
          <p:cNvSpPr/>
          <p:nvPr userDrawn="1"/>
        </p:nvSpPr>
        <p:spPr>
          <a:xfrm rot="17430621">
            <a:off x="1311076" y="134872"/>
            <a:ext cx="204135" cy="204135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kumimoji="1" lang="zh-CN" altLang="en-US">
              <a:solidFill>
                <a:srgbClr val="FFFFFF"/>
              </a:solidFill>
            </a:endParaRPr>
          </a:p>
        </p:txBody>
      </p:sp>
      <p:sp>
        <p:nvSpPr>
          <p:cNvPr id="13" name="文本占位符 7"/>
          <p:cNvSpPr>
            <a:spLocks noGrp="1"/>
          </p:cNvSpPr>
          <p:nvPr>
            <p:ph type="body" sz="quarter" idx="10" hasCustomPrompt="1"/>
          </p:nvPr>
        </p:nvSpPr>
        <p:spPr>
          <a:xfrm>
            <a:off x="1713837" y="236940"/>
            <a:ext cx="5601366" cy="529569"/>
          </a:xfrm>
          <a:prstGeom prst="rect">
            <a:avLst/>
          </a:prstGeom>
          <a:ln w="12700" cmpd="sng">
            <a:noFill/>
          </a:ln>
        </p:spPr>
        <p:txBody>
          <a:bodyPr vert="horz" anchor="ctr"/>
          <a:lstStyle>
            <a:lvl1pPr marL="0" indent="0" algn="l">
              <a:buNone/>
              <a:defRPr sz="2400" b="1">
                <a:solidFill>
                  <a:schemeClr val="tx1">
                    <a:lumMod val="65000"/>
                    <a:lumOff val="35000"/>
                  </a:schemeClr>
                </a:solidFill>
                <a:latin typeface="Microsoft YaHei" charset="0"/>
                <a:ea typeface="Microsoft YaHei" charset="0"/>
                <a:cs typeface="Microsoft YaHei" charset="0"/>
              </a:defRPr>
            </a:lvl1pPr>
          </a:lstStyle>
          <a:p>
            <a:pPr lvl="0"/>
            <a:r>
              <a:rPr kumimoji="1" lang="en-US" altLang="zh-CN" dirty="0"/>
              <a:t>CLICK</a:t>
            </a:r>
            <a:r>
              <a:rPr kumimoji="1" lang="zh-CN" altLang="en-US" dirty="0"/>
              <a:t> </a:t>
            </a:r>
            <a:r>
              <a:rPr kumimoji="1" lang="en-US" altLang="zh-CN" dirty="0"/>
              <a:t>HERE</a:t>
            </a:r>
            <a:r>
              <a:rPr kumimoji="1" lang="zh-CN" altLang="en-US" dirty="0"/>
              <a:t> </a:t>
            </a:r>
            <a:r>
              <a:rPr kumimoji="1" lang="en-US" altLang="zh-CN" dirty="0"/>
              <a:t>TO</a:t>
            </a:r>
            <a:r>
              <a:rPr kumimoji="1" lang="zh-CN" altLang="en-US" dirty="0"/>
              <a:t> </a:t>
            </a:r>
            <a:r>
              <a:rPr kumimoji="1" lang="en-US" altLang="zh-CN" dirty="0"/>
              <a:t>ADD</a:t>
            </a:r>
            <a:r>
              <a:rPr kumimoji="1" lang="zh-CN" altLang="en-US" dirty="0"/>
              <a:t> </a:t>
            </a:r>
            <a:r>
              <a:rPr kumimoji="1" lang="en-US" altLang="zh-CN" dirty="0"/>
              <a:t>YOUR</a:t>
            </a:r>
            <a:r>
              <a:rPr kumimoji="1" lang="zh-CN" altLang="en-US" dirty="0"/>
              <a:t> </a:t>
            </a:r>
            <a:r>
              <a:rPr kumimoji="1" lang="en-US" altLang="zh-CN" dirty="0"/>
              <a:t>TITLE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53214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TW" altLang="en-US"/>
              <a:t> 按一下以編輯母片子標題樣式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2F93-3D6F-4AC4-9303-ECB283C8301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18/11/20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253A-625D-47D3-A605-D5FF3E1529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042353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2F93-3D6F-4AC4-9303-ECB283C8301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18/11/20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253A-625D-47D3-A605-D5FF3E1529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32164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2F93-3D6F-4AC4-9303-ECB283C8301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18/11/20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253A-625D-47D3-A605-D5FF3E1529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033086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2F93-3D6F-4AC4-9303-ECB283C8301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18/11/20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253A-625D-47D3-A605-D5FF3E1529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684258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2F93-3D6F-4AC4-9303-ECB283C8301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18/11/20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253A-625D-47D3-A605-D5FF3E1529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235833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2F93-3D6F-4AC4-9303-ECB283C8301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18/11/20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253A-625D-47D3-A605-D5FF3E1529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44620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D43B-8A00-44B8-9B81-0C251BDB1F3E}" type="datetimeFigureOut">
              <a:rPr lang="zh-CN" altLang="en-US" smtClean="0"/>
              <a:t>18/11/20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3520-50DC-46AA-9E66-3DCD1E115259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4399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DDF-F296-44ED-B4DC-C3A5BCE1C59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18/11/20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253A-625D-47D3-A605-D5FF3E1529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3725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2F93-3D6F-4AC4-9303-ECB283C8301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18/11/20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253A-625D-47D3-A605-D5FF3E1529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7967764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2F93-3D6F-4AC4-9303-ECB283C8301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18/11/20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253A-625D-47D3-A605-D5FF3E1529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892036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2F93-3D6F-4AC4-9303-ECB283C8301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18/11/20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253A-625D-47D3-A605-D5FF3E1529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8548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22F93-3D6F-4AC4-9303-ECB283C8301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18/11/20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253A-625D-47D3-A605-D5FF3E1529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320805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450015" y="244886"/>
            <a:ext cx="704500" cy="646383"/>
            <a:chOff x="1417110" y="1933669"/>
            <a:chExt cx="1827515" cy="1676757"/>
          </a:xfrm>
        </p:grpSpPr>
        <p:sp>
          <p:nvSpPr>
            <p:cNvPr id="8" name="椭圆 7"/>
            <p:cNvSpPr/>
            <p:nvPr/>
          </p:nvSpPr>
          <p:spPr>
            <a:xfrm>
              <a:off x="1491775" y="1933669"/>
              <a:ext cx="1676757" cy="1676757"/>
            </a:xfrm>
            <a:prstGeom prst="ellipse">
              <a:avLst/>
            </a:prstGeom>
            <a:noFill/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1686851" y="2118291"/>
              <a:ext cx="1307513" cy="1307513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772931" y="1944597"/>
              <a:ext cx="390517" cy="390517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1417110" y="2261397"/>
              <a:ext cx="286781" cy="286781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1686851" y="3308201"/>
              <a:ext cx="220530" cy="220530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>
              <a:off x="3016329" y="2979248"/>
              <a:ext cx="228296" cy="228296"/>
            </a:xfrm>
            <a:prstGeom prst="ellipse">
              <a:avLst/>
            </a:prstGeom>
            <a:gradFill>
              <a:gsLst>
                <a:gs pos="100000">
                  <a:schemeClr val="accent1">
                    <a:lumMod val="75000"/>
                  </a:schemeClr>
                </a:gs>
                <a:gs pos="0">
                  <a:srgbClr val="27506E"/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139700" dist="1016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9" name="组合 18"/>
          <p:cNvGrpSpPr/>
          <p:nvPr userDrawn="1"/>
        </p:nvGrpSpPr>
        <p:grpSpPr>
          <a:xfrm>
            <a:off x="5770161" y="6656158"/>
            <a:ext cx="692257" cy="126133"/>
            <a:chOff x="3510366" y="-2733"/>
            <a:chExt cx="1300959" cy="237042"/>
          </a:xfrm>
        </p:grpSpPr>
        <p:sp>
          <p:nvSpPr>
            <p:cNvPr id="20" name="椭圆 19"/>
            <p:cNvSpPr/>
            <p:nvPr userDrawn="1"/>
          </p:nvSpPr>
          <p:spPr>
            <a:xfrm>
              <a:off x="3510366" y="-2733"/>
              <a:ext cx="237042" cy="237042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1" name="椭圆 20"/>
            <p:cNvSpPr/>
            <p:nvPr userDrawn="1"/>
          </p:nvSpPr>
          <p:spPr>
            <a:xfrm>
              <a:off x="3865005" y="-2733"/>
              <a:ext cx="237042" cy="23704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2" name="椭圆 21"/>
            <p:cNvSpPr/>
            <p:nvPr userDrawn="1"/>
          </p:nvSpPr>
          <p:spPr>
            <a:xfrm>
              <a:off x="4219644" y="-2733"/>
              <a:ext cx="237042" cy="237042"/>
            </a:xfrm>
            <a:prstGeom prst="ellipse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椭圆 22"/>
            <p:cNvSpPr/>
            <p:nvPr userDrawn="1"/>
          </p:nvSpPr>
          <p:spPr>
            <a:xfrm>
              <a:off x="4574283" y="-2733"/>
              <a:ext cx="237042" cy="237042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8995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2000">
        <p:random/>
      </p:transition>
    </mc:Choice>
    <mc:Fallback xmlns="">
      <p:transition spd="slow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D43B-8A00-44B8-9B81-0C251BDB1F3E}" type="datetimeFigureOut">
              <a:rPr lang="zh-CN" altLang="en-US" smtClean="0"/>
              <a:t>18/11/20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3520-50DC-46AA-9E66-3DCD1E115259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83223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D43B-8A00-44B8-9B81-0C251BDB1F3E}" type="datetimeFigureOut">
              <a:rPr lang="zh-CN" altLang="en-US" smtClean="0"/>
              <a:t>18/11/20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3520-50DC-46AA-9E66-3DCD1E115259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69200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D43B-8A00-44B8-9B81-0C251BDB1F3E}" type="datetimeFigureOut">
              <a:rPr lang="zh-CN" altLang="en-US" smtClean="0"/>
              <a:t>18/11/20</a:t>
            </a:fld>
            <a:endParaRPr lang="zh-CN" alt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3520-50DC-46AA-9E66-3DCD1E115259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3189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D43B-8A00-44B8-9B81-0C251BDB1F3E}" type="datetimeFigureOut">
              <a:rPr lang="zh-CN" altLang="en-US" smtClean="0"/>
              <a:t>18/11/20</a:t>
            </a:fld>
            <a:endParaRPr lang="zh-CN" alt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3520-50DC-46AA-9E66-3DCD1E115259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778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D43B-8A00-44B8-9B81-0C251BDB1F3E}" type="datetimeFigureOut">
              <a:rPr lang="zh-CN" altLang="en-US" smtClean="0"/>
              <a:t>18/11/20</a:t>
            </a:fld>
            <a:endParaRPr lang="zh-CN" alt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3520-50DC-46AA-9E66-3DCD1E115259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8567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D43B-8A00-44B8-9B81-0C251BDB1F3E}" type="datetimeFigureOut">
              <a:rPr lang="zh-CN" altLang="en-US" smtClean="0"/>
              <a:t>18/11/20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3520-50DC-46AA-9E66-3DCD1E115259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221669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9D43B-8A00-44B8-9B81-0C251BDB1F3E}" type="datetimeFigureOut">
              <a:rPr lang="zh-CN" altLang="en-US" smtClean="0"/>
              <a:t>18/11/20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433520-50DC-46AA-9E66-3DCD1E115259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99741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9D43B-8A00-44B8-9B81-0C251BDB1F3E}" type="datetimeFigureOut">
              <a:rPr lang="zh-CN" altLang="en-US" smtClean="0"/>
              <a:t>18/11/20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433520-50DC-46AA-9E66-3DCD1E115259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73622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  <p:sldLayoutId id="214748368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22F93-3D6F-4AC4-9303-ECB283C8301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18/11/20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AD253A-625D-47D3-A605-D5FF3E1529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7" name="组合 9"/>
          <p:cNvGrpSpPr/>
          <p:nvPr userDrawn="1"/>
        </p:nvGrpSpPr>
        <p:grpSpPr>
          <a:xfrm>
            <a:off x="0" y="-1"/>
            <a:ext cx="1517454" cy="576001"/>
            <a:chOff x="0" y="0"/>
            <a:chExt cx="1092259" cy="414604"/>
          </a:xfrm>
        </p:grpSpPr>
        <p:sp>
          <p:nvSpPr>
            <p:cNvPr id="8" name="等腰三角形 7"/>
            <p:cNvSpPr/>
            <p:nvPr userDrawn="1"/>
          </p:nvSpPr>
          <p:spPr>
            <a:xfrm flipV="1">
              <a:off x="0" y="1"/>
              <a:ext cx="383823" cy="289129"/>
            </a:xfrm>
            <a:prstGeom prst="triangle">
              <a:avLst/>
            </a:prstGeom>
            <a:solidFill>
              <a:srgbClr val="CF68C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40000" lnSpcReduction="20000"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9" name="等腰三角形 8"/>
            <p:cNvSpPr/>
            <p:nvPr userDrawn="1"/>
          </p:nvSpPr>
          <p:spPr>
            <a:xfrm flipV="1">
              <a:off x="183387" y="0"/>
              <a:ext cx="708436" cy="414604"/>
            </a:xfrm>
            <a:prstGeom prst="triangle">
              <a:avLst/>
            </a:prstGeom>
            <a:solidFill>
              <a:srgbClr val="E6526D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5000" lnSpcReduction="20000"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等腰三角形 9"/>
            <p:cNvSpPr/>
            <p:nvPr userDrawn="1"/>
          </p:nvSpPr>
          <p:spPr>
            <a:xfrm flipV="1">
              <a:off x="508001" y="0"/>
              <a:ext cx="584258" cy="341930"/>
            </a:xfrm>
            <a:prstGeom prst="triangle">
              <a:avLst/>
            </a:prstGeom>
            <a:solidFill>
              <a:srgbClr val="E8A962">
                <a:alpha val="7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62500" lnSpcReduction="20000"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3334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1.xml"/><Relationship Id="rId3" Type="http://schemas.openxmlformats.org/officeDocument/2006/relationships/tags" Target="../tags/tag6.xml"/><Relationship Id="rId7" Type="http://schemas.openxmlformats.org/officeDocument/2006/relationships/tags" Target="../tags/tag10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9" Type="http://schemas.openxmlformats.org/officeDocument/2006/relationships/tags" Target="../tags/tag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4.xml"/><Relationship Id="rId4" Type="http://schemas.openxmlformats.org/officeDocument/2006/relationships/image" Target="../media/image15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tags" Target="../tags/tag17.xml"/><Relationship Id="rId7" Type="http://schemas.openxmlformats.org/officeDocument/2006/relationships/image" Target="../media/image27.jpe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26.jpeg"/><Relationship Id="rId5" Type="http://schemas.openxmlformats.org/officeDocument/2006/relationships/slideLayout" Target="../slideLayouts/slideLayout2.xml"/><Relationship Id="rId10" Type="http://schemas.microsoft.com/office/2007/relationships/hdphoto" Target="../media/hdphoto2.wdp"/><Relationship Id="rId4" Type="http://schemas.openxmlformats.org/officeDocument/2006/relationships/tags" Target="../tags/tag18.xml"/><Relationship Id="rId9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eg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4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372765" y="319599"/>
            <a:ext cx="5246733" cy="1525389"/>
            <a:chOff x="2827576" y="167649"/>
            <a:chExt cx="6531495" cy="2116447"/>
          </a:xfrm>
        </p:grpSpPr>
        <p:grpSp>
          <p:nvGrpSpPr>
            <p:cNvPr id="40" name="Group 39"/>
            <p:cNvGrpSpPr>
              <a:grpSpLocks noChangeAspect="1"/>
            </p:cNvGrpSpPr>
            <p:nvPr/>
          </p:nvGrpSpPr>
          <p:grpSpPr bwMode="auto">
            <a:xfrm>
              <a:off x="4462918" y="167649"/>
              <a:ext cx="1488938" cy="2087083"/>
              <a:chOff x="1999" y="1444"/>
              <a:chExt cx="1043" cy="1462"/>
            </a:xfrm>
            <a:solidFill>
              <a:srgbClr val="FF3E3E"/>
            </a:solidFill>
          </p:grpSpPr>
          <p:sp>
            <p:nvSpPr>
              <p:cNvPr id="43" name="Freeform 41"/>
              <p:cNvSpPr>
                <a:spLocks noEditPoints="1"/>
              </p:cNvSpPr>
              <p:nvPr/>
            </p:nvSpPr>
            <p:spPr bwMode="auto">
              <a:xfrm>
                <a:off x="2262" y="1607"/>
                <a:ext cx="420" cy="422"/>
              </a:xfrm>
              <a:custGeom>
                <a:avLst/>
                <a:gdLst>
                  <a:gd name="T0" fmla="*/ 0 w 118"/>
                  <a:gd name="T1" fmla="*/ 59 h 119"/>
                  <a:gd name="T2" fmla="*/ 59 w 118"/>
                  <a:gd name="T3" fmla="*/ 0 h 119"/>
                  <a:gd name="T4" fmla="*/ 59 w 118"/>
                  <a:gd name="T5" fmla="*/ 0 h 119"/>
                  <a:gd name="T6" fmla="*/ 118 w 118"/>
                  <a:gd name="T7" fmla="*/ 59 h 119"/>
                  <a:gd name="T8" fmla="*/ 118 w 118"/>
                  <a:gd name="T9" fmla="*/ 59 h 119"/>
                  <a:gd name="T10" fmla="*/ 59 w 118"/>
                  <a:gd name="T11" fmla="*/ 119 h 119"/>
                  <a:gd name="T12" fmla="*/ 59 w 118"/>
                  <a:gd name="T13" fmla="*/ 119 h 119"/>
                  <a:gd name="T14" fmla="*/ 0 w 118"/>
                  <a:gd name="T15" fmla="*/ 59 h 119"/>
                  <a:gd name="T16" fmla="*/ 4 w 118"/>
                  <a:gd name="T17" fmla="*/ 59 h 119"/>
                  <a:gd name="T18" fmla="*/ 59 w 118"/>
                  <a:gd name="T19" fmla="*/ 115 h 119"/>
                  <a:gd name="T20" fmla="*/ 59 w 118"/>
                  <a:gd name="T21" fmla="*/ 115 h 119"/>
                  <a:gd name="T22" fmla="*/ 114 w 118"/>
                  <a:gd name="T23" fmla="*/ 59 h 119"/>
                  <a:gd name="T24" fmla="*/ 114 w 118"/>
                  <a:gd name="T25" fmla="*/ 59 h 119"/>
                  <a:gd name="T26" fmla="*/ 59 w 118"/>
                  <a:gd name="T27" fmla="*/ 4 h 119"/>
                  <a:gd name="T28" fmla="*/ 59 w 118"/>
                  <a:gd name="T29" fmla="*/ 4 h 119"/>
                  <a:gd name="T30" fmla="*/ 4 w 118"/>
                  <a:gd name="T31" fmla="*/ 5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8" h="119">
                    <a:moveTo>
                      <a:pt x="0" y="59"/>
                    </a:moveTo>
                    <a:cubicBezTo>
                      <a:pt x="0" y="26"/>
                      <a:pt x="27" y="0"/>
                      <a:pt x="59" y="0"/>
                    </a:cubicBezTo>
                    <a:cubicBezTo>
                      <a:pt x="59" y="0"/>
                      <a:pt x="59" y="0"/>
                      <a:pt x="59" y="0"/>
                    </a:cubicBezTo>
                    <a:cubicBezTo>
                      <a:pt x="92" y="0"/>
                      <a:pt x="118" y="26"/>
                      <a:pt x="118" y="59"/>
                    </a:cubicBezTo>
                    <a:cubicBezTo>
                      <a:pt x="118" y="59"/>
                      <a:pt x="118" y="59"/>
                      <a:pt x="118" y="59"/>
                    </a:cubicBezTo>
                    <a:cubicBezTo>
                      <a:pt x="118" y="92"/>
                      <a:pt x="92" y="119"/>
                      <a:pt x="59" y="119"/>
                    </a:cubicBezTo>
                    <a:cubicBezTo>
                      <a:pt x="59" y="119"/>
                      <a:pt x="59" y="119"/>
                      <a:pt x="59" y="119"/>
                    </a:cubicBezTo>
                    <a:cubicBezTo>
                      <a:pt x="27" y="119"/>
                      <a:pt x="0" y="92"/>
                      <a:pt x="0" y="59"/>
                    </a:cubicBezTo>
                    <a:close/>
                    <a:moveTo>
                      <a:pt x="4" y="59"/>
                    </a:moveTo>
                    <a:cubicBezTo>
                      <a:pt x="4" y="90"/>
                      <a:pt x="29" y="115"/>
                      <a:pt x="59" y="115"/>
                    </a:cubicBezTo>
                    <a:cubicBezTo>
                      <a:pt x="59" y="115"/>
                      <a:pt x="59" y="115"/>
                      <a:pt x="59" y="115"/>
                    </a:cubicBezTo>
                    <a:cubicBezTo>
                      <a:pt x="90" y="115"/>
                      <a:pt x="114" y="90"/>
                      <a:pt x="114" y="59"/>
                    </a:cubicBezTo>
                    <a:cubicBezTo>
                      <a:pt x="114" y="59"/>
                      <a:pt x="114" y="59"/>
                      <a:pt x="114" y="59"/>
                    </a:cubicBezTo>
                    <a:cubicBezTo>
                      <a:pt x="114" y="29"/>
                      <a:pt x="90" y="4"/>
                      <a:pt x="59" y="4"/>
                    </a:cubicBezTo>
                    <a:cubicBezTo>
                      <a:pt x="59" y="4"/>
                      <a:pt x="59" y="4"/>
                      <a:pt x="59" y="4"/>
                    </a:cubicBezTo>
                    <a:cubicBezTo>
                      <a:pt x="29" y="4"/>
                      <a:pt x="4" y="29"/>
                      <a:pt x="4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4" name="Freeform 42"/>
              <p:cNvSpPr>
                <a:spLocks noEditPoints="1"/>
              </p:cNvSpPr>
              <p:nvPr/>
            </p:nvSpPr>
            <p:spPr bwMode="auto">
              <a:xfrm>
                <a:off x="2255" y="1600"/>
                <a:ext cx="434" cy="436"/>
              </a:xfrm>
              <a:custGeom>
                <a:avLst/>
                <a:gdLst>
                  <a:gd name="T0" fmla="*/ 0 w 122"/>
                  <a:gd name="T1" fmla="*/ 61 h 123"/>
                  <a:gd name="T2" fmla="*/ 61 w 122"/>
                  <a:gd name="T3" fmla="*/ 0 h 123"/>
                  <a:gd name="T4" fmla="*/ 61 w 122"/>
                  <a:gd name="T5" fmla="*/ 0 h 123"/>
                  <a:gd name="T6" fmla="*/ 122 w 122"/>
                  <a:gd name="T7" fmla="*/ 61 h 123"/>
                  <a:gd name="T8" fmla="*/ 122 w 122"/>
                  <a:gd name="T9" fmla="*/ 61 h 123"/>
                  <a:gd name="T10" fmla="*/ 61 w 122"/>
                  <a:gd name="T11" fmla="*/ 123 h 123"/>
                  <a:gd name="T12" fmla="*/ 61 w 122"/>
                  <a:gd name="T13" fmla="*/ 123 h 123"/>
                  <a:gd name="T14" fmla="*/ 0 w 122"/>
                  <a:gd name="T15" fmla="*/ 61 h 123"/>
                  <a:gd name="T16" fmla="*/ 4 w 122"/>
                  <a:gd name="T17" fmla="*/ 61 h 123"/>
                  <a:gd name="T18" fmla="*/ 61 w 122"/>
                  <a:gd name="T19" fmla="*/ 119 h 123"/>
                  <a:gd name="T20" fmla="*/ 61 w 122"/>
                  <a:gd name="T21" fmla="*/ 119 h 123"/>
                  <a:gd name="T22" fmla="*/ 118 w 122"/>
                  <a:gd name="T23" fmla="*/ 61 h 123"/>
                  <a:gd name="T24" fmla="*/ 118 w 122"/>
                  <a:gd name="T25" fmla="*/ 61 h 123"/>
                  <a:gd name="T26" fmla="*/ 61 w 122"/>
                  <a:gd name="T27" fmla="*/ 4 h 123"/>
                  <a:gd name="T28" fmla="*/ 61 w 122"/>
                  <a:gd name="T29" fmla="*/ 4 h 123"/>
                  <a:gd name="T30" fmla="*/ 118 w 122"/>
                  <a:gd name="T31" fmla="*/ 61 h 123"/>
                  <a:gd name="T32" fmla="*/ 118 w 122"/>
                  <a:gd name="T33" fmla="*/ 61 h 123"/>
                  <a:gd name="T34" fmla="*/ 61 w 122"/>
                  <a:gd name="T35" fmla="*/ 119 h 123"/>
                  <a:gd name="T36" fmla="*/ 61 w 122"/>
                  <a:gd name="T37" fmla="*/ 119 h 123"/>
                  <a:gd name="T38" fmla="*/ 4 w 122"/>
                  <a:gd name="T39" fmla="*/ 61 h 123"/>
                  <a:gd name="T40" fmla="*/ 4 w 122"/>
                  <a:gd name="T41" fmla="*/ 61 h 123"/>
                  <a:gd name="T42" fmla="*/ 61 w 122"/>
                  <a:gd name="T43" fmla="*/ 115 h 123"/>
                  <a:gd name="T44" fmla="*/ 114 w 122"/>
                  <a:gd name="T45" fmla="*/ 61 h 123"/>
                  <a:gd name="T46" fmla="*/ 114 w 122"/>
                  <a:gd name="T47" fmla="*/ 61 h 123"/>
                  <a:gd name="T48" fmla="*/ 61 w 122"/>
                  <a:gd name="T49" fmla="*/ 8 h 123"/>
                  <a:gd name="T50" fmla="*/ 61 w 122"/>
                  <a:gd name="T51" fmla="*/ 8 h 123"/>
                  <a:gd name="T52" fmla="*/ 8 w 122"/>
                  <a:gd name="T53" fmla="*/ 61 h 123"/>
                  <a:gd name="T54" fmla="*/ 8 w 122"/>
                  <a:gd name="T55" fmla="*/ 61 h 123"/>
                  <a:gd name="T56" fmla="*/ 61 w 122"/>
                  <a:gd name="T57" fmla="*/ 115 h 123"/>
                  <a:gd name="T58" fmla="*/ 6 w 122"/>
                  <a:gd name="T59" fmla="*/ 61 h 123"/>
                  <a:gd name="T60" fmla="*/ 4 w 122"/>
                  <a:gd name="T61" fmla="*/ 61 h 123"/>
                  <a:gd name="T62" fmla="*/ 4 w 122"/>
                  <a:gd name="T63" fmla="*/ 61 h 123"/>
                  <a:gd name="T64" fmla="*/ 4 w 122"/>
                  <a:gd name="T65" fmla="*/ 61 h 123"/>
                  <a:gd name="T66" fmla="*/ 6 w 122"/>
                  <a:gd name="T67" fmla="*/ 61 h 123"/>
                  <a:gd name="T68" fmla="*/ 4 w 122"/>
                  <a:gd name="T69" fmla="*/ 61 h 123"/>
                  <a:gd name="T70" fmla="*/ 42 w 122"/>
                  <a:gd name="T71" fmla="*/ 7 h 123"/>
                  <a:gd name="T72" fmla="*/ 42 w 122"/>
                  <a:gd name="T73" fmla="*/ 7 h 123"/>
                  <a:gd name="T74" fmla="*/ 4 w 122"/>
                  <a:gd name="T75" fmla="*/ 61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2" h="123">
                    <a:moveTo>
                      <a:pt x="0" y="61"/>
                    </a:moveTo>
                    <a:cubicBezTo>
                      <a:pt x="0" y="27"/>
                      <a:pt x="27" y="0"/>
                      <a:pt x="61" y="0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95" y="0"/>
                      <a:pt x="122" y="27"/>
                      <a:pt x="122" y="61"/>
                    </a:cubicBezTo>
                    <a:cubicBezTo>
                      <a:pt x="122" y="61"/>
                      <a:pt x="122" y="61"/>
                      <a:pt x="122" y="61"/>
                    </a:cubicBezTo>
                    <a:cubicBezTo>
                      <a:pt x="122" y="95"/>
                      <a:pt x="95" y="123"/>
                      <a:pt x="61" y="123"/>
                    </a:cubicBezTo>
                    <a:cubicBezTo>
                      <a:pt x="61" y="123"/>
                      <a:pt x="61" y="123"/>
                      <a:pt x="61" y="123"/>
                    </a:cubicBezTo>
                    <a:cubicBezTo>
                      <a:pt x="27" y="123"/>
                      <a:pt x="0" y="95"/>
                      <a:pt x="0" y="61"/>
                    </a:cubicBezTo>
                    <a:close/>
                    <a:moveTo>
                      <a:pt x="4" y="61"/>
                    </a:moveTo>
                    <a:cubicBezTo>
                      <a:pt x="4" y="93"/>
                      <a:pt x="30" y="119"/>
                      <a:pt x="61" y="119"/>
                    </a:cubicBezTo>
                    <a:cubicBezTo>
                      <a:pt x="61" y="119"/>
                      <a:pt x="61" y="119"/>
                      <a:pt x="61" y="119"/>
                    </a:cubicBezTo>
                    <a:cubicBezTo>
                      <a:pt x="93" y="119"/>
                      <a:pt x="118" y="93"/>
                      <a:pt x="118" y="61"/>
                    </a:cubicBezTo>
                    <a:cubicBezTo>
                      <a:pt x="118" y="61"/>
                      <a:pt x="118" y="61"/>
                      <a:pt x="118" y="61"/>
                    </a:cubicBezTo>
                    <a:cubicBezTo>
                      <a:pt x="118" y="30"/>
                      <a:pt x="93" y="4"/>
                      <a:pt x="61" y="4"/>
                    </a:cubicBezTo>
                    <a:cubicBezTo>
                      <a:pt x="61" y="4"/>
                      <a:pt x="61" y="4"/>
                      <a:pt x="61" y="4"/>
                    </a:cubicBezTo>
                    <a:cubicBezTo>
                      <a:pt x="93" y="4"/>
                      <a:pt x="118" y="30"/>
                      <a:pt x="118" y="61"/>
                    </a:cubicBezTo>
                    <a:cubicBezTo>
                      <a:pt x="118" y="61"/>
                      <a:pt x="118" y="61"/>
                      <a:pt x="118" y="61"/>
                    </a:cubicBezTo>
                    <a:cubicBezTo>
                      <a:pt x="118" y="93"/>
                      <a:pt x="93" y="119"/>
                      <a:pt x="61" y="119"/>
                    </a:cubicBezTo>
                    <a:cubicBezTo>
                      <a:pt x="61" y="119"/>
                      <a:pt x="61" y="119"/>
                      <a:pt x="61" y="119"/>
                    </a:cubicBezTo>
                    <a:cubicBezTo>
                      <a:pt x="30" y="119"/>
                      <a:pt x="4" y="93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lose/>
                    <a:moveTo>
                      <a:pt x="61" y="115"/>
                    </a:moveTo>
                    <a:cubicBezTo>
                      <a:pt x="91" y="115"/>
                      <a:pt x="114" y="91"/>
                      <a:pt x="114" y="61"/>
                    </a:cubicBezTo>
                    <a:cubicBezTo>
                      <a:pt x="114" y="61"/>
                      <a:pt x="114" y="61"/>
                      <a:pt x="114" y="61"/>
                    </a:cubicBezTo>
                    <a:cubicBezTo>
                      <a:pt x="114" y="32"/>
                      <a:pt x="91" y="8"/>
                      <a:pt x="61" y="8"/>
                    </a:cubicBezTo>
                    <a:cubicBezTo>
                      <a:pt x="61" y="8"/>
                      <a:pt x="61" y="8"/>
                      <a:pt x="61" y="8"/>
                    </a:cubicBezTo>
                    <a:cubicBezTo>
                      <a:pt x="32" y="8"/>
                      <a:pt x="8" y="32"/>
                      <a:pt x="8" y="61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8" y="91"/>
                      <a:pt x="32" y="115"/>
                      <a:pt x="61" y="115"/>
                    </a:cubicBezTo>
                    <a:close/>
                    <a:moveTo>
                      <a:pt x="6" y="61"/>
                    </a:moveTo>
                    <a:cubicBezTo>
                      <a:pt x="4" y="61"/>
                      <a:pt x="4" y="61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4" y="61"/>
                      <a:pt x="4" y="61"/>
                      <a:pt x="4" y="61"/>
                    </a:cubicBezTo>
                    <a:cubicBezTo>
                      <a:pt x="6" y="61"/>
                      <a:pt x="6" y="61"/>
                      <a:pt x="6" y="61"/>
                    </a:cubicBezTo>
                    <a:close/>
                    <a:moveTo>
                      <a:pt x="4" y="61"/>
                    </a:moveTo>
                    <a:cubicBezTo>
                      <a:pt x="4" y="36"/>
                      <a:pt x="20" y="15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20" y="15"/>
                      <a:pt x="4" y="36"/>
                      <a:pt x="4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5" name="Freeform 43"/>
              <p:cNvSpPr/>
              <p:nvPr/>
            </p:nvSpPr>
            <p:spPr bwMode="auto">
              <a:xfrm>
                <a:off x="2401" y="1451"/>
                <a:ext cx="82" cy="166"/>
              </a:xfrm>
              <a:custGeom>
                <a:avLst/>
                <a:gdLst>
                  <a:gd name="T0" fmla="*/ 9 w 23"/>
                  <a:gd name="T1" fmla="*/ 45 h 47"/>
                  <a:gd name="T2" fmla="*/ 19 w 23"/>
                  <a:gd name="T3" fmla="*/ 11 h 47"/>
                  <a:gd name="T4" fmla="*/ 19 w 23"/>
                  <a:gd name="T5" fmla="*/ 11 h 47"/>
                  <a:gd name="T6" fmla="*/ 19 w 23"/>
                  <a:gd name="T7" fmla="*/ 7 h 47"/>
                  <a:gd name="T8" fmla="*/ 19 w 23"/>
                  <a:gd name="T9" fmla="*/ 7 h 47"/>
                  <a:gd name="T10" fmla="*/ 13 w 23"/>
                  <a:gd name="T11" fmla="*/ 4 h 47"/>
                  <a:gd name="T12" fmla="*/ 13 w 23"/>
                  <a:gd name="T13" fmla="*/ 4 h 47"/>
                  <a:gd name="T14" fmla="*/ 5 w 23"/>
                  <a:gd name="T15" fmla="*/ 10 h 47"/>
                  <a:gd name="T16" fmla="*/ 5 w 23"/>
                  <a:gd name="T17" fmla="*/ 10 h 47"/>
                  <a:gd name="T18" fmla="*/ 4 w 23"/>
                  <a:gd name="T19" fmla="*/ 12 h 47"/>
                  <a:gd name="T20" fmla="*/ 4 w 23"/>
                  <a:gd name="T21" fmla="*/ 12 h 47"/>
                  <a:gd name="T22" fmla="*/ 8 w 23"/>
                  <a:gd name="T23" fmla="*/ 16 h 47"/>
                  <a:gd name="T24" fmla="*/ 8 w 23"/>
                  <a:gd name="T25" fmla="*/ 16 h 47"/>
                  <a:gd name="T26" fmla="*/ 13 w 23"/>
                  <a:gd name="T27" fmla="*/ 16 h 47"/>
                  <a:gd name="T28" fmla="*/ 13 w 23"/>
                  <a:gd name="T29" fmla="*/ 16 h 47"/>
                  <a:gd name="T30" fmla="*/ 13 w 23"/>
                  <a:gd name="T31" fmla="*/ 16 h 47"/>
                  <a:gd name="T32" fmla="*/ 13 w 23"/>
                  <a:gd name="T33" fmla="*/ 20 h 47"/>
                  <a:gd name="T34" fmla="*/ 7 w 23"/>
                  <a:gd name="T35" fmla="*/ 19 h 47"/>
                  <a:gd name="T36" fmla="*/ 7 w 23"/>
                  <a:gd name="T37" fmla="*/ 19 h 47"/>
                  <a:gd name="T38" fmla="*/ 0 w 23"/>
                  <a:gd name="T39" fmla="*/ 12 h 47"/>
                  <a:gd name="T40" fmla="*/ 0 w 23"/>
                  <a:gd name="T41" fmla="*/ 12 h 47"/>
                  <a:gd name="T42" fmla="*/ 1 w 23"/>
                  <a:gd name="T43" fmla="*/ 8 h 47"/>
                  <a:gd name="T44" fmla="*/ 1 w 23"/>
                  <a:gd name="T45" fmla="*/ 8 h 47"/>
                  <a:gd name="T46" fmla="*/ 13 w 23"/>
                  <a:gd name="T47" fmla="*/ 0 h 47"/>
                  <a:gd name="T48" fmla="*/ 13 w 23"/>
                  <a:gd name="T49" fmla="*/ 0 h 47"/>
                  <a:gd name="T50" fmla="*/ 22 w 23"/>
                  <a:gd name="T51" fmla="*/ 5 h 47"/>
                  <a:gd name="T52" fmla="*/ 22 w 23"/>
                  <a:gd name="T53" fmla="*/ 5 h 47"/>
                  <a:gd name="T54" fmla="*/ 23 w 23"/>
                  <a:gd name="T55" fmla="*/ 11 h 47"/>
                  <a:gd name="T56" fmla="*/ 23 w 23"/>
                  <a:gd name="T57" fmla="*/ 11 h 47"/>
                  <a:gd name="T58" fmla="*/ 13 w 23"/>
                  <a:gd name="T59" fmla="*/ 47 h 47"/>
                  <a:gd name="T60" fmla="*/ 13 w 23"/>
                  <a:gd name="T61" fmla="*/ 47 h 47"/>
                  <a:gd name="T62" fmla="*/ 9 w 23"/>
                  <a:gd name="T63" fmla="*/ 45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" h="47">
                    <a:moveTo>
                      <a:pt x="9" y="45"/>
                    </a:moveTo>
                    <a:cubicBezTo>
                      <a:pt x="9" y="45"/>
                      <a:pt x="19" y="2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9"/>
                      <a:pt x="19" y="8"/>
                      <a:pt x="19" y="7"/>
                    </a:cubicBezTo>
                    <a:cubicBezTo>
                      <a:pt x="19" y="7"/>
                      <a:pt x="19" y="7"/>
                      <a:pt x="19" y="7"/>
                    </a:cubicBezTo>
                    <a:cubicBezTo>
                      <a:pt x="17" y="5"/>
                      <a:pt x="15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0" y="4"/>
                      <a:pt x="7" y="6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1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5" y="15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10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16"/>
                      <a:pt x="13" y="16"/>
                      <a:pt x="13" y="16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0"/>
                      <a:pt x="10" y="20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4" y="19"/>
                      <a:pt x="0" y="17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0" y="10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4" y="3"/>
                      <a:pt x="8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6" y="0"/>
                      <a:pt x="20" y="1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7"/>
                      <a:pt x="23" y="9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23" y="23"/>
                      <a:pt x="13" y="46"/>
                      <a:pt x="13" y="47"/>
                    </a:cubicBezTo>
                    <a:cubicBezTo>
                      <a:pt x="13" y="47"/>
                      <a:pt x="13" y="47"/>
                      <a:pt x="13" y="47"/>
                    </a:cubicBezTo>
                    <a:cubicBezTo>
                      <a:pt x="9" y="45"/>
                      <a:pt x="9" y="45"/>
                      <a:pt x="9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6" name="Freeform 44"/>
              <p:cNvSpPr>
                <a:spLocks noEditPoints="1"/>
              </p:cNvSpPr>
              <p:nvPr/>
            </p:nvSpPr>
            <p:spPr bwMode="auto">
              <a:xfrm>
                <a:off x="2394" y="1444"/>
                <a:ext cx="96" cy="184"/>
              </a:xfrm>
              <a:custGeom>
                <a:avLst/>
                <a:gdLst>
                  <a:gd name="T0" fmla="*/ 11 w 27"/>
                  <a:gd name="T1" fmla="*/ 47 h 52"/>
                  <a:gd name="T2" fmla="*/ 11 w 27"/>
                  <a:gd name="T3" fmla="*/ 49 h 52"/>
                  <a:gd name="T4" fmla="*/ 10 w 27"/>
                  <a:gd name="T5" fmla="*/ 48 h 52"/>
                  <a:gd name="T6" fmla="*/ 9 w 27"/>
                  <a:gd name="T7" fmla="*/ 46 h 52"/>
                  <a:gd name="T8" fmla="*/ 9 w 27"/>
                  <a:gd name="T9" fmla="*/ 46 h 52"/>
                  <a:gd name="T10" fmla="*/ 9 w 27"/>
                  <a:gd name="T11" fmla="*/ 46 h 52"/>
                  <a:gd name="T12" fmla="*/ 10 w 27"/>
                  <a:gd name="T13" fmla="*/ 45 h 52"/>
                  <a:gd name="T14" fmla="*/ 11 w 27"/>
                  <a:gd name="T15" fmla="*/ 42 h 52"/>
                  <a:gd name="T16" fmla="*/ 19 w 27"/>
                  <a:gd name="T17" fmla="*/ 13 h 52"/>
                  <a:gd name="T18" fmla="*/ 19 w 27"/>
                  <a:gd name="T19" fmla="*/ 13 h 52"/>
                  <a:gd name="T20" fmla="*/ 19 w 27"/>
                  <a:gd name="T21" fmla="*/ 10 h 52"/>
                  <a:gd name="T22" fmla="*/ 15 w 27"/>
                  <a:gd name="T23" fmla="*/ 8 h 52"/>
                  <a:gd name="T24" fmla="*/ 8 w 27"/>
                  <a:gd name="T25" fmla="*/ 13 h 52"/>
                  <a:gd name="T26" fmla="*/ 8 w 27"/>
                  <a:gd name="T27" fmla="*/ 14 h 52"/>
                  <a:gd name="T28" fmla="*/ 8 w 27"/>
                  <a:gd name="T29" fmla="*/ 15 h 52"/>
                  <a:gd name="T30" fmla="*/ 15 w 27"/>
                  <a:gd name="T31" fmla="*/ 16 h 52"/>
                  <a:gd name="T32" fmla="*/ 15 w 27"/>
                  <a:gd name="T33" fmla="*/ 16 h 52"/>
                  <a:gd name="T34" fmla="*/ 17 w 27"/>
                  <a:gd name="T35" fmla="*/ 16 h 52"/>
                  <a:gd name="T36" fmla="*/ 8 w 27"/>
                  <a:gd name="T37" fmla="*/ 23 h 52"/>
                  <a:gd name="T38" fmla="*/ 0 w 27"/>
                  <a:gd name="T39" fmla="*/ 15 h 52"/>
                  <a:gd name="T40" fmla="*/ 1 w 27"/>
                  <a:gd name="T41" fmla="*/ 9 h 52"/>
                  <a:gd name="T42" fmla="*/ 15 w 27"/>
                  <a:gd name="T43" fmla="*/ 0 h 52"/>
                  <a:gd name="T44" fmla="*/ 26 w 27"/>
                  <a:gd name="T45" fmla="*/ 6 h 52"/>
                  <a:gd name="T46" fmla="*/ 27 w 27"/>
                  <a:gd name="T47" fmla="*/ 13 h 52"/>
                  <a:gd name="T48" fmla="*/ 17 w 27"/>
                  <a:gd name="T49" fmla="*/ 52 h 52"/>
                  <a:gd name="T50" fmla="*/ 15 w 27"/>
                  <a:gd name="T51" fmla="*/ 44 h 52"/>
                  <a:gd name="T52" fmla="*/ 18 w 27"/>
                  <a:gd name="T53" fmla="*/ 35 h 52"/>
                  <a:gd name="T54" fmla="*/ 23 w 27"/>
                  <a:gd name="T55" fmla="*/ 13 h 52"/>
                  <a:gd name="T56" fmla="*/ 14 w 27"/>
                  <a:gd name="T57" fmla="*/ 46 h 52"/>
                  <a:gd name="T58" fmla="*/ 13 w 27"/>
                  <a:gd name="T59" fmla="*/ 20 h 52"/>
                  <a:gd name="T60" fmla="*/ 9 w 27"/>
                  <a:gd name="T61" fmla="*/ 19 h 52"/>
                  <a:gd name="T62" fmla="*/ 9 w 27"/>
                  <a:gd name="T63" fmla="*/ 19 h 52"/>
                  <a:gd name="T64" fmla="*/ 4 w 27"/>
                  <a:gd name="T65" fmla="*/ 15 h 52"/>
                  <a:gd name="T66" fmla="*/ 4 w 27"/>
                  <a:gd name="T67" fmla="*/ 14 h 52"/>
                  <a:gd name="T68" fmla="*/ 5 w 27"/>
                  <a:gd name="T69" fmla="*/ 12 h 52"/>
                  <a:gd name="T70" fmla="*/ 4 w 27"/>
                  <a:gd name="T71" fmla="*/ 14 h 52"/>
                  <a:gd name="T72" fmla="*/ 23 w 27"/>
                  <a:gd name="T73" fmla="*/ 13 h 52"/>
                  <a:gd name="T74" fmla="*/ 22 w 27"/>
                  <a:gd name="T75" fmla="*/ 8 h 52"/>
                  <a:gd name="T76" fmla="*/ 22 w 27"/>
                  <a:gd name="T77" fmla="*/ 7 h 52"/>
                  <a:gd name="T78" fmla="*/ 15 w 27"/>
                  <a:gd name="T79" fmla="*/ 4 h 52"/>
                  <a:gd name="T80" fmla="*/ 15 w 27"/>
                  <a:gd name="T81" fmla="*/ 4 h 52"/>
                  <a:gd name="T82" fmla="*/ 15 w 27"/>
                  <a:gd name="T83" fmla="*/ 4 h 52"/>
                  <a:gd name="T84" fmla="*/ 14 w 27"/>
                  <a:gd name="T85" fmla="*/ 4 h 52"/>
                  <a:gd name="T86" fmla="*/ 14 w 27"/>
                  <a:gd name="T87" fmla="*/ 4 h 52"/>
                  <a:gd name="T88" fmla="*/ 14 w 27"/>
                  <a:gd name="T89" fmla="*/ 4 h 52"/>
                  <a:gd name="T90" fmla="*/ 15 w 27"/>
                  <a:gd name="T91" fmla="*/ 4 h 52"/>
                  <a:gd name="T92" fmla="*/ 15 w 27"/>
                  <a:gd name="T93" fmla="*/ 4 h 52"/>
                  <a:gd name="T94" fmla="*/ 15 w 27"/>
                  <a:gd name="T95" fmla="*/ 4 h 52"/>
                  <a:gd name="T96" fmla="*/ 15 w 27"/>
                  <a:gd name="T97" fmla="*/ 4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7" h="52">
                    <a:moveTo>
                      <a:pt x="14" y="50"/>
                    </a:moveTo>
                    <a:cubicBezTo>
                      <a:pt x="11" y="49"/>
                      <a:pt x="11" y="49"/>
                      <a:pt x="11" y="49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7"/>
                      <a:pt x="11" y="47"/>
                      <a:pt x="11" y="47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0" y="49"/>
                      <a:pt x="10" y="49"/>
                      <a:pt x="10" y="49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9" y="48"/>
                      <a:pt x="9" y="48"/>
                      <a:pt x="9" y="47"/>
                    </a:cubicBezTo>
                    <a:cubicBezTo>
                      <a:pt x="9" y="47"/>
                      <a:pt x="9" y="47"/>
                      <a:pt x="9" y="47"/>
                    </a:cubicBezTo>
                    <a:cubicBezTo>
                      <a:pt x="9" y="46"/>
                      <a:pt x="9" y="47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9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6"/>
                    </a:cubicBezTo>
                    <a:cubicBezTo>
                      <a:pt x="10" y="46"/>
                      <a:pt x="10" y="46"/>
                      <a:pt x="10" y="4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0" y="45"/>
                      <a:pt x="11" y="44"/>
                      <a:pt x="11" y="42"/>
                    </a:cubicBezTo>
                    <a:cubicBezTo>
                      <a:pt x="11" y="42"/>
                      <a:pt x="11" y="42"/>
                      <a:pt x="11" y="42"/>
                    </a:cubicBezTo>
                    <a:cubicBezTo>
                      <a:pt x="12" y="40"/>
                      <a:pt x="13" y="37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7" y="26"/>
                      <a:pt x="19" y="18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3"/>
                      <a:pt x="19" y="13"/>
                      <a:pt x="19" y="13"/>
                    </a:cubicBezTo>
                    <a:cubicBezTo>
                      <a:pt x="19" y="11"/>
                      <a:pt x="19" y="11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7" y="8"/>
                      <a:pt x="16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5" y="8"/>
                      <a:pt x="15" y="8"/>
                      <a:pt x="15" y="8"/>
                    </a:cubicBezTo>
                    <a:cubicBezTo>
                      <a:pt x="13" y="8"/>
                      <a:pt x="11" y="9"/>
                      <a:pt x="8" y="13"/>
                    </a:cubicBezTo>
                    <a:cubicBezTo>
                      <a:pt x="8" y="13"/>
                      <a:pt x="8" y="13"/>
                      <a:pt x="8" y="13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9" y="15"/>
                      <a:pt x="9" y="15"/>
                      <a:pt x="11" y="16"/>
                    </a:cubicBezTo>
                    <a:cubicBezTo>
                      <a:pt x="11" y="16"/>
                      <a:pt x="11" y="16"/>
                      <a:pt x="11" y="16"/>
                    </a:cubicBezTo>
                    <a:cubicBezTo>
                      <a:pt x="13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17" y="25"/>
                      <a:pt x="17" y="25"/>
                      <a:pt x="17" y="25"/>
                    </a:cubicBezTo>
                    <a:cubicBezTo>
                      <a:pt x="14" y="24"/>
                      <a:pt x="14" y="24"/>
                      <a:pt x="14" y="24"/>
                    </a:cubicBezTo>
                    <a:cubicBezTo>
                      <a:pt x="14" y="24"/>
                      <a:pt x="11" y="24"/>
                      <a:pt x="8" y="23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2"/>
                      <a:pt x="0" y="20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3"/>
                      <a:pt x="1" y="11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4" y="4"/>
                      <a:pt x="9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9" y="0"/>
                      <a:pt x="23" y="2"/>
                      <a:pt x="26" y="6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7" y="8"/>
                      <a:pt x="27" y="10"/>
                      <a:pt x="27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7" y="25"/>
                      <a:pt x="18" y="47"/>
                      <a:pt x="17" y="49"/>
                    </a:cubicBezTo>
                    <a:cubicBezTo>
                      <a:pt x="17" y="49"/>
                      <a:pt x="17" y="49"/>
                      <a:pt x="17" y="49"/>
                    </a:cubicBezTo>
                    <a:cubicBezTo>
                      <a:pt x="17" y="52"/>
                      <a:pt x="17" y="52"/>
                      <a:pt x="17" y="52"/>
                    </a:cubicBezTo>
                    <a:cubicBezTo>
                      <a:pt x="14" y="50"/>
                      <a:pt x="14" y="50"/>
                      <a:pt x="14" y="50"/>
                    </a:cubicBezTo>
                    <a:close/>
                    <a:moveTo>
                      <a:pt x="14" y="46"/>
                    </a:moveTo>
                    <a:cubicBezTo>
                      <a:pt x="14" y="45"/>
                      <a:pt x="14" y="45"/>
                      <a:pt x="15" y="44"/>
                    </a:cubicBezTo>
                    <a:cubicBezTo>
                      <a:pt x="15" y="44"/>
                      <a:pt x="15" y="44"/>
                      <a:pt x="15" y="44"/>
                    </a:cubicBezTo>
                    <a:cubicBezTo>
                      <a:pt x="16" y="42"/>
                      <a:pt x="17" y="38"/>
                      <a:pt x="18" y="35"/>
                    </a:cubicBezTo>
                    <a:cubicBezTo>
                      <a:pt x="18" y="35"/>
                      <a:pt x="18" y="35"/>
                      <a:pt x="18" y="35"/>
                    </a:cubicBezTo>
                    <a:cubicBezTo>
                      <a:pt x="21" y="27"/>
                      <a:pt x="23" y="19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23"/>
                      <a:pt x="16" y="40"/>
                      <a:pt x="14" y="46"/>
                    </a:cubicBezTo>
                    <a:cubicBezTo>
                      <a:pt x="14" y="46"/>
                      <a:pt x="14" y="46"/>
                      <a:pt x="14" y="46"/>
                    </a:cubicBezTo>
                    <a:cubicBezTo>
                      <a:pt x="14" y="46"/>
                      <a:pt x="14" y="46"/>
                      <a:pt x="14" y="46"/>
                    </a:cubicBezTo>
                    <a:close/>
                    <a:moveTo>
                      <a:pt x="9" y="19"/>
                    </a:moveTo>
                    <a:cubicBezTo>
                      <a:pt x="11" y="20"/>
                      <a:pt x="12" y="20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2" y="20"/>
                      <a:pt x="11" y="20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8" y="19"/>
                      <a:pt x="7" y="19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7" y="19"/>
                      <a:pt x="8" y="19"/>
                      <a:pt x="9" y="19"/>
                    </a:cubicBezTo>
                    <a:close/>
                    <a:moveTo>
                      <a:pt x="5" y="17"/>
                    </a:moveTo>
                    <a:cubicBezTo>
                      <a:pt x="4" y="16"/>
                      <a:pt x="4" y="16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6"/>
                      <a:pt x="4" y="16"/>
                      <a:pt x="5" y="17"/>
                    </a:cubicBezTo>
                    <a:close/>
                    <a:moveTo>
                      <a:pt x="4" y="14"/>
                    </a:move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3"/>
                      <a:pt x="4" y="13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3"/>
                      <a:pt x="4" y="13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lose/>
                    <a:moveTo>
                      <a:pt x="22" y="8"/>
                    </a:moveTo>
                    <a:cubicBezTo>
                      <a:pt x="23" y="9"/>
                      <a:pt x="23" y="11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3"/>
                      <a:pt x="23" y="13"/>
                      <a:pt x="23" y="13"/>
                    </a:cubicBezTo>
                    <a:cubicBezTo>
                      <a:pt x="23" y="11"/>
                      <a:pt x="23" y="9"/>
                      <a:pt x="22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22" y="8"/>
                      <a:pt x="22" y="7"/>
                      <a:pt x="22" y="7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22" y="7"/>
                      <a:pt x="22" y="8"/>
                      <a:pt x="22" y="8"/>
                    </a:cubicBezTo>
                    <a:close/>
                    <a:moveTo>
                      <a:pt x="19" y="5"/>
                    </a:moveTo>
                    <a:cubicBezTo>
                      <a:pt x="18" y="4"/>
                      <a:pt x="17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6" y="4"/>
                      <a:pt x="18" y="4"/>
                      <a:pt x="19" y="5"/>
                    </a:cubicBezTo>
                    <a:close/>
                    <a:moveTo>
                      <a:pt x="14" y="4"/>
                    </a:move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lose/>
                    <a:moveTo>
                      <a:pt x="14" y="4"/>
                    </a:move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lose/>
                    <a:moveTo>
                      <a:pt x="14" y="4"/>
                    </a:moveTo>
                    <a:cubicBezTo>
                      <a:pt x="14" y="4"/>
                      <a:pt x="15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4" y="4"/>
                      <a:pt x="14" y="4"/>
                    </a:cubicBezTo>
                    <a:close/>
                    <a:moveTo>
                      <a:pt x="15" y="4"/>
                    </a:move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lose/>
                    <a:moveTo>
                      <a:pt x="15" y="4"/>
                    </a:move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7" name="Freeform 45"/>
              <p:cNvSpPr/>
              <p:nvPr/>
            </p:nvSpPr>
            <p:spPr bwMode="auto">
              <a:xfrm>
                <a:off x="2522" y="1511"/>
                <a:ext cx="50" cy="106"/>
              </a:xfrm>
              <a:custGeom>
                <a:avLst/>
                <a:gdLst>
                  <a:gd name="T0" fmla="*/ 0 w 14"/>
                  <a:gd name="T1" fmla="*/ 27 h 30"/>
                  <a:gd name="T2" fmla="*/ 5 w 14"/>
                  <a:gd name="T3" fmla="*/ 21 h 30"/>
                  <a:gd name="T4" fmla="*/ 5 w 14"/>
                  <a:gd name="T5" fmla="*/ 21 h 30"/>
                  <a:gd name="T6" fmla="*/ 10 w 14"/>
                  <a:gd name="T7" fmla="*/ 9 h 30"/>
                  <a:gd name="T8" fmla="*/ 10 w 14"/>
                  <a:gd name="T9" fmla="*/ 9 h 30"/>
                  <a:gd name="T10" fmla="*/ 9 w 14"/>
                  <a:gd name="T11" fmla="*/ 5 h 30"/>
                  <a:gd name="T12" fmla="*/ 9 w 14"/>
                  <a:gd name="T13" fmla="*/ 5 h 30"/>
                  <a:gd name="T14" fmla="*/ 8 w 14"/>
                  <a:gd name="T15" fmla="*/ 4 h 30"/>
                  <a:gd name="T16" fmla="*/ 8 w 14"/>
                  <a:gd name="T17" fmla="*/ 4 h 30"/>
                  <a:gd name="T18" fmla="*/ 8 w 14"/>
                  <a:gd name="T19" fmla="*/ 4 h 30"/>
                  <a:gd name="T20" fmla="*/ 8 w 14"/>
                  <a:gd name="T21" fmla="*/ 4 h 30"/>
                  <a:gd name="T22" fmla="*/ 7 w 14"/>
                  <a:gd name="T23" fmla="*/ 5 h 30"/>
                  <a:gd name="T24" fmla="*/ 7 w 14"/>
                  <a:gd name="T25" fmla="*/ 5 h 30"/>
                  <a:gd name="T26" fmla="*/ 5 w 14"/>
                  <a:gd name="T27" fmla="*/ 9 h 30"/>
                  <a:gd name="T28" fmla="*/ 5 w 14"/>
                  <a:gd name="T29" fmla="*/ 9 h 30"/>
                  <a:gd name="T30" fmla="*/ 4 w 14"/>
                  <a:gd name="T31" fmla="*/ 15 h 30"/>
                  <a:gd name="T32" fmla="*/ 4 w 14"/>
                  <a:gd name="T33" fmla="*/ 15 h 30"/>
                  <a:gd name="T34" fmla="*/ 0 w 14"/>
                  <a:gd name="T35" fmla="*/ 14 h 30"/>
                  <a:gd name="T36" fmla="*/ 1 w 14"/>
                  <a:gd name="T37" fmla="*/ 8 h 30"/>
                  <a:gd name="T38" fmla="*/ 1 w 14"/>
                  <a:gd name="T39" fmla="*/ 8 h 30"/>
                  <a:gd name="T40" fmla="*/ 8 w 14"/>
                  <a:gd name="T41" fmla="*/ 0 h 30"/>
                  <a:gd name="T42" fmla="*/ 8 w 14"/>
                  <a:gd name="T43" fmla="*/ 0 h 30"/>
                  <a:gd name="T44" fmla="*/ 12 w 14"/>
                  <a:gd name="T45" fmla="*/ 3 h 30"/>
                  <a:gd name="T46" fmla="*/ 12 w 14"/>
                  <a:gd name="T47" fmla="*/ 3 h 30"/>
                  <a:gd name="T48" fmla="*/ 14 w 14"/>
                  <a:gd name="T49" fmla="*/ 9 h 30"/>
                  <a:gd name="T50" fmla="*/ 14 w 14"/>
                  <a:gd name="T51" fmla="*/ 9 h 30"/>
                  <a:gd name="T52" fmla="*/ 3 w 14"/>
                  <a:gd name="T53" fmla="*/ 30 h 30"/>
                  <a:gd name="T54" fmla="*/ 3 w 14"/>
                  <a:gd name="T55" fmla="*/ 30 h 30"/>
                  <a:gd name="T56" fmla="*/ 0 w 14"/>
                  <a:gd name="T57" fmla="*/ 27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" h="30">
                    <a:moveTo>
                      <a:pt x="0" y="27"/>
                    </a:moveTo>
                    <a:cubicBezTo>
                      <a:pt x="0" y="27"/>
                      <a:pt x="3" y="25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8" y="17"/>
                      <a:pt x="10" y="12"/>
                      <a:pt x="10" y="9"/>
                    </a:cubicBezTo>
                    <a:cubicBezTo>
                      <a:pt x="10" y="9"/>
                      <a:pt x="10" y="9"/>
                      <a:pt x="10" y="9"/>
                    </a:cubicBezTo>
                    <a:cubicBezTo>
                      <a:pt x="10" y="7"/>
                      <a:pt x="10" y="6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4"/>
                      <a:pt x="7" y="4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6" y="6"/>
                      <a:pt x="6" y="7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4" y="12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4"/>
                      <a:pt x="0" y="11"/>
                      <a:pt x="1" y="8"/>
                    </a:cubicBezTo>
                    <a:cubicBezTo>
                      <a:pt x="1" y="8"/>
                      <a:pt x="1" y="8"/>
                      <a:pt x="1" y="8"/>
                    </a:cubicBezTo>
                    <a:cubicBezTo>
                      <a:pt x="3" y="4"/>
                      <a:pt x="4" y="0"/>
                      <a:pt x="8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10" y="0"/>
                      <a:pt x="11" y="1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4" y="5"/>
                      <a:pt x="14" y="7"/>
                      <a:pt x="14" y="9"/>
                    </a:cubicBezTo>
                    <a:cubicBezTo>
                      <a:pt x="14" y="9"/>
                      <a:pt x="14" y="9"/>
                      <a:pt x="14" y="9"/>
                    </a:cubicBezTo>
                    <a:cubicBezTo>
                      <a:pt x="14" y="19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0" y="27"/>
                      <a:pt x="0" y="27"/>
                      <a:pt x="0" y="2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8" name="Freeform 46"/>
              <p:cNvSpPr>
                <a:spLocks noEditPoints="1"/>
              </p:cNvSpPr>
              <p:nvPr/>
            </p:nvSpPr>
            <p:spPr bwMode="auto">
              <a:xfrm>
                <a:off x="2511" y="1504"/>
                <a:ext cx="68" cy="128"/>
              </a:xfrm>
              <a:custGeom>
                <a:avLst/>
                <a:gdLst>
                  <a:gd name="T0" fmla="*/ 3 w 19"/>
                  <a:gd name="T1" fmla="*/ 29 h 36"/>
                  <a:gd name="T2" fmla="*/ 1 w 19"/>
                  <a:gd name="T3" fmla="*/ 30 h 36"/>
                  <a:gd name="T4" fmla="*/ 1 w 19"/>
                  <a:gd name="T5" fmla="*/ 28 h 36"/>
                  <a:gd name="T6" fmla="*/ 2 w 19"/>
                  <a:gd name="T7" fmla="*/ 28 h 36"/>
                  <a:gd name="T8" fmla="*/ 2 w 19"/>
                  <a:gd name="T9" fmla="*/ 28 h 36"/>
                  <a:gd name="T10" fmla="*/ 2 w 19"/>
                  <a:gd name="T11" fmla="*/ 28 h 36"/>
                  <a:gd name="T12" fmla="*/ 2 w 19"/>
                  <a:gd name="T13" fmla="*/ 28 h 36"/>
                  <a:gd name="T14" fmla="*/ 2 w 19"/>
                  <a:gd name="T15" fmla="*/ 28 h 36"/>
                  <a:gd name="T16" fmla="*/ 3 w 19"/>
                  <a:gd name="T17" fmla="*/ 26 h 36"/>
                  <a:gd name="T18" fmla="*/ 6 w 19"/>
                  <a:gd name="T19" fmla="*/ 22 h 36"/>
                  <a:gd name="T20" fmla="*/ 8 w 19"/>
                  <a:gd name="T21" fmla="*/ 19 h 36"/>
                  <a:gd name="T22" fmla="*/ 0 w 19"/>
                  <a:gd name="T23" fmla="*/ 18 h 36"/>
                  <a:gd name="T24" fmla="*/ 1 w 19"/>
                  <a:gd name="T25" fmla="*/ 16 h 36"/>
                  <a:gd name="T26" fmla="*/ 1 w 19"/>
                  <a:gd name="T27" fmla="*/ 15 h 36"/>
                  <a:gd name="T28" fmla="*/ 1 w 19"/>
                  <a:gd name="T29" fmla="*/ 14 h 36"/>
                  <a:gd name="T30" fmla="*/ 2 w 19"/>
                  <a:gd name="T31" fmla="*/ 9 h 36"/>
                  <a:gd name="T32" fmla="*/ 10 w 19"/>
                  <a:gd name="T33" fmla="*/ 0 h 36"/>
                  <a:gd name="T34" fmla="*/ 11 w 19"/>
                  <a:gd name="T35" fmla="*/ 0 h 36"/>
                  <a:gd name="T36" fmla="*/ 17 w 19"/>
                  <a:gd name="T37" fmla="*/ 4 h 36"/>
                  <a:gd name="T38" fmla="*/ 19 w 19"/>
                  <a:gd name="T39" fmla="*/ 10 h 36"/>
                  <a:gd name="T40" fmla="*/ 19 w 19"/>
                  <a:gd name="T41" fmla="*/ 11 h 36"/>
                  <a:gd name="T42" fmla="*/ 8 w 19"/>
                  <a:gd name="T43" fmla="*/ 33 h 36"/>
                  <a:gd name="T44" fmla="*/ 2 w 19"/>
                  <a:gd name="T45" fmla="*/ 31 h 36"/>
                  <a:gd name="T46" fmla="*/ 7 w 19"/>
                  <a:gd name="T47" fmla="*/ 27 h 36"/>
                  <a:gd name="T48" fmla="*/ 10 w 19"/>
                  <a:gd name="T49" fmla="*/ 24 h 36"/>
                  <a:gd name="T50" fmla="*/ 13 w 19"/>
                  <a:gd name="T51" fmla="*/ 19 h 36"/>
                  <a:gd name="T52" fmla="*/ 10 w 19"/>
                  <a:gd name="T53" fmla="*/ 24 h 36"/>
                  <a:gd name="T54" fmla="*/ 11 w 19"/>
                  <a:gd name="T55" fmla="*/ 11 h 36"/>
                  <a:gd name="T56" fmla="*/ 11 w 19"/>
                  <a:gd name="T57" fmla="*/ 11 h 36"/>
                  <a:gd name="T58" fmla="*/ 11 w 19"/>
                  <a:gd name="T59" fmla="*/ 9 h 36"/>
                  <a:gd name="T60" fmla="*/ 10 w 19"/>
                  <a:gd name="T61" fmla="*/ 11 h 36"/>
                  <a:gd name="T62" fmla="*/ 9 w 19"/>
                  <a:gd name="T63" fmla="*/ 17 h 36"/>
                  <a:gd name="T64" fmla="*/ 9 w 19"/>
                  <a:gd name="T65" fmla="*/ 18 h 36"/>
                  <a:gd name="T66" fmla="*/ 15 w 19"/>
                  <a:gd name="T67" fmla="*/ 11 h 36"/>
                  <a:gd name="T68" fmla="*/ 15 w 19"/>
                  <a:gd name="T69" fmla="*/ 11 h 36"/>
                  <a:gd name="T70" fmla="*/ 14 w 19"/>
                  <a:gd name="T71" fmla="*/ 6 h 36"/>
                  <a:gd name="T72" fmla="*/ 13 w 19"/>
                  <a:gd name="T73" fmla="*/ 5 h 36"/>
                  <a:gd name="T74" fmla="*/ 14 w 19"/>
                  <a:gd name="T75" fmla="*/ 6 h 36"/>
                  <a:gd name="T76" fmla="*/ 15 w 19"/>
                  <a:gd name="T77" fmla="*/ 11 h 36"/>
                  <a:gd name="T78" fmla="*/ 15 w 19"/>
                  <a:gd name="T79" fmla="*/ 11 h 36"/>
                  <a:gd name="T80" fmla="*/ 15 w 19"/>
                  <a:gd name="T81" fmla="*/ 11 h 36"/>
                  <a:gd name="T82" fmla="*/ 15 w 19"/>
                  <a:gd name="T83" fmla="*/ 11 h 36"/>
                  <a:gd name="T84" fmla="*/ 7 w 19"/>
                  <a:gd name="T85" fmla="*/ 7 h 36"/>
                  <a:gd name="T86" fmla="*/ 8 w 19"/>
                  <a:gd name="T87" fmla="*/ 6 h 36"/>
                  <a:gd name="T88" fmla="*/ 9 w 19"/>
                  <a:gd name="T89" fmla="*/ 4 h 36"/>
                  <a:gd name="T90" fmla="*/ 9 w 19"/>
                  <a:gd name="T91" fmla="*/ 5 h 36"/>
                  <a:gd name="T92" fmla="*/ 9 w 19"/>
                  <a:gd name="T93" fmla="*/ 5 h 36"/>
                  <a:gd name="T94" fmla="*/ 11 w 19"/>
                  <a:gd name="T95" fmla="*/ 4 h 36"/>
                  <a:gd name="T96" fmla="*/ 11 w 19"/>
                  <a:gd name="T97" fmla="*/ 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9" h="36">
                    <a:moveTo>
                      <a:pt x="2" y="31"/>
                    </a:moveTo>
                    <a:cubicBezTo>
                      <a:pt x="3" y="29"/>
                      <a:pt x="3" y="29"/>
                      <a:pt x="3" y="29"/>
                    </a:cubicBezTo>
                    <a:cubicBezTo>
                      <a:pt x="2" y="31"/>
                      <a:pt x="2" y="31"/>
                      <a:pt x="2" y="31"/>
                    </a:cubicBezTo>
                    <a:cubicBezTo>
                      <a:pt x="1" y="30"/>
                      <a:pt x="1" y="30"/>
                      <a:pt x="1" y="30"/>
                    </a:cubicBezTo>
                    <a:cubicBezTo>
                      <a:pt x="1" y="29"/>
                      <a:pt x="1" y="29"/>
                      <a:pt x="1" y="29"/>
                    </a:cubicBezTo>
                    <a:cubicBezTo>
                      <a:pt x="1" y="28"/>
                      <a:pt x="1" y="29"/>
                      <a:pt x="1" y="28"/>
                    </a:cubicBezTo>
                    <a:cubicBezTo>
                      <a:pt x="1" y="28"/>
                      <a:pt x="1" y="28"/>
                      <a:pt x="1" y="28"/>
                    </a:cubicBezTo>
                    <a:cubicBezTo>
                      <a:pt x="1" y="28"/>
                      <a:pt x="1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8"/>
                      <a:pt x="2" y="28"/>
                      <a:pt x="2" y="28"/>
                    </a:cubicBezTo>
                    <a:cubicBezTo>
                      <a:pt x="2" y="27"/>
                      <a:pt x="3" y="27"/>
                      <a:pt x="3" y="26"/>
                    </a:cubicBezTo>
                    <a:cubicBezTo>
                      <a:pt x="3" y="26"/>
                      <a:pt x="3" y="26"/>
                      <a:pt x="3" y="26"/>
                    </a:cubicBezTo>
                    <a:cubicBezTo>
                      <a:pt x="4" y="25"/>
                      <a:pt x="5" y="24"/>
                      <a:pt x="6" y="22"/>
                    </a:cubicBezTo>
                    <a:cubicBezTo>
                      <a:pt x="6" y="22"/>
                      <a:pt x="6" y="22"/>
                      <a:pt x="6" y="22"/>
                    </a:cubicBezTo>
                    <a:cubicBezTo>
                      <a:pt x="7" y="21"/>
                      <a:pt x="8" y="20"/>
                      <a:pt x="8" y="19"/>
                    </a:cubicBezTo>
                    <a:cubicBezTo>
                      <a:pt x="8" y="19"/>
                      <a:pt x="8" y="19"/>
                      <a:pt x="8" y="1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1" y="15"/>
                      <a:pt x="1" y="14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1" y="12"/>
                      <a:pt x="2" y="11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4" y="6"/>
                      <a:pt x="5" y="1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4" y="0"/>
                      <a:pt x="16" y="2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8" y="6"/>
                      <a:pt x="19" y="8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0"/>
                      <a:pt x="19" y="10"/>
                      <a:pt x="19" y="10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21"/>
                      <a:pt x="10" y="31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7" y="36"/>
                      <a:pt x="7" y="36"/>
                      <a:pt x="7" y="36"/>
                    </a:cubicBezTo>
                    <a:cubicBezTo>
                      <a:pt x="2" y="31"/>
                      <a:pt x="2" y="31"/>
                      <a:pt x="2" y="31"/>
                    </a:cubicBezTo>
                    <a:close/>
                    <a:moveTo>
                      <a:pt x="10" y="24"/>
                    </a:moveTo>
                    <a:cubicBezTo>
                      <a:pt x="9" y="25"/>
                      <a:pt x="8" y="26"/>
                      <a:pt x="7" y="27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8" y="26"/>
                      <a:pt x="9" y="25"/>
                      <a:pt x="10" y="24"/>
                    </a:cubicBezTo>
                    <a:cubicBezTo>
                      <a:pt x="10" y="24"/>
                      <a:pt x="10" y="24"/>
                      <a:pt x="10" y="24"/>
                    </a:cubicBezTo>
                    <a:cubicBezTo>
                      <a:pt x="11" y="22"/>
                      <a:pt x="12" y="21"/>
                      <a:pt x="13" y="19"/>
                    </a:cubicBezTo>
                    <a:cubicBezTo>
                      <a:pt x="13" y="19"/>
                      <a:pt x="13" y="19"/>
                      <a:pt x="13" y="19"/>
                    </a:cubicBezTo>
                    <a:cubicBezTo>
                      <a:pt x="12" y="21"/>
                      <a:pt x="11" y="22"/>
                      <a:pt x="10" y="24"/>
                    </a:cubicBezTo>
                    <a:close/>
                    <a:moveTo>
                      <a:pt x="9" y="18"/>
                    </a:moveTo>
                    <a:cubicBezTo>
                      <a:pt x="10" y="16"/>
                      <a:pt x="11" y="13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1"/>
                      <a:pt x="11" y="11"/>
                      <a:pt x="11" y="11"/>
                    </a:cubicBezTo>
                    <a:cubicBezTo>
                      <a:pt x="11" y="10"/>
                      <a:pt x="11" y="10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10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9" y="14"/>
                      <a:pt x="9" y="16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9" y="18"/>
                      <a:pt x="9" y="18"/>
                      <a:pt x="9" y="18"/>
                    </a:cubicBezTo>
                    <a:close/>
                    <a:moveTo>
                      <a:pt x="15" y="11"/>
                    </a:move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9"/>
                      <a:pt x="15" y="7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3" y="6"/>
                      <a:pt x="13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3" y="5"/>
                      <a:pt x="13" y="6"/>
                      <a:pt x="14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7"/>
                      <a:pt x="15" y="9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lose/>
                    <a:moveTo>
                      <a:pt x="7" y="7"/>
                    </a:moveTo>
                    <a:cubicBezTo>
                      <a:pt x="8" y="6"/>
                      <a:pt x="8" y="6"/>
                      <a:pt x="8" y="6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5"/>
                      <a:pt x="9" y="5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9" y="5"/>
                      <a:pt x="8" y="6"/>
                      <a:pt x="7" y="7"/>
                    </a:cubicBezTo>
                    <a:close/>
                    <a:moveTo>
                      <a:pt x="9" y="5"/>
                    </a:move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lose/>
                    <a:moveTo>
                      <a:pt x="11" y="4"/>
                    </a:move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9" name="Freeform 47"/>
              <p:cNvSpPr>
                <a:spLocks noEditPoints="1"/>
              </p:cNvSpPr>
              <p:nvPr/>
            </p:nvSpPr>
            <p:spPr bwMode="auto">
              <a:xfrm>
                <a:off x="2344" y="1745"/>
                <a:ext cx="239" cy="124"/>
              </a:xfrm>
              <a:custGeom>
                <a:avLst/>
                <a:gdLst>
                  <a:gd name="T0" fmla="*/ 26 w 67"/>
                  <a:gd name="T1" fmla="*/ 35 h 35"/>
                  <a:gd name="T2" fmla="*/ 0 w 67"/>
                  <a:gd name="T3" fmla="*/ 21 h 35"/>
                  <a:gd name="T4" fmla="*/ 0 w 67"/>
                  <a:gd name="T5" fmla="*/ 21 h 35"/>
                  <a:gd name="T6" fmla="*/ 3 w 67"/>
                  <a:gd name="T7" fmla="*/ 19 h 35"/>
                  <a:gd name="T8" fmla="*/ 4 w 67"/>
                  <a:gd name="T9" fmla="*/ 21 h 35"/>
                  <a:gd name="T10" fmla="*/ 4 w 67"/>
                  <a:gd name="T11" fmla="*/ 21 h 35"/>
                  <a:gd name="T12" fmla="*/ 8 w 67"/>
                  <a:gd name="T13" fmla="*/ 25 h 35"/>
                  <a:gd name="T14" fmla="*/ 8 w 67"/>
                  <a:gd name="T15" fmla="*/ 25 h 35"/>
                  <a:gd name="T16" fmla="*/ 26 w 67"/>
                  <a:gd name="T17" fmla="*/ 31 h 35"/>
                  <a:gd name="T18" fmla="*/ 26 w 67"/>
                  <a:gd name="T19" fmla="*/ 31 h 35"/>
                  <a:gd name="T20" fmla="*/ 36 w 67"/>
                  <a:gd name="T21" fmla="*/ 29 h 35"/>
                  <a:gd name="T22" fmla="*/ 36 w 67"/>
                  <a:gd name="T23" fmla="*/ 29 h 35"/>
                  <a:gd name="T24" fmla="*/ 59 w 67"/>
                  <a:gd name="T25" fmla="*/ 13 h 35"/>
                  <a:gd name="T26" fmla="*/ 59 w 67"/>
                  <a:gd name="T27" fmla="*/ 13 h 35"/>
                  <a:gd name="T28" fmla="*/ 63 w 67"/>
                  <a:gd name="T29" fmla="*/ 0 h 35"/>
                  <a:gd name="T30" fmla="*/ 63 w 67"/>
                  <a:gd name="T31" fmla="*/ 0 h 35"/>
                  <a:gd name="T32" fmla="*/ 67 w 67"/>
                  <a:gd name="T33" fmla="*/ 1 h 35"/>
                  <a:gd name="T34" fmla="*/ 37 w 67"/>
                  <a:gd name="T35" fmla="*/ 33 h 35"/>
                  <a:gd name="T36" fmla="*/ 37 w 67"/>
                  <a:gd name="T37" fmla="*/ 33 h 35"/>
                  <a:gd name="T38" fmla="*/ 26 w 67"/>
                  <a:gd name="T39" fmla="*/ 35 h 35"/>
                  <a:gd name="T40" fmla="*/ 26 w 67"/>
                  <a:gd name="T41" fmla="*/ 35 h 35"/>
                  <a:gd name="T42" fmla="*/ 26 w 67"/>
                  <a:gd name="T43" fmla="*/ 35 h 35"/>
                  <a:gd name="T44" fmla="*/ 0 w 67"/>
                  <a:gd name="T45" fmla="*/ 21 h 35"/>
                  <a:gd name="T46" fmla="*/ 0 w 67"/>
                  <a:gd name="T47" fmla="*/ 21 h 35"/>
                  <a:gd name="T48" fmla="*/ 0 w 67"/>
                  <a:gd name="T49" fmla="*/ 21 h 35"/>
                  <a:gd name="T50" fmla="*/ 0 w 67"/>
                  <a:gd name="T51" fmla="*/ 21 h 35"/>
                  <a:gd name="T52" fmla="*/ 0 w 67"/>
                  <a:gd name="T53" fmla="*/ 21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67" h="35">
                    <a:moveTo>
                      <a:pt x="26" y="35"/>
                    </a:moveTo>
                    <a:cubicBezTo>
                      <a:pt x="7" y="35"/>
                      <a:pt x="0" y="22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3" y="19"/>
                      <a:pt x="3" y="20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5" y="22"/>
                      <a:pt x="6" y="23"/>
                      <a:pt x="8" y="25"/>
                    </a:cubicBezTo>
                    <a:cubicBezTo>
                      <a:pt x="8" y="25"/>
                      <a:pt x="8" y="25"/>
                      <a:pt x="8" y="25"/>
                    </a:cubicBezTo>
                    <a:cubicBezTo>
                      <a:pt x="11" y="28"/>
                      <a:pt x="17" y="31"/>
                      <a:pt x="26" y="31"/>
                    </a:cubicBezTo>
                    <a:cubicBezTo>
                      <a:pt x="26" y="31"/>
                      <a:pt x="26" y="31"/>
                      <a:pt x="26" y="31"/>
                    </a:cubicBezTo>
                    <a:cubicBezTo>
                      <a:pt x="29" y="31"/>
                      <a:pt x="32" y="30"/>
                      <a:pt x="36" y="29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48" y="27"/>
                      <a:pt x="55" y="19"/>
                      <a:pt x="59" y="13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63" y="6"/>
                      <a:pt x="63" y="0"/>
                      <a:pt x="63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67" y="1"/>
                      <a:pt x="67" y="1"/>
                      <a:pt x="67" y="1"/>
                    </a:cubicBezTo>
                    <a:cubicBezTo>
                      <a:pt x="67" y="1"/>
                      <a:pt x="64" y="27"/>
                      <a:pt x="37" y="33"/>
                    </a:cubicBezTo>
                    <a:cubicBezTo>
                      <a:pt x="37" y="33"/>
                      <a:pt x="37" y="33"/>
                      <a:pt x="37" y="33"/>
                    </a:cubicBezTo>
                    <a:cubicBezTo>
                      <a:pt x="33" y="34"/>
                      <a:pt x="29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ubicBezTo>
                      <a:pt x="26" y="35"/>
                      <a:pt x="26" y="35"/>
                      <a:pt x="26" y="35"/>
                    </a:cubicBezTo>
                    <a:close/>
                    <a:moveTo>
                      <a:pt x="0" y="21"/>
                    </a:move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ubicBezTo>
                      <a:pt x="0" y="21"/>
                      <a:pt x="0" y="21"/>
                      <a:pt x="0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0" name="Freeform 48"/>
              <p:cNvSpPr>
                <a:spLocks noEditPoints="1"/>
              </p:cNvSpPr>
              <p:nvPr/>
            </p:nvSpPr>
            <p:spPr bwMode="auto">
              <a:xfrm>
                <a:off x="2333" y="1738"/>
                <a:ext cx="257" cy="138"/>
              </a:xfrm>
              <a:custGeom>
                <a:avLst/>
                <a:gdLst>
                  <a:gd name="T0" fmla="*/ 29 w 72"/>
                  <a:gd name="T1" fmla="*/ 37 h 39"/>
                  <a:gd name="T2" fmla="*/ 29 w 72"/>
                  <a:gd name="T3" fmla="*/ 35 h 39"/>
                  <a:gd name="T4" fmla="*/ 39 w 72"/>
                  <a:gd name="T5" fmla="*/ 33 h 39"/>
                  <a:gd name="T6" fmla="*/ 29 w 72"/>
                  <a:gd name="T7" fmla="*/ 35 h 39"/>
                  <a:gd name="T8" fmla="*/ 29 w 72"/>
                  <a:gd name="T9" fmla="*/ 35 h 39"/>
                  <a:gd name="T10" fmla="*/ 29 w 72"/>
                  <a:gd name="T11" fmla="*/ 35 h 39"/>
                  <a:gd name="T12" fmla="*/ 29 w 72"/>
                  <a:gd name="T13" fmla="*/ 37 h 39"/>
                  <a:gd name="T14" fmla="*/ 29 w 72"/>
                  <a:gd name="T15" fmla="*/ 39 h 39"/>
                  <a:gd name="T16" fmla="*/ 1 w 72"/>
                  <a:gd name="T17" fmla="*/ 25 h 39"/>
                  <a:gd name="T18" fmla="*/ 1 w 72"/>
                  <a:gd name="T19" fmla="*/ 24 h 39"/>
                  <a:gd name="T20" fmla="*/ 6 w 72"/>
                  <a:gd name="T21" fmla="*/ 19 h 39"/>
                  <a:gd name="T22" fmla="*/ 8 w 72"/>
                  <a:gd name="T23" fmla="*/ 20 h 39"/>
                  <a:gd name="T24" fmla="*/ 8 w 72"/>
                  <a:gd name="T25" fmla="*/ 20 h 39"/>
                  <a:gd name="T26" fmla="*/ 8 w 72"/>
                  <a:gd name="T27" fmla="*/ 20 h 39"/>
                  <a:gd name="T28" fmla="*/ 8 w 72"/>
                  <a:gd name="T29" fmla="*/ 21 h 39"/>
                  <a:gd name="T30" fmla="*/ 8 w 72"/>
                  <a:gd name="T31" fmla="*/ 21 h 39"/>
                  <a:gd name="T32" fmla="*/ 9 w 72"/>
                  <a:gd name="T33" fmla="*/ 22 h 39"/>
                  <a:gd name="T34" fmla="*/ 12 w 72"/>
                  <a:gd name="T35" fmla="*/ 25 h 39"/>
                  <a:gd name="T36" fmla="*/ 29 w 72"/>
                  <a:gd name="T37" fmla="*/ 31 h 39"/>
                  <a:gd name="T38" fmla="*/ 38 w 72"/>
                  <a:gd name="T39" fmla="*/ 29 h 39"/>
                  <a:gd name="T40" fmla="*/ 60 w 72"/>
                  <a:gd name="T41" fmla="*/ 14 h 39"/>
                  <a:gd name="T42" fmla="*/ 64 w 72"/>
                  <a:gd name="T43" fmla="*/ 2 h 39"/>
                  <a:gd name="T44" fmla="*/ 64 w 72"/>
                  <a:gd name="T45" fmla="*/ 2 h 39"/>
                  <a:gd name="T46" fmla="*/ 66 w 72"/>
                  <a:gd name="T47" fmla="*/ 0 h 39"/>
                  <a:gd name="T48" fmla="*/ 70 w 72"/>
                  <a:gd name="T49" fmla="*/ 1 h 39"/>
                  <a:gd name="T50" fmla="*/ 71 w 72"/>
                  <a:gd name="T51" fmla="*/ 1 h 39"/>
                  <a:gd name="T52" fmla="*/ 72 w 72"/>
                  <a:gd name="T53" fmla="*/ 1 h 39"/>
                  <a:gd name="T54" fmla="*/ 72 w 72"/>
                  <a:gd name="T55" fmla="*/ 1 h 39"/>
                  <a:gd name="T56" fmla="*/ 72 w 72"/>
                  <a:gd name="T57" fmla="*/ 1 h 39"/>
                  <a:gd name="T58" fmla="*/ 72 w 72"/>
                  <a:gd name="T59" fmla="*/ 1 h 39"/>
                  <a:gd name="T60" fmla="*/ 72 w 72"/>
                  <a:gd name="T61" fmla="*/ 3 h 39"/>
                  <a:gd name="T62" fmla="*/ 40 w 72"/>
                  <a:gd name="T63" fmla="*/ 37 h 39"/>
                  <a:gd name="T64" fmla="*/ 29 w 72"/>
                  <a:gd name="T65" fmla="*/ 39 h 39"/>
                  <a:gd name="T66" fmla="*/ 3 w 72"/>
                  <a:gd name="T67" fmla="*/ 23 h 39"/>
                  <a:gd name="T68" fmla="*/ 3 w 72"/>
                  <a:gd name="T69" fmla="*/ 23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2" h="39">
                    <a:moveTo>
                      <a:pt x="29" y="39"/>
                    </a:move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32" y="35"/>
                      <a:pt x="35" y="34"/>
                      <a:pt x="39" y="33"/>
                    </a:cubicBezTo>
                    <a:cubicBezTo>
                      <a:pt x="39" y="33"/>
                      <a:pt x="39" y="33"/>
                      <a:pt x="39" y="33"/>
                    </a:cubicBezTo>
                    <a:cubicBezTo>
                      <a:pt x="35" y="34"/>
                      <a:pt x="32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5"/>
                      <a:pt x="29" y="35"/>
                      <a:pt x="29" y="35"/>
                    </a:cubicBezTo>
                    <a:cubicBezTo>
                      <a:pt x="29" y="37"/>
                      <a:pt x="29" y="37"/>
                      <a:pt x="29" y="37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12" y="39"/>
                      <a:pt x="4" y="29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5"/>
                      <a:pt x="1" y="25"/>
                      <a:pt x="1" y="25"/>
                    </a:cubicBezTo>
                    <a:cubicBezTo>
                      <a:pt x="1" y="24"/>
                      <a:pt x="1" y="24"/>
                      <a:pt x="1" y="24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8" y="20"/>
                      <a:pt x="7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0"/>
                    </a:cubicBezTo>
                    <a:cubicBezTo>
                      <a:pt x="8" y="20"/>
                      <a:pt x="8" y="20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8" y="21"/>
                      <a:pt x="8" y="21"/>
                      <a:pt x="9" y="22"/>
                    </a:cubicBezTo>
                    <a:cubicBezTo>
                      <a:pt x="9" y="22"/>
                      <a:pt x="9" y="22"/>
                      <a:pt x="9" y="22"/>
                    </a:cubicBezTo>
                    <a:cubicBezTo>
                      <a:pt x="9" y="23"/>
                      <a:pt x="11" y="24"/>
                      <a:pt x="12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5" y="28"/>
                      <a:pt x="20" y="31"/>
                      <a:pt x="29" y="31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31" y="31"/>
                      <a:pt x="35" y="30"/>
                      <a:pt x="38" y="29"/>
                    </a:cubicBezTo>
                    <a:cubicBezTo>
                      <a:pt x="38" y="29"/>
                      <a:pt x="38" y="29"/>
                      <a:pt x="38" y="29"/>
                    </a:cubicBezTo>
                    <a:cubicBezTo>
                      <a:pt x="50" y="27"/>
                      <a:pt x="57" y="20"/>
                      <a:pt x="60" y="14"/>
                    </a:cubicBezTo>
                    <a:cubicBezTo>
                      <a:pt x="60" y="14"/>
                      <a:pt x="60" y="14"/>
                      <a:pt x="60" y="14"/>
                    </a:cubicBezTo>
                    <a:cubicBezTo>
                      <a:pt x="63" y="8"/>
                      <a:pt x="64" y="3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2"/>
                      <a:pt x="64" y="2"/>
                      <a:pt x="64" y="2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6" y="0"/>
                      <a:pt x="66" y="0"/>
                      <a:pt x="66" y="0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70" y="1"/>
                      <a:pt x="70" y="1"/>
                      <a:pt x="70" y="1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71" y="1"/>
                      <a:pt x="71" y="1"/>
                      <a:pt x="71" y="1"/>
                    </a:cubicBezTo>
                    <a:cubicBezTo>
                      <a:pt x="71" y="1"/>
                      <a:pt x="71" y="1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1"/>
                      <a:pt x="72" y="1"/>
                      <a:pt x="72" y="1"/>
                    </a:cubicBezTo>
                    <a:cubicBezTo>
                      <a:pt x="72" y="2"/>
                      <a:pt x="72" y="2"/>
                      <a:pt x="72" y="3"/>
                    </a:cubicBezTo>
                    <a:cubicBezTo>
                      <a:pt x="72" y="3"/>
                      <a:pt x="72" y="3"/>
                      <a:pt x="72" y="3"/>
                    </a:cubicBezTo>
                    <a:cubicBezTo>
                      <a:pt x="72" y="4"/>
                      <a:pt x="69" y="31"/>
                      <a:pt x="40" y="37"/>
                    </a:cubicBezTo>
                    <a:cubicBezTo>
                      <a:pt x="40" y="37"/>
                      <a:pt x="40" y="37"/>
                      <a:pt x="40" y="37"/>
                    </a:cubicBezTo>
                    <a:cubicBezTo>
                      <a:pt x="36" y="38"/>
                      <a:pt x="32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ubicBezTo>
                      <a:pt x="29" y="39"/>
                      <a:pt x="29" y="39"/>
                      <a:pt x="29" y="39"/>
                    </a:cubicBezTo>
                    <a:close/>
                    <a:moveTo>
                      <a:pt x="3" y="23"/>
                    </a:moveTo>
                    <a:cubicBezTo>
                      <a:pt x="3" y="21"/>
                      <a:pt x="3" y="21"/>
                      <a:pt x="3" y="21"/>
                    </a:cubicBezTo>
                    <a:cubicBezTo>
                      <a:pt x="3" y="23"/>
                      <a:pt x="3" y="23"/>
                      <a:pt x="3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1" name="Freeform 49"/>
              <p:cNvSpPr/>
              <p:nvPr/>
            </p:nvSpPr>
            <p:spPr bwMode="auto">
              <a:xfrm>
                <a:off x="2380" y="1742"/>
                <a:ext cx="7" cy="14"/>
              </a:xfrm>
              <a:custGeom>
                <a:avLst/>
                <a:gdLst>
                  <a:gd name="T0" fmla="*/ 0 w 7"/>
                  <a:gd name="T1" fmla="*/ 14 h 14"/>
                  <a:gd name="T2" fmla="*/ 0 w 7"/>
                  <a:gd name="T3" fmla="*/ 0 h 14"/>
                  <a:gd name="T4" fmla="*/ 7 w 7"/>
                  <a:gd name="T5" fmla="*/ 0 h 14"/>
                  <a:gd name="T6" fmla="*/ 7 w 7"/>
                  <a:gd name="T7" fmla="*/ 14 h 14"/>
                  <a:gd name="T8" fmla="*/ 0 w 7"/>
                  <a:gd name="T9" fmla="*/ 14 h 14"/>
                  <a:gd name="T10" fmla="*/ 0 w 7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" h="14">
                    <a:moveTo>
                      <a:pt x="0" y="14"/>
                    </a:moveTo>
                    <a:lnTo>
                      <a:pt x="0" y="0"/>
                    </a:lnTo>
                    <a:lnTo>
                      <a:pt x="7" y="0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2" name="Freeform 50"/>
              <p:cNvSpPr/>
              <p:nvPr/>
            </p:nvSpPr>
            <p:spPr bwMode="auto">
              <a:xfrm>
                <a:off x="2372" y="1735"/>
                <a:ext cx="22" cy="28"/>
              </a:xfrm>
              <a:custGeom>
                <a:avLst/>
                <a:gdLst>
                  <a:gd name="T0" fmla="*/ 15 w 22"/>
                  <a:gd name="T1" fmla="*/ 28 h 28"/>
                  <a:gd name="T2" fmla="*/ 8 w 22"/>
                  <a:gd name="T3" fmla="*/ 28 h 28"/>
                  <a:gd name="T4" fmla="*/ 8 w 22"/>
                  <a:gd name="T5" fmla="*/ 21 h 28"/>
                  <a:gd name="T6" fmla="*/ 15 w 22"/>
                  <a:gd name="T7" fmla="*/ 21 h 28"/>
                  <a:gd name="T8" fmla="*/ 8 w 22"/>
                  <a:gd name="T9" fmla="*/ 21 h 28"/>
                  <a:gd name="T10" fmla="*/ 8 w 22"/>
                  <a:gd name="T11" fmla="*/ 28 h 28"/>
                  <a:gd name="T12" fmla="*/ 0 w 22"/>
                  <a:gd name="T13" fmla="*/ 28 h 28"/>
                  <a:gd name="T14" fmla="*/ 0 w 22"/>
                  <a:gd name="T15" fmla="*/ 0 h 28"/>
                  <a:gd name="T16" fmla="*/ 8 w 22"/>
                  <a:gd name="T17" fmla="*/ 0 h 28"/>
                  <a:gd name="T18" fmla="*/ 22 w 22"/>
                  <a:gd name="T19" fmla="*/ 0 h 28"/>
                  <a:gd name="T20" fmla="*/ 22 w 22"/>
                  <a:gd name="T21" fmla="*/ 28 h 28"/>
                  <a:gd name="T22" fmla="*/ 15 w 22"/>
                  <a:gd name="T23" fmla="*/ 28 h 28"/>
                  <a:gd name="T24" fmla="*/ 15 w 22"/>
                  <a:gd name="T25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2" h="28">
                    <a:moveTo>
                      <a:pt x="15" y="28"/>
                    </a:moveTo>
                    <a:lnTo>
                      <a:pt x="8" y="28"/>
                    </a:lnTo>
                    <a:lnTo>
                      <a:pt x="8" y="21"/>
                    </a:lnTo>
                    <a:lnTo>
                      <a:pt x="15" y="21"/>
                    </a:lnTo>
                    <a:lnTo>
                      <a:pt x="8" y="21"/>
                    </a:lnTo>
                    <a:lnTo>
                      <a:pt x="8" y="28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22" y="0"/>
                    </a:lnTo>
                    <a:lnTo>
                      <a:pt x="22" y="28"/>
                    </a:lnTo>
                    <a:lnTo>
                      <a:pt x="15" y="28"/>
                    </a:lnTo>
                    <a:lnTo>
                      <a:pt x="15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3" name="Freeform 51"/>
              <p:cNvSpPr/>
              <p:nvPr/>
            </p:nvSpPr>
            <p:spPr bwMode="auto">
              <a:xfrm>
                <a:off x="2529" y="1710"/>
                <a:ext cx="18" cy="14"/>
              </a:xfrm>
              <a:custGeom>
                <a:avLst/>
                <a:gdLst>
                  <a:gd name="T0" fmla="*/ 0 w 18"/>
                  <a:gd name="T1" fmla="*/ 14 h 14"/>
                  <a:gd name="T2" fmla="*/ 0 w 18"/>
                  <a:gd name="T3" fmla="*/ 0 h 14"/>
                  <a:gd name="T4" fmla="*/ 18 w 18"/>
                  <a:gd name="T5" fmla="*/ 0 h 14"/>
                  <a:gd name="T6" fmla="*/ 18 w 18"/>
                  <a:gd name="T7" fmla="*/ 14 h 14"/>
                  <a:gd name="T8" fmla="*/ 0 w 18"/>
                  <a:gd name="T9" fmla="*/ 14 h 14"/>
                  <a:gd name="T10" fmla="*/ 0 w 18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14">
                    <a:moveTo>
                      <a:pt x="0" y="14"/>
                    </a:moveTo>
                    <a:lnTo>
                      <a:pt x="0" y="0"/>
                    </a:lnTo>
                    <a:lnTo>
                      <a:pt x="18" y="0"/>
                    </a:lnTo>
                    <a:lnTo>
                      <a:pt x="18" y="14"/>
                    </a:lnTo>
                    <a:lnTo>
                      <a:pt x="0" y="14"/>
                    </a:lnTo>
                    <a:lnTo>
                      <a:pt x="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4" name="Freeform 52"/>
              <p:cNvSpPr>
                <a:spLocks noEditPoints="1"/>
              </p:cNvSpPr>
              <p:nvPr/>
            </p:nvSpPr>
            <p:spPr bwMode="auto">
              <a:xfrm>
                <a:off x="2522" y="1703"/>
                <a:ext cx="32" cy="28"/>
              </a:xfrm>
              <a:custGeom>
                <a:avLst/>
                <a:gdLst>
                  <a:gd name="T0" fmla="*/ 25 w 32"/>
                  <a:gd name="T1" fmla="*/ 28 h 28"/>
                  <a:gd name="T2" fmla="*/ 7 w 32"/>
                  <a:gd name="T3" fmla="*/ 28 h 28"/>
                  <a:gd name="T4" fmla="*/ 7 w 32"/>
                  <a:gd name="T5" fmla="*/ 21 h 28"/>
                  <a:gd name="T6" fmla="*/ 14 w 32"/>
                  <a:gd name="T7" fmla="*/ 21 h 28"/>
                  <a:gd name="T8" fmla="*/ 7 w 32"/>
                  <a:gd name="T9" fmla="*/ 21 h 28"/>
                  <a:gd name="T10" fmla="*/ 7 w 32"/>
                  <a:gd name="T11" fmla="*/ 28 h 28"/>
                  <a:gd name="T12" fmla="*/ 0 w 32"/>
                  <a:gd name="T13" fmla="*/ 28 h 28"/>
                  <a:gd name="T14" fmla="*/ 0 w 32"/>
                  <a:gd name="T15" fmla="*/ 0 h 28"/>
                  <a:gd name="T16" fmla="*/ 32 w 32"/>
                  <a:gd name="T17" fmla="*/ 0 h 28"/>
                  <a:gd name="T18" fmla="*/ 32 w 32"/>
                  <a:gd name="T19" fmla="*/ 28 h 28"/>
                  <a:gd name="T20" fmla="*/ 25 w 32"/>
                  <a:gd name="T21" fmla="*/ 28 h 28"/>
                  <a:gd name="T22" fmla="*/ 25 w 32"/>
                  <a:gd name="T23" fmla="*/ 28 h 28"/>
                  <a:gd name="T24" fmla="*/ 18 w 32"/>
                  <a:gd name="T25" fmla="*/ 14 h 28"/>
                  <a:gd name="T26" fmla="*/ 18 w 32"/>
                  <a:gd name="T27" fmla="*/ 14 h 28"/>
                  <a:gd name="T28" fmla="*/ 14 w 32"/>
                  <a:gd name="T29" fmla="*/ 14 h 28"/>
                  <a:gd name="T30" fmla="*/ 14 w 32"/>
                  <a:gd name="T31" fmla="*/ 14 h 28"/>
                  <a:gd name="T32" fmla="*/ 18 w 32"/>
                  <a:gd name="T33" fmla="*/ 14 h 28"/>
                  <a:gd name="T34" fmla="*/ 18 w 32"/>
                  <a:gd name="T35" fmla="*/ 14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32" h="28">
                    <a:moveTo>
                      <a:pt x="25" y="28"/>
                    </a:moveTo>
                    <a:lnTo>
                      <a:pt x="7" y="28"/>
                    </a:lnTo>
                    <a:lnTo>
                      <a:pt x="7" y="21"/>
                    </a:lnTo>
                    <a:lnTo>
                      <a:pt x="14" y="21"/>
                    </a:lnTo>
                    <a:lnTo>
                      <a:pt x="7" y="21"/>
                    </a:lnTo>
                    <a:lnTo>
                      <a:pt x="7" y="28"/>
                    </a:lnTo>
                    <a:lnTo>
                      <a:pt x="0" y="28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2" y="28"/>
                    </a:lnTo>
                    <a:lnTo>
                      <a:pt x="25" y="28"/>
                    </a:lnTo>
                    <a:lnTo>
                      <a:pt x="25" y="28"/>
                    </a:lnTo>
                    <a:close/>
                    <a:moveTo>
                      <a:pt x="18" y="14"/>
                    </a:moveTo>
                    <a:lnTo>
                      <a:pt x="18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18" y="14"/>
                    </a:lnTo>
                    <a:lnTo>
                      <a:pt x="18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5" name="Freeform 53"/>
              <p:cNvSpPr/>
              <p:nvPr/>
            </p:nvSpPr>
            <p:spPr bwMode="auto">
              <a:xfrm>
                <a:off x="2294" y="1997"/>
                <a:ext cx="371" cy="408"/>
              </a:xfrm>
              <a:custGeom>
                <a:avLst/>
                <a:gdLst>
                  <a:gd name="T0" fmla="*/ 17 w 104"/>
                  <a:gd name="T1" fmla="*/ 89 h 115"/>
                  <a:gd name="T2" fmla="*/ 0 w 104"/>
                  <a:gd name="T3" fmla="*/ 53 h 115"/>
                  <a:gd name="T4" fmla="*/ 0 w 104"/>
                  <a:gd name="T5" fmla="*/ 53 h 115"/>
                  <a:gd name="T6" fmla="*/ 0 w 104"/>
                  <a:gd name="T7" fmla="*/ 50 h 115"/>
                  <a:gd name="T8" fmla="*/ 0 w 104"/>
                  <a:gd name="T9" fmla="*/ 50 h 115"/>
                  <a:gd name="T10" fmla="*/ 31 w 104"/>
                  <a:gd name="T11" fmla="*/ 5 h 115"/>
                  <a:gd name="T12" fmla="*/ 31 w 104"/>
                  <a:gd name="T13" fmla="*/ 5 h 115"/>
                  <a:gd name="T14" fmla="*/ 33 w 104"/>
                  <a:gd name="T15" fmla="*/ 8 h 115"/>
                  <a:gd name="T16" fmla="*/ 19 w 104"/>
                  <a:gd name="T17" fmla="*/ 19 h 115"/>
                  <a:gd name="T18" fmla="*/ 19 w 104"/>
                  <a:gd name="T19" fmla="*/ 19 h 115"/>
                  <a:gd name="T20" fmla="*/ 4 w 104"/>
                  <a:gd name="T21" fmla="*/ 50 h 115"/>
                  <a:gd name="T22" fmla="*/ 4 w 104"/>
                  <a:gd name="T23" fmla="*/ 50 h 115"/>
                  <a:gd name="T24" fmla="*/ 4 w 104"/>
                  <a:gd name="T25" fmla="*/ 52 h 115"/>
                  <a:gd name="T26" fmla="*/ 4 w 104"/>
                  <a:gd name="T27" fmla="*/ 52 h 115"/>
                  <a:gd name="T28" fmla="*/ 20 w 104"/>
                  <a:gd name="T29" fmla="*/ 86 h 115"/>
                  <a:gd name="T30" fmla="*/ 20 w 104"/>
                  <a:gd name="T31" fmla="*/ 86 h 115"/>
                  <a:gd name="T32" fmla="*/ 51 w 104"/>
                  <a:gd name="T33" fmla="*/ 111 h 115"/>
                  <a:gd name="T34" fmla="*/ 51 w 104"/>
                  <a:gd name="T35" fmla="*/ 111 h 115"/>
                  <a:gd name="T36" fmla="*/ 83 w 104"/>
                  <a:gd name="T37" fmla="*/ 81 h 115"/>
                  <a:gd name="T38" fmla="*/ 83 w 104"/>
                  <a:gd name="T39" fmla="*/ 81 h 115"/>
                  <a:gd name="T40" fmla="*/ 100 w 104"/>
                  <a:gd name="T41" fmla="*/ 39 h 115"/>
                  <a:gd name="T42" fmla="*/ 100 w 104"/>
                  <a:gd name="T43" fmla="*/ 39 h 115"/>
                  <a:gd name="T44" fmla="*/ 100 w 104"/>
                  <a:gd name="T45" fmla="*/ 39 h 115"/>
                  <a:gd name="T46" fmla="*/ 100 w 104"/>
                  <a:gd name="T47" fmla="*/ 39 h 115"/>
                  <a:gd name="T48" fmla="*/ 91 w 104"/>
                  <a:gd name="T49" fmla="*/ 16 h 115"/>
                  <a:gd name="T50" fmla="*/ 91 w 104"/>
                  <a:gd name="T51" fmla="*/ 16 h 115"/>
                  <a:gd name="T52" fmla="*/ 79 w 104"/>
                  <a:gd name="T53" fmla="*/ 4 h 115"/>
                  <a:gd name="T54" fmla="*/ 79 w 104"/>
                  <a:gd name="T55" fmla="*/ 4 h 115"/>
                  <a:gd name="T56" fmla="*/ 79 w 104"/>
                  <a:gd name="T57" fmla="*/ 0 h 115"/>
                  <a:gd name="T58" fmla="*/ 94 w 104"/>
                  <a:gd name="T59" fmla="*/ 13 h 115"/>
                  <a:gd name="T60" fmla="*/ 94 w 104"/>
                  <a:gd name="T61" fmla="*/ 13 h 115"/>
                  <a:gd name="T62" fmla="*/ 104 w 104"/>
                  <a:gd name="T63" fmla="*/ 39 h 115"/>
                  <a:gd name="T64" fmla="*/ 104 w 104"/>
                  <a:gd name="T65" fmla="*/ 39 h 115"/>
                  <a:gd name="T66" fmla="*/ 104 w 104"/>
                  <a:gd name="T67" fmla="*/ 39 h 115"/>
                  <a:gd name="T68" fmla="*/ 104 w 104"/>
                  <a:gd name="T69" fmla="*/ 39 h 115"/>
                  <a:gd name="T70" fmla="*/ 86 w 104"/>
                  <a:gd name="T71" fmla="*/ 84 h 115"/>
                  <a:gd name="T72" fmla="*/ 86 w 104"/>
                  <a:gd name="T73" fmla="*/ 84 h 115"/>
                  <a:gd name="T74" fmla="*/ 51 w 104"/>
                  <a:gd name="T75" fmla="*/ 115 h 115"/>
                  <a:gd name="T76" fmla="*/ 51 w 104"/>
                  <a:gd name="T77" fmla="*/ 115 h 115"/>
                  <a:gd name="T78" fmla="*/ 17 w 104"/>
                  <a:gd name="T79" fmla="*/ 89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4" h="115">
                    <a:moveTo>
                      <a:pt x="17" y="89"/>
                    </a:moveTo>
                    <a:cubicBezTo>
                      <a:pt x="7" y="75"/>
                      <a:pt x="1" y="60"/>
                      <a:pt x="0" y="53"/>
                    </a:cubicBezTo>
                    <a:cubicBezTo>
                      <a:pt x="0" y="53"/>
                      <a:pt x="0" y="53"/>
                      <a:pt x="0" y="53"/>
                    </a:cubicBezTo>
                    <a:cubicBezTo>
                      <a:pt x="0" y="52"/>
                      <a:pt x="0" y="51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21"/>
                      <a:pt x="31" y="5"/>
                      <a:pt x="31" y="5"/>
                    </a:cubicBezTo>
                    <a:cubicBezTo>
                      <a:pt x="31" y="5"/>
                      <a:pt x="31" y="5"/>
                      <a:pt x="31" y="5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9"/>
                      <a:pt x="26" y="12"/>
                      <a:pt x="19" y="19"/>
                    </a:cubicBezTo>
                    <a:cubicBezTo>
                      <a:pt x="19" y="19"/>
                      <a:pt x="19" y="19"/>
                      <a:pt x="19" y="19"/>
                    </a:cubicBezTo>
                    <a:cubicBezTo>
                      <a:pt x="11" y="27"/>
                      <a:pt x="4" y="37"/>
                      <a:pt x="4" y="50"/>
                    </a:cubicBezTo>
                    <a:cubicBezTo>
                      <a:pt x="4" y="50"/>
                      <a:pt x="4" y="50"/>
                      <a:pt x="4" y="50"/>
                    </a:cubicBezTo>
                    <a:cubicBezTo>
                      <a:pt x="4" y="51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8"/>
                      <a:pt x="11" y="73"/>
                      <a:pt x="20" y="86"/>
                    </a:cubicBezTo>
                    <a:cubicBezTo>
                      <a:pt x="20" y="86"/>
                      <a:pt x="20" y="86"/>
                      <a:pt x="20" y="86"/>
                    </a:cubicBezTo>
                    <a:cubicBezTo>
                      <a:pt x="29" y="100"/>
                      <a:pt x="41" y="111"/>
                      <a:pt x="51" y="111"/>
                    </a:cubicBezTo>
                    <a:cubicBezTo>
                      <a:pt x="51" y="111"/>
                      <a:pt x="51" y="111"/>
                      <a:pt x="51" y="111"/>
                    </a:cubicBezTo>
                    <a:cubicBezTo>
                      <a:pt x="60" y="111"/>
                      <a:pt x="73" y="98"/>
                      <a:pt x="83" y="81"/>
                    </a:cubicBezTo>
                    <a:cubicBezTo>
                      <a:pt x="83" y="81"/>
                      <a:pt x="83" y="81"/>
                      <a:pt x="83" y="81"/>
                    </a:cubicBezTo>
                    <a:cubicBezTo>
                      <a:pt x="93" y="65"/>
                      <a:pt x="100" y="47"/>
                      <a:pt x="100" y="39"/>
                    </a:cubicBezTo>
                    <a:cubicBezTo>
                      <a:pt x="100" y="39"/>
                      <a:pt x="100" y="39"/>
                      <a:pt x="100" y="39"/>
                    </a:cubicBezTo>
                    <a:cubicBezTo>
                      <a:pt x="100" y="39"/>
                      <a:pt x="100" y="39"/>
                      <a:pt x="100" y="39"/>
                    </a:cubicBezTo>
                    <a:cubicBezTo>
                      <a:pt x="100" y="39"/>
                      <a:pt x="100" y="39"/>
                      <a:pt x="100" y="39"/>
                    </a:cubicBezTo>
                    <a:cubicBezTo>
                      <a:pt x="100" y="31"/>
                      <a:pt x="96" y="22"/>
                      <a:pt x="91" y="16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86" y="9"/>
                      <a:pt x="80" y="4"/>
                      <a:pt x="79" y="4"/>
                    </a:cubicBezTo>
                    <a:cubicBezTo>
                      <a:pt x="79" y="4"/>
                      <a:pt x="79" y="4"/>
                      <a:pt x="79" y="4"/>
                    </a:cubicBezTo>
                    <a:cubicBezTo>
                      <a:pt x="79" y="0"/>
                      <a:pt x="79" y="0"/>
                      <a:pt x="79" y="0"/>
                    </a:cubicBezTo>
                    <a:cubicBezTo>
                      <a:pt x="84" y="1"/>
                      <a:pt x="89" y="6"/>
                      <a:pt x="94" y="13"/>
                    </a:cubicBezTo>
                    <a:cubicBezTo>
                      <a:pt x="94" y="13"/>
                      <a:pt x="94" y="13"/>
                      <a:pt x="94" y="13"/>
                    </a:cubicBezTo>
                    <a:cubicBezTo>
                      <a:pt x="99" y="21"/>
                      <a:pt x="104" y="30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4" y="39"/>
                      <a:pt x="104" y="39"/>
                      <a:pt x="104" y="39"/>
                    </a:cubicBezTo>
                    <a:cubicBezTo>
                      <a:pt x="104" y="49"/>
                      <a:pt x="97" y="67"/>
                      <a:pt x="86" y="84"/>
                    </a:cubicBezTo>
                    <a:cubicBezTo>
                      <a:pt x="86" y="84"/>
                      <a:pt x="86" y="84"/>
                      <a:pt x="86" y="84"/>
                    </a:cubicBezTo>
                    <a:cubicBezTo>
                      <a:pt x="76" y="100"/>
                      <a:pt x="64" y="115"/>
                      <a:pt x="51" y="115"/>
                    </a:cubicBezTo>
                    <a:cubicBezTo>
                      <a:pt x="51" y="115"/>
                      <a:pt x="51" y="115"/>
                      <a:pt x="51" y="115"/>
                    </a:cubicBezTo>
                    <a:cubicBezTo>
                      <a:pt x="38" y="115"/>
                      <a:pt x="26" y="102"/>
                      <a:pt x="17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6" name="Freeform 54"/>
              <p:cNvSpPr>
                <a:spLocks noEditPoints="1"/>
              </p:cNvSpPr>
              <p:nvPr/>
            </p:nvSpPr>
            <p:spPr bwMode="auto">
              <a:xfrm>
                <a:off x="2287" y="1990"/>
                <a:ext cx="385" cy="422"/>
              </a:xfrm>
              <a:custGeom>
                <a:avLst/>
                <a:gdLst>
                  <a:gd name="T0" fmla="*/ 17 w 108"/>
                  <a:gd name="T1" fmla="*/ 92 h 119"/>
                  <a:gd name="T2" fmla="*/ 0 w 108"/>
                  <a:gd name="T3" fmla="*/ 52 h 119"/>
                  <a:gd name="T4" fmla="*/ 32 w 108"/>
                  <a:gd name="T5" fmla="*/ 5 h 119"/>
                  <a:gd name="T6" fmla="*/ 37 w 108"/>
                  <a:gd name="T7" fmla="*/ 10 h 119"/>
                  <a:gd name="T8" fmla="*/ 35 w 108"/>
                  <a:gd name="T9" fmla="*/ 12 h 119"/>
                  <a:gd name="T10" fmla="*/ 32 w 108"/>
                  <a:gd name="T11" fmla="*/ 15 h 119"/>
                  <a:gd name="T12" fmla="*/ 22 w 108"/>
                  <a:gd name="T13" fmla="*/ 23 h 119"/>
                  <a:gd name="T14" fmla="*/ 8 w 108"/>
                  <a:gd name="T15" fmla="*/ 52 h 119"/>
                  <a:gd name="T16" fmla="*/ 24 w 108"/>
                  <a:gd name="T17" fmla="*/ 87 h 119"/>
                  <a:gd name="T18" fmla="*/ 53 w 108"/>
                  <a:gd name="T19" fmla="*/ 111 h 119"/>
                  <a:gd name="T20" fmla="*/ 53 w 108"/>
                  <a:gd name="T21" fmla="*/ 111 h 119"/>
                  <a:gd name="T22" fmla="*/ 54 w 108"/>
                  <a:gd name="T23" fmla="*/ 111 h 119"/>
                  <a:gd name="T24" fmla="*/ 100 w 108"/>
                  <a:gd name="T25" fmla="*/ 41 h 119"/>
                  <a:gd name="T26" fmla="*/ 100 w 108"/>
                  <a:gd name="T27" fmla="*/ 41 h 119"/>
                  <a:gd name="T28" fmla="*/ 91 w 108"/>
                  <a:gd name="T29" fmla="*/ 19 h 119"/>
                  <a:gd name="T30" fmla="*/ 82 w 108"/>
                  <a:gd name="T31" fmla="*/ 8 h 119"/>
                  <a:gd name="T32" fmla="*/ 82 w 108"/>
                  <a:gd name="T33" fmla="*/ 0 h 119"/>
                  <a:gd name="T34" fmla="*/ 108 w 108"/>
                  <a:gd name="T35" fmla="*/ 41 h 119"/>
                  <a:gd name="T36" fmla="*/ 108 w 108"/>
                  <a:gd name="T37" fmla="*/ 41 h 119"/>
                  <a:gd name="T38" fmla="*/ 53 w 108"/>
                  <a:gd name="T39" fmla="*/ 119 h 119"/>
                  <a:gd name="T40" fmla="*/ 53 w 108"/>
                  <a:gd name="T41" fmla="*/ 115 h 119"/>
                  <a:gd name="T42" fmla="*/ 54 w 108"/>
                  <a:gd name="T43" fmla="*/ 115 h 119"/>
                  <a:gd name="T44" fmla="*/ 53 w 108"/>
                  <a:gd name="T45" fmla="*/ 115 h 119"/>
                  <a:gd name="T46" fmla="*/ 53 w 108"/>
                  <a:gd name="T47" fmla="*/ 115 h 119"/>
                  <a:gd name="T48" fmla="*/ 53 w 108"/>
                  <a:gd name="T49" fmla="*/ 115 h 119"/>
                  <a:gd name="T50" fmla="*/ 104 w 108"/>
                  <a:gd name="T51" fmla="*/ 41 h 119"/>
                  <a:gd name="T52" fmla="*/ 95 w 108"/>
                  <a:gd name="T53" fmla="*/ 16 h 119"/>
                  <a:gd name="T54" fmla="*/ 95 w 108"/>
                  <a:gd name="T55" fmla="*/ 16 h 119"/>
                  <a:gd name="T56" fmla="*/ 104 w 108"/>
                  <a:gd name="T57" fmla="*/ 41 h 119"/>
                  <a:gd name="T58" fmla="*/ 104 w 108"/>
                  <a:gd name="T59" fmla="*/ 41 h 119"/>
                  <a:gd name="T60" fmla="*/ 89 w 108"/>
                  <a:gd name="T61" fmla="*/ 81 h 119"/>
                  <a:gd name="T62" fmla="*/ 5 w 108"/>
                  <a:gd name="T63" fmla="*/ 58 h 119"/>
                  <a:gd name="T64" fmla="*/ 4 w 108"/>
                  <a:gd name="T65" fmla="*/ 54 h 119"/>
                  <a:gd name="T66" fmla="*/ 4 w 108"/>
                  <a:gd name="T67" fmla="*/ 53 h 119"/>
                  <a:gd name="T68" fmla="*/ 4 w 108"/>
                  <a:gd name="T69" fmla="*/ 52 h 119"/>
                  <a:gd name="T70" fmla="*/ 4 w 108"/>
                  <a:gd name="T71" fmla="*/ 52 h 119"/>
                  <a:gd name="T72" fmla="*/ 4 w 108"/>
                  <a:gd name="T73" fmla="*/ 52 h 119"/>
                  <a:gd name="T74" fmla="*/ 19 w 108"/>
                  <a:gd name="T75" fmla="*/ 20 h 119"/>
                  <a:gd name="T76" fmla="*/ 19 w 108"/>
                  <a:gd name="T77" fmla="*/ 20 h 119"/>
                  <a:gd name="T78" fmla="*/ 27 w 108"/>
                  <a:gd name="T79" fmla="*/ 13 h 119"/>
                  <a:gd name="T80" fmla="*/ 37 w 108"/>
                  <a:gd name="T81" fmla="*/ 10 h 119"/>
                  <a:gd name="T82" fmla="*/ 87 w 108"/>
                  <a:gd name="T83" fmla="*/ 8 h 119"/>
                  <a:gd name="T84" fmla="*/ 85 w 108"/>
                  <a:gd name="T85" fmla="*/ 6 h 119"/>
                  <a:gd name="T86" fmla="*/ 36 w 108"/>
                  <a:gd name="T87" fmla="*/ 9 h 119"/>
                  <a:gd name="T88" fmla="*/ 36 w 108"/>
                  <a:gd name="T89" fmla="*/ 9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8" h="119">
                    <a:moveTo>
                      <a:pt x="17" y="92"/>
                    </a:moveTo>
                    <a:cubicBezTo>
                      <a:pt x="19" y="91"/>
                      <a:pt x="19" y="91"/>
                      <a:pt x="19" y="91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7" y="77"/>
                      <a:pt x="1" y="63"/>
                      <a:pt x="0" y="55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4"/>
                      <a:pt x="0" y="53"/>
                      <a:pt x="0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23"/>
                      <a:pt x="29" y="7"/>
                      <a:pt x="32" y="5"/>
                    </a:cubicBezTo>
                    <a:cubicBezTo>
                      <a:pt x="32" y="5"/>
                      <a:pt x="32" y="5"/>
                      <a:pt x="32" y="5"/>
                    </a:cubicBezTo>
                    <a:cubicBezTo>
                      <a:pt x="33" y="3"/>
                      <a:pt x="33" y="3"/>
                      <a:pt x="33" y="3"/>
                    </a:cubicBezTo>
                    <a:cubicBezTo>
                      <a:pt x="37" y="9"/>
                      <a:pt x="37" y="9"/>
                      <a:pt x="37" y="9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35" y="12"/>
                      <a:pt x="35" y="12"/>
                      <a:pt x="35" y="12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4" y="13"/>
                      <a:pt x="33" y="14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29" y="17"/>
                      <a:pt x="25" y="19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15" y="30"/>
                      <a:pt x="8" y="40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2"/>
                      <a:pt x="8" y="52"/>
                      <a:pt x="8" y="52"/>
                    </a:cubicBezTo>
                    <a:cubicBezTo>
                      <a:pt x="8" y="53"/>
                      <a:pt x="8" y="54"/>
                      <a:pt x="8" y="54"/>
                    </a:cubicBezTo>
                    <a:cubicBezTo>
                      <a:pt x="8" y="54"/>
                      <a:pt x="8" y="54"/>
                      <a:pt x="8" y="54"/>
                    </a:cubicBezTo>
                    <a:cubicBezTo>
                      <a:pt x="8" y="59"/>
                      <a:pt x="15" y="74"/>
                      <a:pt x="24" y="87"/>
                    </a:cubicBezTo>
                    <a:cubicBezTo>
                      <a:pt x="24" y="87"/>
                      <a:pt x="24" y="87"/>
                      <a:pt x="24" y="87"/>
                    </a:cubicBezTo>
                    <a:cubicBezTo>
                      <a:pt x="32" y="100"/>
                      <a:pt x="44" y="111"/>
                      <a:pt x="53" y="111"/>
                    </a:cubicBezTo>
                    <a:cubicBezTo>
                      <a:pt x="53" y="111"/>
                      <a:pt x="53" y="111"/>
                      <a:pt x="53" y="111"/>
                    </a:cubicBezTo>
                    <a:cubicBezTo>
                      <a:pt x="53" y="111"/>
                      <a:pt x="53" y="111"/>
                      <a:pt x="53" y="111"/>
                    </a:cubicBezTo>
                    <a:cubicBezTo>
                      <a:pt x="53" y="111"/>
                      <a:pt x="53" y="111"/>
                      <a:pt x="53" y="111"/>
                    </a:cubicBezTo>
                    <a:cubicBezTo>
                      <a:pt x="53" y="111"/>
                      <a:pt x="53" y="111"/>
                      <a:pt x="53" y="111"/>
                    </a:cubicBezTo>
                    <a:cubicBezTo>
                      <a:pt x="53" y="111"/>
                      <a:pt x="53" y="111"/>
                      <a:pt x="53" y="111"/>
                    </a:cubicBezTo>
                    <a:cubicBezTo>
                      <a:pt x="53" y="111"/>
                      <a:pt x="54" y="111"/>
                      <a:pt x="54" y="111"/>
                    </a:cubicBezTo>
                    <a:cubicBezTo>
                      <a:pt x="54" y="111"/>
                      <a:pt x="54" y="111"/>
                      <a:pt x="54" y="111"/>
                    </a:cubicBezTo>
                    <a:cubicBezTo>
                      <a:pt x="61" y="111"/>
                      <a:pt x="74" y="98"/>
                      <a:pt x="83" y="82"/>
                    </a:cubicBezTo>
                    <a:cubicBezTo>
                      <a:pt x="83" y="82"/>
                      <a:pt x="83" y="82"/>
                      <a:pt x="83" y="82"/>
                    </a:cubicBezTo>
                    <a:cubicBezTo>
                      <a:pt x="93" y="67"/>
                      <a:pt x="100" y="48"/>
                      <a:pt x="100" y="41"/>
                    </a:cubicBezTo>
                    <a:cubicBezTo>
                      <a:pt x="100" y="41"/>
                      <a:pt x="100" y="41"/>
                      <a:pt x="100" y="41"/>
                    </a:cubicBezTo>
                    <a:cubicBezTo>
                      <a:pt x="100" y="41"/>
                      <a:pt x="100" y="41"/>
                      <a:pt x="100" y="41"/>
                    </a:cubicBezTo>
                    <a:cubicBezTo>
                      <a:pt x="100" y="41"/>
                      <a:pt x="100" y="41"/>
                      <a:pt x="100" y="41"/>
                    </a:cubicBezTo>
                    <a:cubicBezTo>
                      <a:pt x="100" y="41"/>
                      <a:pt x="100" y="41"/>
                      <a:pt x="100" y="41"/>
                    </a:cubicBezTo>
                    <a:cubicBezTo>
                      <a:pt x="100" y="41"/>
                      <a:pt x="100" y="41"/>
                      <a:pt x="100" y="41"/>
                    </a:cubicBezTo>
                    <a:cubicBezTo>
                      <a:pt x="100" y="34"/>
                      <a:pt x="96" y="25"/>
                      <a:pt x="91" y="19"/>
                    </a:cubicBezTo>
                    <a:cubicBezTo>
                      <a:pt x="91" y="19"/>
                      <a:pt x="91" y="19"/>
                      <a:pt x="91" y="19"/>
                    </a:cubicBezTo>
                    <a:cubicBezTo>
                      <a:pt x="88" y="14"/>
                      <a:pt x="83" y="9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79" y="10"/>
                      <a:pt x="79" y="10"/>
                      <a:pt x="79" y="10"/>
                    </a:cubicBezTo>
                    <a:cubicBezTo>
                      <a:pt x="80" y="0"/>
                      <a:pt x="80" y="0"/>
                      <a:pt x="80" y="0"/>
                    </a:cubicBezTo>
                    <a:cubicBezTo>
                      <a:pt x="82" y="0"/>
                      <a:pt x="82" y="0"/>
                      <a:pt x="82" y="0"/>
                    </a:cubicBezTo>
                    <a:cubicBezTo>
                      <a:pt x="88" y="1"/>
                      <a:pt x="92" y="7"/>
                      <a:pt x="98" y="14"/>
                    </a:cubicBezTo>
                    <a:cubicBezTo>
                      <a:pt x="98" y="14"/>
                      <a:pt x="98" y="14"/>
                      <a:pt x="98" y="14"/>
                    </a:cubicBezTo>
                    <a:cubicBezTo>
                      <a:pt x="103" y="22"/>
                      <a:pt x="108" y="3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41"/>
                      <a:pt x="108" y="41"/>
                      <a:pt x="108" y="41"/>
                    </a:cubicBezTo>
                    <a:cubicBezTo>
                      <a:pt x="108" y="52"/>
                      <a:pt x="100" y="70"/>
                      <a:pt x="90" y="87"/>
                    </a:cubicBezTo>
                    <a:cubicBezTo>
                      <a:pt x="90" y="87"/>
                      <a:pt x="90" y="87"/>
                      <a:pt x="90" y="87"/>
                    </a:cubicBezTo>
                    <a:cubicBezTo>
                      <a:pt x="80" y="103"/>
                      <a:pt x="67" y="119"/>
                      <a:pt x="53" y="119"/>
                    </a:cubicBezTo>
                    <a:cubicBezTo>
                      <a:pt x="53" y="119"/>
                      <a:pt x="53" y="119"/>
                      <a:pt x="53" y="119"/>
                    </a:cubicBezTo>
                    <a:cubicBezTo>
                      <a:pt x="39" y="119"/>
                      <a:pt x="27" y="106"/>
                      <a:pt x="17" y="92"/>
                    </a:cubicBezTo>
                    <a:close/>
                    <a:moveTo>
                      <a:pt x="53" y="115"/>
                    </a:moveTo>
                    <a:cubicBezTo>
                      <a:pt x="63" y="115"/>
                      <a:pt x="75" y="103"/>
                      <a:pt x="84" y="88"/>
                    </a:cubicBezTo>
                    <a:cubicBezTo>
                      <a:pt x="84" y="88"/>
                      <a:pt x="84" y="88"/>
                      <a:pt x="84" y="88"/>
                    </a:cubicBezTo>
                    <a:cubicBezTo>
                      <a:pt x="75" y="103"/>
                      <a:pt x="63" y="115"/>
                      <a:pt x="54" y="115"/>
                    </a:cubicBezTo>
                    <a:cubicBezTo>
                      <a:pt x="54" y="115"/>
                      <a:pt x="54" y="115"/>
                      <a:pt x="54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53" y="115"/>
                      <a:pt x="53" y="115"/>
                      <a:pt x="53" y="115"/>
                    </a:cubicBezTo>
                    <a:cubicBezTo>
                      <a:pt x="45" y="115"/>
                      <a:pt x="37" y="109"/>
                      <a:pt x="29" y="101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37" y="109"/>
                      <a:pt x="45" y="115"/>
                      <a:pt x="53" y="115"/>
                    </a:cubicBezTo>
                    <a:close/>
                    <a:moveTo>
                      <a:pt x="89" y="81"/>
                    </a:moveTo>
                    <a:cubicBezTo>
                      <a:pt x="98" y="66"/>
                      <a:pt x="104" y="49"/>
                      <a:pt x="104" y="41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32"/>
                      <a:pt x="100" y="23"/>
                      <a:pt x="95" y="16"/>
                    </a:cubicBezTo>
                    <a:cubicBezTo>
                      <a:pt x="95" y="16"/>
                      <a:pt x="95" y="16"/>
                      <a:pt x="95" y="16"/>
                    </a:cubicBezTo>
                    <a:cubicBezTo>
                      <a:pt x="95" y="16"/>
                      <a:pt x="95" y="16"/>
                      <a:pt x="95" y="16"/>
                    </a:cubicBezTo>
                    <a:cubicBezTo>
                      <a:pt x="95" y="16"/>
                      <a:pt x="95" y="16"/>
                      <a:pt x="95" y="16"/>
                    </a:cubicBezTo>
                    <a:cubicBezTo>
                      <a:pt x="95" y="16"/>
                      <a:pt x="95" y="16"/>
                      <a:pt x="95" y="16"/>
                    </a:cubicBezTo>
                    <a:cubicBezTo>
                      <a:pt x="95" y="16"/>
                      <a:pt x="95" y="16"/>
                      <a:pt x="95" y="16"/>
                    </a:cubicBezTo>
                    <a:cubicBezTo>
                      <a:pt x="100" y="23"/>
                      <a:pt x="104" y="32"/>
                      <a:pt x="104" y="41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41"/>
                      <a:pt x="104" y="41"/>
                      <a:pt x="104" y="41"/>
                    </a:cubicBezTo>
                    <a:cubicBezTo>
                      <a:pt x="104" y="50"/>
                      <a:pt x="98" y="66"/>
                      <a:pt x="89" y="81"/>
                    </a:cubicBezTo>
                    <a:close/>
                    <a:moveTo>
                      <a:pt x="4" y="54"/>
                    </a:moveTo>
                    <a:cubicBezTo>
                      <a:pt x="4" y="55"/>
                      <a:pt x="4" y="56"/>
                      <a:pt x="5" y="58"/>
                    </a:cubicBezTo>
                    <a:cubicBezTo>
                      <a:pt x="5" y="58"/>
                      <a:pt x="5" y="58"/>
                      <a:pt x="5" y="58"/>
                    </a:cubicBezTo>
                    <a:cubicBezTo>
                      <a:pt x="4" y="56"/>
                      <a:pt x="4" y="55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ubicBezTo>
                      <a:pt x="4" y="54"/>
                      <a:pt x="4" y="54"/>
                      <a:pt x="4" y="54"/>
                    </a:cubicBezTo>
                    <a:close/>
                    <a:moveTo>
                      <a:pt x="4" y="53"/>
                    </a:moveTo>
                    <a:cubicBezTo>
                      <a:pt x="4" y="53"/>
                      <a:pt x="4" y="53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3"/>
                      <a:pt x="4" y="53"/>
                      <a:pt x="4" y="53"/>
                    </a:cubicBezTo>
                    <a:close/>
                    <a:moveTo>
                      <a:pt x="4" y="52"/>
                    </a:moveTo>
                    <a:cubicBezTo>
                      <a:pt x="4" y="52"/>
                      <a:pt x="4" y="51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4" y="51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lose/>
                    <a:moveTo>
                      <a:pt x="19" y="20"/>
                    </a:moveTo>
                    <a:cubicBezTo>
                      <a:pt x="16" y="23"/>
                      <a:pt x="12" y="27"/>
                      <a:pt x="10" y="32"/>
                    </a:cubicBezTo>
                    <a:cubicBezTo>
                      <a:pt x="10" y="32"/>
                      <a:pt x="10" y="32"/>
                      <a:pt x="10" y="32"/>
                    </a:cubicBezTo>
                    <a:cubicBezTo>
                      <a:pt x="12" y="27"/>
                      <a:pt x="16" y="23"/>
                      <a:pt x="19" y="20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22" y="17"/>
                      <a:pt x="25" y="15"/>
                      <a:pt x="27" y="13"/>
                    </a:cubicBezTo>
                    <a:cubicBezTo>
                      <a:pt x="27" y="13"/>
                      <a:pt x="27" y="13"/>
                      <a:pt x="27" y="13"/>
                    </a:cubicBezTo>
                    <a:cubicBezTo>
                      <a:pt x="25" y="15"/>
                      <a:pt x="22" y="17"/>
                      <a:pt x="19" y="20"/>
                    </a:cubicBezTo>
                    <a:close/>
                    <a:moveTo>
                      <a:pt x="37" y="10"/>
                    </a:move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ubicBezTo>
                      <a:pt x="37" y="10"/>
                      <a:pt x="37" y="10"/>
                      <a:pt x="37" y="10"/>
                    </a:cubicBezTo>
                    <a:close/>
                    <a:moveTo>
                      <a:pt x="87" y="8"/>
                    </a:moveTo>
                    <a:cubicBezTo>
                      <a:pt x="88" y="8"/>
                      <a:pt x="89" y="9"/>
                      <a:pt x="89" y="10"/>
                    </a:cubicBezTo>
                    <a:cubicBezTo>
                      <a:pt x="89" y="10"/>
                      <a:pt x="89" y="10"/>
                      <a:pt x="89" y="10"/>
                    </a:cubicBezTo>
                    <a:cubicBezTo>
                      <a:pt x="88" y="8"/>
                      <a:pt x="86" y="7"/>
                      <a:pt x="85" y="6"/>
                    </a:cubicBezTo>
                    <a:cubicBezTo>
                      <a:pt x="85" y="6"/>
                      <a:pt x="85" y="6"/>
                      <a:pt x="85" y="6"/>
                    </a:cubicBezTo>
                    <a:cubicBezTo>
                      <a:pt x="85" y="6"/>
                      <a:pt x="86" y="7"/>
                      <a:pt x="87" y="8"/>
                    </a:cubicBezTo>
                    <a:close/>
                    <a:moveTo>
                      <a:pt x="36" y="9"/>
                    </a:moveTo>
                    <a:cubicBezTo>
                      <a:pt x="36" y="9"/>
                      <a:pt x="36" y="9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ubicBezTo>
                      <a:pt x="36" y="9"/>
                      <a:pt x="36" y="9"/>
                      <a:pt x="3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7" name="Freeform 55"/>
              <p:cNvSpPr/>
              <p:nvPr/>
            </p:nvSpPr>
            <p:spPr bwMode="auto">
              <a:xfrm>
                <a:off x="2412" y="2008"/>
                <a:ext cx="131" cy="71"/>
              </a:xfrm>
              <a:custGeom>
                <a:avLst/>
                <a:gdLst>
                  <a:gd name="T0" fmla="*/ 0 w 131"/>
                  <a:gd name="T1" fmla="*/ 18 h 71"/>
                  <a:gd name="T2" fmla="*/ 0 w 131"/>
                  <a:gd name="T3" fmla="*/ 18 h 71"/>
                  <a:gd name="T4" fmla="*/ 14 w 131"/>
                  <a:gd name="T5" fmla="*/ 10 h 71"/>
                  <a:gd name="T6" fmla="*/ 32 w 131"/>
                  <a:gd name="T7" fmla="*/ 42 h 71"/>
                  <a:gd name="T8" fmla="*/ 60 w 131"/>
                  <a:gd name="T9" fmla="*/ 3 h 71"/>
                  <a:gd name="T10" fmla="*/ 110 w 131"/>
                  <a:gd name="T11" fmla="*/ 35 h 71"/>
                  <a:gd name="T12" fmla="*/ 117 w 131"/>
                  <a:gd name="T13" fmla="*/ 0 h 71"/>
                  <a:gd name="T14" fmla="*/ 131 w 131"/>
                  <a:gd name="T15" fmla="*/ 3 h 71"/>
                  <a:gd name="T16" fmla="*/ 121 w 131"/>
                  <a:gd name="T17" fmla="*/ 60 h 71"/>
                  <a:gd name="T18" fmla="*/ 64 w 131"/>
                  <a:gd name="T19" fmla="*/ 21 h 71"/>
                  <a:gd name="T20" fmla="*/ 28 w 131"/>
                  <a:gd name="T21" fmla="*/ 71 h 71"/>
                  <a:gd name="T22" fmla="*/ 0 w 131"/>
                  <a:gd name="T23" fmla="*/ 18 h 71"/>
                  <a:gd name="T24" fmla="*/ 0 w 131"/>
                  <a:gd name="T25" fmla="*/ 18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1" h="71">
                    <a:moveTo>
                      <a:pt x="0" y="18"/>
                    </a:moveTo>
                    <a:lnTo>
                      <a:pt x="0" y="18"/>
                    </a:lnTo>
                    <a:lnTo>
                      <a:pt x="14" y="10"/>
                    </a:lnTo>
                    <a:lnTo>
                      <a:pt x="32" y="42"/>
                    </a:lnTo>
                    <a:lnTo>
                      <a:pt x="60" y="3"/>
                    </a:lnTo>
                    <a:lnTo>
                      <a:pt x="110" y="35"/>
                    </a:lnTo>
                    <a:lnTo>
                      <a:pt x="117" y="0"/>
                    </a:lnTo>
                    <a:lnTo>
                      <a:pt x="131" y="3"/>
                    </a:lnTo>
                    <a:lnTo>
                      <a:pt x="121" y="60"/>
                    </a:lnTo>
                    <a:lnTo>
                      <a:pt x="64" y="21"/>
                    </a:lnTo>
                    <a:lnTo>
                      <a:pt x="28" y="71"/>
                    </a:lnTo>
                    <a:lnTo>
                      <a:pt x="0" y="18"/>
                    </a:lnTo>
                    <a:lnTo>
                      <a:pt x="0" y="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8" name="Freeform 56"/>
              <p:cNvSpPr>
                <a:spLocks noEditPoints="1"/>
              </p:cNvSpPr>
              <p:nvPr/>
            </p:nvSpPr>
            <p:spPr bwMode="auto">
              <a:xfrm>
                <a:off x="2405" y="2001"/>
                <a:ext cx="149" cy="92"/>
              </a:xfrm>
              <a:custGeom>
                <a:avLst/>
                <a:gdLst>
                  <a:gd name="T0" fmla="*/ 0 w 149"/>
                  <a:gd name="T1" fmla="*/ 28 h 92"/>
                  <a:gd name="T2" fmla="*/ 7 w 149"/>
                  <a:gd name="T3" fmla="*/ 25 h 92"/>
                  <a:gd name="T4" fmla="*/ 0 w 149"/>
                  <a:gd name="T5" fmla="*/ 28 h 92"/>
                  <a:gd name="T6" fmla="*/ 7 w 149"/>
                  <a:gd name="T7" fmla="*/ 21 h 92"/>
                  <a:gd name="T8" fmla="*/ 3 w 149"/>
                  <a:gd name="T9" fmla="*/ 17 h 92"/>
                  <a:gd name="T10" fmla="*/ 21 w 149"/>
                  <a:gd name="T11" fmla="*/ 7 h 92"/>
                  <a:gd name="T12" fmla="*/ 39 w 149"/>
                  <a:gd name="T13" fmla="*/ 35 h 92"/>
                  <a:gd name="T14" fmla="*/ 64 w 149"/>
                  <a:gd name="T15" fmla="*/ 0 h 92"/>
                  <a:gd name="T16" fmla="*/ 114 w 149"/>
                  <a:gd name="T17" fmla="*/ 32 h 92"/>
                  <a:gd name="T18" fmla="*/ 121 w 149"/>
                  <a:gd name="T19" fmla="*/ 0 h 92"/>
                  <a:gd name="T20" fmla="*/ 149 w 149"/>
                  <a:gd name="T21" fmla="*/ 7 h 92"/>
                  <a:gd name="T22" fmla="*/ 131 w 149"/>
                  <a:gd name="T23" fmla="*/ 78 h 92"/>
                  <a:gd name="T24" fmla="*/ 71 w 149"/>
                  <a:gd name="T25" fmla="*/ 39 h 92"/>
                  <a:gd name="T26" fmla="*/ 35 w 149"/>
                  <a:gd name="T27" fmla="*/ 92 h 92"/>
                  <a:gd name="T28" fmla="*/ 0 w 149"/>
                  <a:gd name="T29" fmla="*/ 28 h 92"/>
                  <a:gd name="T30" fmla="*/ 0 w 149"/>
                  <a:gd name="T31" fmla="*/ 28 h 92"/>
                  <a:gd name="T32" fmla="*/ 39 w 149"/>
                  <a:gd name="T33" fmla="*/ 64 h 92"/>
                  <a:gd name="T34" fmla="*/ 67 w 149"/>
                  <a:gd name="T35" fmla="*/ 21 h 92"/>
                  <a:gd name="T36" fmla="*/ 124 w 149"/>
                  <a:gd name="T37" fmla="*/ 53 h 92"/>
                  <a:gd name="T38" fmla="*/ 131 w 149"/>
                  <a:gd name="T39" fmla="*/ 17 h 92"/>
                  <a:gd name="T40" fmla="*/ 124 w 149"/>
                  <a:gd name="T41" fmla="*/ 53 h 92"/>
                  <a:gd name="T42" fmla="*/ 67 w 149"/>
                  <a:gd name="T43" fmla="*/ 21 h 92"/>
                  <a:gd name="T44" fmla="*/ 39 w 149"/>
                  <a:gd name="T45" fmla="*/ 64 h 92"/>
                  <a:gd name="T46" fmla="*/ 39 w 149"/>
                  <a:gd name="T47" fmla="*/ 64 h 92"/>
                  <a:gd name="T48" fmla="*/ 39 w 149"/>
                  <a:gd name="T49" fmla="*/ 64 h 92"/>
                  <a:gd name="T50" fmla="*/ 17 w 149"/>
                  <a:gd name="T51" fmla="*/ 32 h 92"/>
                  <a:gd name="T52" fmla="*/ 17 w 149"/>
                  <a:gd name="T53" fmla="*/ 25 h 92"/>
                  <a:gd name="T54" fmla="*/ 17 w 149"/>
                  <a:gd name="T55" fmla="*/ 25 h 92"/>
                  <a:gd name="T56" fmla="*/ 17 w 149"/>
                  <a:gd name="T57" fmla="*/ 32 h 92"/>
                  <a:gd name="T58" fmla="*/ 17 w 149"/>
                  <a:gd name="T59" fmla="*/ 32 h 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49" h="92">
                    <a:moveTo>
                      <a:pt x="0" y="28"/>
                    </a:moveTo>
                    <a:lnTo>
                      <a:pt x="7" y="25"/>
                    </a:lnTo>
                    <a:lnTo>
                      <a:pt x="0" y="28"/>
                    </a:lnTo>
                    <a:lnTo>
                      <a:pt x="7" y="21"/>
                    </a:lnTo>
                    <a:lnTo>
                      <a:pt x="3" y="17"/>
                    </a:lnTo>
                    <a:lnTo>
                      <a:pt x="21" y="7"/>
                    </a:lnTo>
                    <a:lnTo>
                      <a:pt x="39" y="35"/>
                    </a:lnTo>
                    <a:lnTo>
                      <a:pt x="64" y="0"/>
                    </a:lnTo>
                    <a:lnTo>
                      <a:pt x="114" y="32"/>
                    </a:lnTo>
                    <a:lnTo>
                      <a:pt x="121" y="0"/>
                    </a:lnTo>
                    <a:lnTo>
                      <a:pt x="149" y="7"/>
                    </a:lnTo>
                    <a:lnTo>
                      <a:pt x="131" y="78"/>
                    </a:lnTo>
                    <a:lnTo>
                      <a:pt x="71" y="39"/>
                    </a:lnTo>
                    <a:lnTo>
                      <a:pt x="35" y="92"/>
                    </a:lnTo>
                    <a:lnTo>
                      <a:pt x="0" y="28"/>
                    </a:lnTo>
                    <a:lnTo>
                      <a:pt x="0" y="28"/>
                    </a:lnTo>
                    <a:close/>
                    <a:moveTo>
                      <a:pt x="39" y="64"/>
                    </a:moveTo>
                    <a:lnTo>
                      <a:pt x="67" y="21"/>
                    </a:lnTo>
                    <a:lnTo>
                      <a:pt x="124" y="53"/>
                    </a:lnTo>
                    <a:lnTo>
                      <a:pt x="131" y="17"/>
                    </a:lnTo>
                    <a:lnTo>
                      <a:pt x="124" y="53"/>
                    </a:lnTo>
                    <a:lnTo>
                      <a:pt x="67" y="21"/>
                    </a:lnTo>
                    <a:lnTo>
                      <a:pt x="39" y="64"/>
                    </a:lnTo>
                    <a:lnTo>
                      <a:pt x="39" y="64"/>
                    </a:lnTo>
                    <a:lnTo>
                      <a:pt x="39" y="64"/>
                    </a:lnTo>
                    <a:close/>
                    <a:moveTo>
                      <a:pt x="17" y="32"/>
                    </a:moveTo>
                    <a:lnTo>
                      <a:pt x="17" y="25"/>
                    </a:lnTo>
                    <a:lnTo>
                      <a:pt x="17" y="25"/>
                    </a:lnTo>
                    <a:lnTo>
                      <a:pt x="17" y="32"/>
                    </a:lnTo>
                    <a:lnTo>
                      <a:pt x="17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59" name="Freeform 57"/>
              <p:cNvSpPr>
                <a:spLocks noEditPoints="1"/>
              </p:cNvSpPr>
              <p:nvPr/>
            </p:nvSpPr>
            <p:spPr bwMode="auto">
              <a:xfrm>
                <a:off x="2454" y="2018"/>
                <a:ext cx="89" cy="263"/>
              </a:xfrm>
              <a:custGeom>
                <a:avLst/>
                <a:gdLst>
                  <a:gd name="T0" fmla="*/ 4 w 89"/>
                  <a:gd name="T1" fmla="*/ 213 h 263"/>
                  <a:gd name="T2" fmla="*/ 0 w 89"/>
                  <a:gd name="T3" fmla="*/ 210 h 263"/>
                  <a:gd name="T4" fmla="*/ 11 w 89"/>
                  <a:gd name="T5" fmla="*/ 4 h 263"/>
                  <a:gd name="T6" fmla="*/ 25 w 89"/>
                  <a:gd name="T7" fmla="*/ 0 h 263"/>
                  <a:gd name="T8" fmla="*/ 89 w 89"/>
                  <a:gd name="T9" fmla="*/ 167 h 263"/>
                  <a:gd name="T10" fmla="*/ 54 w 89"/>
                  <a:gd name="T11" fmla="*/ 263 h 263"/>
                  <a:gd name="T12" fmla="*/ 4 w 89"/>
                  <a:gd name="T13" fmla="*/ 213 h 263"/>
                  <a:gd name="T14" fmla="*/ 4 w 89"/>
                  <a:gd name="T15" fmla="*/ 213 h 263"/>
                  <a:gd name="T16" fmla="*/ 50 w 89"/>
                  <a:gd name="T17" fmla="*/ 238 h 263"/>
                  <a:gd name="T18" fmla="*/ 75 w 89"/>
                  <a:gd name="T19" fmla="*/ 167 h 263"/>
                  <a:gd name="T20" fmla="*/ 25 w 89"/>
                  <a:gd name="T21" fmla="*/ 36 h 263"/>
                  <a:gd name="T22" fmla="*/ 15 w 89"/>
                  <a:gd name="T23" fmla="*/ 203 h 263"/>
                  <a:gd name="T24" fmla="*/ 50 w 89"/>
                  <a:gd name="T25" fmla="*/ 238 h 263"/>
                  <a:gd name="T26" fmla="*/ 50 w 89"/>
                  <a:gd name="T27" fmla="*/ 238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89" h="263">
                    <a:moveTo>
                      <a:pt x="4" y="213"/>
                    </a:moveTo>
                    <a:lnTo>
                      <a:pt x="0" y="210"/>
                    </a:lnTo>
                    <a:lnTo>
                      <a:pt x="11" y="4"/>
                    </a:lnTo>
                    <a:lnTo>
                      <a:pt x="25" y="0"/>
                    </a:lnTo>
                    <a:lnTo>
                      <a:pt x="89" y="167"/>
                    </a:lnTo>
                    <a:lnTo>
                      <a:pt x="54" y="263"/>
                    </a:lnTo>
                    <a:lnTo>
                      <a:pt x="4" y="213"/>
                    </a:lnTo>
                    <a:lnTo>
                      <a:pt x="4" y="213"/>
                    </a:lnTo>
                    <a:close/>
                    <a:moveTo>
                      <a:pt x="50" y="238"/>
                    </a:moveTo>
                    <a:lnTo>
                      <a:pt x="75" y="167"/>
                    </a:lnTo>
                    <a:lnTo>
                      <a:pt x="25" y="36"/>
                    </a:lnTo>
                    <a:lnTo>
                      <a:pt x="15" y="203"/>
                    </a:lnTo>
                    <a:lnTo>
                      <a:pt x="50" y="238"/>
                    </a:lnTo>
                    <a:lnTo>
                      <a:pt x="50" y="2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0" name="Freeform 58"/>
              <p:cNvSpPr>
                <a:spLocks noEditPoints="1"/>
              </p:cNvSpPr>
              <p:nvPr/>
            </p:nvSpPr>
            <p:spPr bwMode="auto">
              <a:xfrm>
                <a:off x="2447" y="2011"/>
                <a:ext cx="104" cy="284"/>
              </a:xfrm>
              <a:custGeom>
                <a:avLst/>
                <a:gdLst>
                  <a:gd name="T0" fmla="*/ 4 w 104"/>
                  <a:gd name="T1" fmla="*/ 224 h 284"/>
                  <a:gd name="T2" fmla="*/ 11 w 104"/>
                  <a:gd name="T3" fmla="*/ 220 h 284"/>
                  <a:gd name="T4" fmla="*/ 15 w 104"/>
                  <a:gd name="T5" fmla="*/ 213 h 284"/>
                  <a:gd name="T6" fmla="*/ 61 w 104"/>
                  <a:gd name="T7" fmla="*/ 259 h 284"/>
                  <a:gd name="T8" fmla="*/ 61 w 104"/>
                  <a:gd name="T9" fmla="*/ 259 h 284"/>
                  <a:gd name="T10" fmla="*/ 15 w 104"/>
                  <a:gd name="T11" fmla="*/ 213 h 284"/>
                  <a:gd name="T12" fmla="*/ 22 w 104"/>
                  <a:gd name="T13" fmla="*/ 93 h 284"/>
                  <a:gd name="T14" fmla="*/ 15 w 104"/>
                  <a:gd name="T15" fmla="*/ 213 h 284"/>
                  <a:gd name="T16" fmla="*/ 15 w 104"/>
                  <a:gd name="T17" fmla="*/ 213 h 284"/>
                  <a:gd name="T18" fmla="*/ 11 w 104"/>
                  <a:gd name="T19" fmla="*/ 220 h 284"/>
                  <a:gd name="T20" fmla="*/ 4 w 104"/>
                  <a:gd name="T21" fmla="*/ 224 h 284"/>
                  <a:gd name="T22" fmla="*/ 0 w 104"/>
                  <a:gd name="T23" fmla="*/ 220 h 284"/>
                  <a:gd name="T24" fmla="*/ 11 w 104"/>
                  <a:gd name="T25" fmla="*/ 4 h 284"/>
                  <a:gd name="T26" fmla="*/ 36 w 104"/>
                  <a:gd name="T27" fmla="*/ 0 h 284"/>
                  <a:gd name="T28" fmla="*/ 104 w 104"/>
                  <a:gd name="T29" fmla="*/ 174 h 284"/>
                  <a:gd name="T30" fmla="*/ 64 w 104"/>
                  <a:gd name="T31" fmla="*/ 284 h 284"/>
                  <a:gd name="T32" fmla="*/ 4 w 104"/>
                  <a:gd name="T33" fmla="*/ 224 h 284"/>
                  <a:gd name="T34" fmla="*/ 4 w 104"/>
                  <a:gd name="T35" fmla="*/ 224 h 284"/>
                  <a:gd name="T36" fmla="*/ 57 w 104"/>
                  <a:gd name="T37" fmla="*/ 245 h 284"/>
                  <a:gd name="T38" fmla="*/ 61 w 104"/>
                  <a:gd name="T39" fmla="*/ 238 h 284"/>
                  <a:gd name="T40" fmla="*/ 57 w 104"/>
                  <a:gd name="T41" fmla="*/ 245 h 284"/>
                  <a:gd name="T42" fmla="*/ 57 w 104"/>
                  <a:gd name="T43" fmla="*/ 245 h 284"/>
                  <a:gd name="T44" fmla="*/ 29 w 104"/>
                  <a:gd name="T45" fmla="*/ 210 h 284"/>
                  <a:gd name="T46" fmla="*/ 54 w 104"/>
                  <a:gd name="T47" fmla="*/ 231 h 284"/>
                  <a:gd name="T48" fmla="*/ 75 w 104"/>
                  <a:gd name="T49" fmla="*/ 174 h 284"/>
                  <a:gd name="T50" fmla="*/ 36 w 104"/>
                  <a:gd name="T51" fmla="*/ 78 h 284"/>
                  <a:gd name="T52" fmla="*/ 29 w 104"/>
                  <a:gd name="T53" fmla="*/ 210 h 284"/>
                  <a:gd name="T54" fmla="*/ 29 w 104"/>
                  <a:gd name="T55" fmla="*/ 210 h 284"/>
                  <a:gd name="T56" fmla="*/ 89 w 104"/>
                  <a:gd name="T57" fmla="*/ 174 h 284"/>
                  <a:gd name="T58" fmla="*/ 89 w 104"/>
                  <a:gd name="T59" fmla="*/ 174 h 284"/>
                  <a:gd name="T60" fmla="*/ 29 w 104"/>
                  <a:gd name="T61" fmla="*/ 15 h 284"/>
                  <a:gd name="T62" fmla="*/ 25 w 104"/>
                  <a:gd name="T63" fmla="*/ 15 h 284"/>
                  <a:gd name="T64" fmla="*/ 25 w 104"/>
                  <a:gd name="T65" fmla="*/ 43 h 284"/>
                  <a:gd name="T66" fmla="*/ 39 w 104"/>
                  <a:gd name="T67" fmla="*/ 39 h 284"/>
                  <a:gd name="T68" fmla="*/ 89 w 104"/>
                  <a:gd name="T69" fmla="*/ 174 h 284"/>
                  <a:gd name="T70" fmla="*/ 89 w 104"/>
                  <a:gd name="T71" fmla="*/ 174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04" h="284">
                    <a:moveTo>
                      <a:pt x="4" y="224"/>
                    </a:moveTo>
                    <a:lnTo>
                      <a:pt x="11" y="220"/>
                    </a:lnTo>
                    <a:lnTo>
                      <a:pt x="15" y="213"/>
                    </a:lnTo>
                    <a:lnTo>
                      <a:pt x="61" y="259"/>
                    </a:lnTo>
                    <a:lnTo>
                      <a:pt x="61" y="259"/>
                    </a:lnTo>
                    <a:lnTo>
                      <a:pt x="15" y="213"/>
                    </a:lnTo>
                    <a:lnTo>
                      <a:pt x="22" y="93"/>
                    </a:lnTo>
                    <a:lnTo>
                      <a:pt x="15" y="213"/>
                    </a:lnTo>
                    <a:lnTo>
                      <a:pt x="15" y="213"/>
                    </a:lnTo>
                    <a:lnTo>
                      <a:pt x="11" y="220"/>
                    </a:lnTo>
                    <a:lnTo>
                      <a:pt x="4" y="224"/>
                    </a:lnTo>
                    <a:lnTo>
                      <a:pt x="0" y="220"/>
                    </a:lnTo>
                    <a:lnTo>
                      <a:pt x="11" y="4"/>
                    </a:lnTo>
                    <a:lnTo>
                      <a:pt x="36" y="0"/>
                    </a:lnTo>
                    <a:lnTo>
                      <a:pt x="104" y="174"/>
                    </a:lnTo>
                    <a:lnTo>
                      <a:pt x="64" y="284"/>
                    </a:lnTo>
                    <a:lnTo>
                      <a:pt x="4" y="224"/>
                    </a:lnTo>
                    <a:lnTo>
                      <a:pt x="4" y="224"/>
                    </a:lnTo>
                    <a:close/>
                    <a:moveTo>
                      <a:pt x="57" y="245"/>
                    </a:moveTo>
                    <a:lnTo>
                      <a:pt x="61" y="238"/>
                    </a:lnTo>
                    <a:lnTo>
                      <a:pt x="57" y="245"/>
                    </a:lnTo>
                    <a:lnTo>
                      <a:pt x="57" y="245"/>
                    </a:lnTo>
                    <a:close/>
                    <a:moveTo>
                      <a:pt x="29" y="210"/>
                    </a:moveTo>
                    <a:lnTo>
                      <a:pt x="54" y="231"/>
                    </a:lnTo>
                    <a:lnTo>
                      <a:pt x="75" y="174"/>
                    </a:lnTo>
                    <a:lnTo>
                      <a:pt x="36" y="78"/>
                    </a:lnTo>
                    <a:lnTo>
                      <a:pt x="29" y="210"/>
                    </a:lnTo>
                    <a:lnTo>
                      <a:pt x="29" y="210"/>
                    </a:lnTo>
                    <a:close/>
                    <a:moveTo>
                      <a:pt x="89" y="174"/>
                    </a:moveTo>
                    <a:lnTo>
                      <a:pt x="89" y="174"/>
                    </a:lnTo>
                    <a:lnTo>
                      <a:pt x="29" y="15"/>
                    </a:lnTo>
                    <a:lnTo>
                      <a:pt x="25" y="15"/>
                    </a:lnTo>
                    <a:lnTo>
                      <a:pt x="25" y="43"/>
                    </a:lnTo>
                    <a:lnTo>
                      <a:pt x="39" y="39"/>
                    </a:lnTo>
                    <a:lnTo>
                      <a:pt x="89" y="174"/>
                    </a:lnTo>
                    <a:lnTo>
                      <a:pt x="89" y="17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1" name="Freeform 59"/>
              <p:cNvSpPr/>
              <p:nvPr/>
            </p:nvSpPr>
            <p:spPr bwMode="auto">
              <a:xfrm>
                <a:off x="2006" y="1710"/>
                <a:ext cx="388" cy="316"/>
              </a:xfrm>
              <a:custGeom>
                <a:avLst/>
                <a:gdLst>
                  <a:gd name="T0" fmla="*/ 53 w 388"/>
                  <a:gd name="T1" fmla="*/ 14 h 316"/>
                  <a:gd name="T2" fmla="*/ 0 w 388"/>
                  <a:gd name="T3" fmla="*/ 14 h 316"/>
                  <a:gd name="T4" fmla="*/ 0 w 388"/>
                  <a:gd name="T5" fmla="*/ 0 h 316"/>
                  <a:gd name="T6" fmla="*/ 57 w 388"/>
                  <a:gd name="T7" fmla="*/ 0 h 316"/>
                  <a:gd name="T8" fmla="*/ 388 w 388"/>
                  <a:gd name="T9" fmla="*/ 305 h 316"/>
                  <a:gd name="T10" fmla="*/ 377 w 388"/>
                  <a:gd name="T11" fmla="*/ 316 h 316"/>
                  <a:gd name="T12" fmla="*/ 53 w 388"/>
                  <a:gd name="T13" fmla="*/ 14 h 316"/>
                  <a:gd name="T14" fmla="*/ 53 w 388"/>
                  <a:gd name="T15" fmla="*/ 14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88" h="316">
                    <a:moveTo>
                      <a:pt x="53" y="14"/>
                    </a:moveTo>
                    <a:lnTo>
                      <a:pt x="0" y="14"/>
                    </a:lnTo>
                    <a:lnTo>
                      <a:pt x="0" y="0"/>
                    </a:lnTo>
                    <a:lnTo>
                      <a:pt x="57" y="0"/>
                    </a:lnTo>
                    <a:lnTo>
                      <a:pt x="388" y="305"/>
                    </a:lnTo>
                    <a:lnTo>
                      <a:pt x="377" y="316"/>
                    </a:lnTo>
                    <a:lnTo>
                      <a:pt x="53" y="14"/>
                    </a:lnTo>
                    <a:lnTo>
                      <a:pt x="53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2" name="Freeform 60"/>
              <p:cNvSpPr>
                <a:spLocks noEditPoints="1"/>
              </p:cNvSpPr>
              <p:nvPr/>
            </p:nvSpPr>
            <p:spPr bwMode="auto">
              <a:xfrm>
                <a:off x="1999" y="1703"/>
                <a:ext cx="406" cy="333"/>
              </a:xfrm>
              <a:custGeom>
                <a:avLst/>
                <a:gdLst>
                  <a:gd name="T0" fmla="*/ 56 w 406"/>
                  <a:gd name="T1" fmla="*/ 28 h 333"/>
                  <a:gd name="T2" fmla="*/ 0 w 406"/>
                  <a:gd name="T3" fmla="*/ 28 h 333"/>
                  <a:gd name="T4" fmla="*/ 0 w 406"/>
                  <a:gd name="T5" fmla="*/ 0 h 333"/>
                  <a:gd name="T6" fmla="*/ 67 w 406"/>
                  <a:gd name="T7" fmla="*/ 0 h 333"/>
                  <a:gd name="T8" fmla="*/ 406 w 406"/>
                  <a:gd name="T9" fmla="*/ 312 h 333"/>
                  <a:gd name="T10" fmla="*/ 384 w 406"/>
                  <a:gd name="T11" fmla="*/ 333 h 333"/>
                  <a:gd name="T12" fmla="*/ 56 w 406"/>
                  <a:gd name="T13" fmla="*/ 28 h 333"/>
                  <a:gd name="T14" fmla="*/ 56 w 406"/>
                  <a:gd name="T15" fmla="*/ 28 h 333"/>
                  <a:gd name="T16" fmla="*/ 60 w 406"/>
                  <a:gd name="T17" fmla="*/ 14 h 333"/>
                  <a:gd name="T18" fmla="*/ 384 w 406"/>
                  <a:gd name="T19" fmla="*/ 312 h 333"/>
                  <a:gd name="T20" fmla="*/ 60 w 406"/>
                  <a:gd name="T21" fmla="*/ 14 h 333"/>
                  <a:gd name="T22" fmla="*/ 14 w 406"/>
                  <a:gd name="T23" fmla="*/ 14 h 333"/>
                  <a:gd name="T24" fmla="*/ 14 w 406"/>
                  <a:gd name="T25" fmla="*/ 14 h 333"/>
                  <a:gd name="T26" fmla="*/ 60 w 406"/>
                  <a:gd name="T27" fmla="*/ 14 h 333"/>
                  <a:gd name="T28" fmla="*/ 60 w 406"/>
                  <a:gd name="T29" fmla="*/ 21 h 333"/>
                  <a:gd name="T30" fmla="*/ 53 w 406"/>
                  <a:gd name="T31" fmla="*/ 28 h 333"/>
                  <a:gd name="T32" fmla="*/ 60 w 406"/>
                  <a:gd name="T33" fmla="*/ 21 h 333"/>
                  <a:gd name="T34" fmla="*/ 60 w 406"/>
                  <a:gd name="T35" fmla="*/ 14 h 333"/>
                  <a:gd name="T36" fmla="*/ 60 w 406"/>
                  <a:gd name="T37" fmla="*/ 14 h 333"/>
                  <a:gd name="T38" fmla="*/ 60 w 406"/>
                  <a:gd name="T39" fmla="*/ 14 h 3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06" h="333">
                    <a:moveTo>
                      <a:pt x="56" y="28"/>
                    </a:moveTo>
                    <a:lnTo>
                      <a:pt x="0" y="28"/>
                    </a:lnTo>
                    <a:lnTo>
                      <a:pt x="0" y="0"/>
                    </a:lnTo>
                    <a:lnTo>
                      <a:pt x="67" y="0"/>
                    </a:lnTo>
                    <a:lnTo>
                      <a:pt x="406" y="312"/>
                    </a:lnTo>
                    <a:lnTo>
                      <a:pt x="384" y="333"/>
                    </a:lnTo>
                    <a:lnTo>
                      <a:pt x="56" y="28"/>
                    </a:lnTo>
                    <a:lnTo>
                      <a:pt x="56" y="28"/>
                    </a:lnTo>
                    <a:close/>
                    <a:moveTo>
                      <a:pt x="60" y="14"/>
                    </a:moveTo>
                    <a:lnTo>
                      <a:pt x="384" y="312"/>
                    </a:lnTo>
                    <a:lnTo>
                      <a:pt x="60" y="14"/>
                    </a:lnTo>
                    <a:lnTo>
                      <a:pt x="14" y="14"/>
                    </a:lnTo>
                    <a:lnTo>
                      <a:pt x="14" y="14"/>
                    </a:lnTo>
                    <a:lnTo>
                      <a:pt x="60" y="14"/>
                    </a:lnTo>
                    <a:lnTo>
                      <a:pt x="60" y="21"/>
                    </a:lnTo>
                    <a:lnTo>
                      <a:pt x="53" y="28"/>
                    </a:lnTo>
                    <a:lnTo>
                      <a:pt x="60" y="21"/>
                    </a:lnTo>
                    <a:lnTo>
                      <a:pt x="60" y="14"/>
                    </a:lnTo>
                    <a:lnTo>
                      <a:pt x="60" y="14"/>
                    </a:lnTo>
                    <a:lnTo>
                      <a:pt x="60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3" name="Freeform 61"/>
              <p:cNvSpPr>
                <a:spLocks noEditPoints="1"/>
              </p:cNvSpPr>
              <p:nvPr/>
            </p:nvSpPr>
            <p:spPr bwMode="auto">
              <a:xfrm>
                <a:off x="2031" y="1674"/>
                <a:ext cx="35" cy="57"/>
              </a:xfrm>
              <a:custGeom>
                <a:avLst/>
                <a:gdLst>
                  <a:gd name="T0" fmla="*/ 0 w 35"/>
                  <a:gd name="T1" fmla="*/ 29 h 57"/>
                  <a:gd name="T2" fmla="*/ 7 w 35"/>
                  <a:gd name="T3" fmla="*/ 18 h 57"/>
                  <a:gd name="T4" fmla="*/ 21 w 35"/>
                  <a:gd name="T5" fmla="*/ 29 h 57"/>
                  <a:gd name="T6" fmla="*/ 21 w 35"/>
                  <a:gd name="T7" fmla="*/ 0 h 57"/>
                  <a:gd name="T8" fmla="*/ 35 w 35"/>
                  <a:gd name="T9" fmla="*/ 0 h 57"/>
                  <a:gd name="T10" fmla="*/ 35 w 35"/>
                  <a:gd name="T11" fmla="*/ 57 h 57"/>
                  <a:gd name="T12" fmla="*/ 0 w 35"/>
                  <a:gd name="T13" fmla="*/ 29 h 57"/>
                  <a:gd name="T14" fmla="*/ 0 w 35"/>
                  <a:gd name="T15" fmla="*/ 29 h 57"/>
                  <a:gd name="T16" fmla="*/ 0 w 35"/>
                  <a:gd name="T17" fmla="*/ 29 h 57"/>
                  <a:gd name="T18" fmla="*/ 0 w 35"/>
                  <a:gd name="T19" fmla="*/ 29 h 57"/>
                  <a:gd name="T20" fmla="*/ 0 w 35"/>
                  <a:gd name="T21" fmla="*/ 29 h 57"/>
                  <a:gd name="T22" fmla="*/ 0 w 35"/>
                  <a:gd name="T23" fmla="*/ 29 h 57"/>
                  <a:gd name="T24" fmla="*/ 0 w 35"/>
                  <a:gd name="T25" fmla="*/ 29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5" h="57">
                    <a:moveTo>
                      <a:pt x="0" y="29"/>
                    </a:moveTo>
                    <a:lnTo>
                      <a:pt x="7" y="18"/>
                    </a:lnTo>
                    <a:lnTo>
                      <a:pt x="21" y="29"/>
                    </a:lnTo>
                    <a:lnTo>
                      <a:pt x="21" y="0"/>
                    </a:lnTo>
                    <a:lnTo>
                      <a:pt x="35" y="0"/>
                    </a:lnTo>
                    <a:lnTo>
                      <a:pt x="35" y="57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  <a:moveTo>
                      <a:pt x="0" y="29"/>
                    </a:move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4" name="Freeform 62"/>
              <p:cNvSpPr>
                <a:spLocks noEditPoints="1"/>
              </p:cNvSpPr>
              <p:nvPr/>
            </p:nvSpPr>
            <p:spPr bwMode="auto">
              <a:xfrm>
                <a:off x="2020" y="1667"/>
                <a:ext cx="53" cy="82"/>
              </a:xfrm>
              <a:custGeom>
                <a:avLst/>
                <a:gdLst>
                  <a:gd name="T0" fmla="*/ 11 w 53"/>
                  <a:gd name="T1" fmla="*/ 46 h 82"/>
                  <a:gd name="T2" fmla="*/ 3 w 53"/>
                  <a:gd name="T3" fmla="*/ 53 h 82"/>
                  <a:gd name="T4" fmla="*/ 3 w 53"/>
                  <a:gd name="T5" fmla="*/ 39 h 82"/>
                  <a:gd name="T6" fmla="*/ 0 w 53"/>
                  <a:gd name="T7" fmla="*/ 36 h 82"/>
                  <a:gd name="T8" fmla="*/ 3 w 53"/>
                  <a:gd name="T9" fmla="*/ 32 h 82"/>
                  <a:gd name="T10" fmla="*/ 3 w 53"/>
                  <a:gd name="T11" fmla="*/ 18 h 82"/>
                  <a:gd name="T12" fmla="*/ 11 w 53"/>
                  <a:gd name="T13" fmla="*/ 25 h 82"/>
                  <a:gd name="T14" fmla="*/ 18 w 53"/>
                  <a:gd name="T15" fmla="*/ 14 h 82"/>
                  <a:gd name="T16" fmla="*/ 25 w 53"/>
                  <a:gd name="T17" fmla="*/ 18 h 82"/>
                  <a:gd name="T18" fmla="*/ 25 w 53"/>
                  <a:gd name="T19" fmla="*/ 21 h 82"/>
                  <a:gd name="T20" fmla="*/ 25 w 53"/>
                  <a:gd name="T21" fmla="*/ 0 h 82"/>
                  <a:gd name="T22" fmla="*/ 53 w 53"/>
                  <a:gd name="T23" fmla="*/ 0 h 82"/>
                  <a:gd name="T24" fmla="*/ 53 w 53"/>
                  <a:gd name="T25" fmla="*/ 82 h 82"/>
                  <a:gd name="T26" fmla="*/ 11 w 53"/>
                  <a:gd name="T27" fmla="*/ 46 h 82"/>
                  <a:gd name="T28" fmla="*/ 11 w 53"/>
                  <a:gd name="T29" fmla="*/ 46 h 82"/>
                  <a:gd name="T30" fmla="*/ 39 w 53"/>
                  <a:gd name="T31" fmla="*/ 50 h 82"/>
                  <a:gd name="T32" fmla="*/ 39 w 53"/>
                  <a:gd name="T33" fmla="*/ 14 h 82"/>
                  <a:gd name="T34" fmla="*/ 39 w 53"/>
                  <a:gd name="T35" fmla="*/ 50 h 82"/>
                  <a:gd name="T36" fmla="*/ 28 w 53"/>
                  <a:gd name="T37" fmla="*/ 43 h 82"/>
                  <a:gd name="T38" fmla="*/ 21 w 53"/>
                  <a:gd name="T39" fmla="*/ 36 h 82"/>
                  <a:gd name="T40" fmla="*/ 21 w 53"/>
                  <a:gd name="T41" fmla="*/ 36 h 82"/>
                  <a:gd name="T42" fmla="*/ 39 w 53"/>
                  <a:gd name="T43" fmla="*/ 50 h 82"/>
                  <a:gd name="T44" fmla="*/ 39 w 53"/>
                  <a:gd name="T45" fmla="*/ 50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53" h="82">
                    <a:moveTo>
                      <a:pt x="11" y="46"/>
                    </a:moveTo>
                    <a:lnTo>
                      <a:pt x="3" y="53"/>
                    </a:lnTo>
                    <a:lnTo>
                      <a:pt x="3" y="39"/>
                    </a:lnTo>
                    <a:lnTo>
                      <a:pt x="0" y="36"/>
                    </a:lnTo>
                    <a:lnTo>
                      <a:pt x="3" y="32"/>
                    </a:lnTo>
                    <a:lnTo>
                      <a:pt x="3" y="18"/>
                    </a:lnTo>
                    <a:lnTo>
                      <a:pt x="11" y="25"/>
                    </a:lnTo>
                    <a:lnTo>
                      <a:pt x="18" y="14"/>
                    </a:lnTo>
                    <a:lnTo>
                      <a:pt x="25" y="18"/>
                    </a:lnTo>
                    <a:lnTo>
                      <a:pt x="25" y="21"/>
                    </a:lnTo>
                    <a:lnTo>
                      <a:pt x="25" y="0"/>
                    </a:lnTo>
                    <a:lnTo>
                      <a:pt x="53" y="0"/>
                    </a:lnTo>
                    <a:lnTo>
                      <a:pt x="53" y="82"/>
                    </a:lnTo>
                    <a:lnTo>
                      <a:pt x="11" y="46"/>
                    </a:lnTo>
                    <a:lnTo>
                      <a:pt x="11" y="46"/>
                    </a:lnTo>
                    <a:close/>
                    <a:moveTo>
                      <a:pt x="39" y="50"/>
                    </a:moveTo>
                    <a:lnTo>
                      <a:pt x="39" y="14"/>
                    </a:lnTo>
                    <a:lnTo>
                      <a:pt x="39" y="50"/>
                    </a:lnTo>
                    <a:lnTo>
                      <a:pt x="28" y="43"/>
                    </a:lnTo>
                    <a:lnTo>
                      <a:pt x="21" y="36"/>
                    </a:lnTo>
                    <a:lnTo>
                      <a:pt x="21" y="36"/>
                    </a:lnTo>
                    <a:lnTo>
                      <a:pt x="39" y="50"/>
                    </a:lnTo>
                    <a:lnTo>
                      <a:pt x="39" y="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5" name="Freeform 63"/>
              <p:cNvSpPr/>
              <p:nvPr/>
            </p:nvSpPr>
            <p:spPr bwMode="auto">
              <a:xfrm>
                <a:off x="2586" y="1589"/>
                <a:ext cx="385" cy="398"/>
              </a:xfrm>
              <a:custGeom>
                <a:avLst/>
                <a:gdLst>
                  <a:gd name="T0" fmla="*/ 0 w 385"/>
                  <a:gd name="T1" fmla="*/ 387 h 398"/>
                  <a:gd name="T2" fmla="*/ 371 w 385"/>
                  <a:gd name="T3" fmla="*/ 21 h 398"/>
                  <a:gd name="T4" fmla="*/ 371 w 385"/>
                  <a:gd name="T5" fmla="*/ 0 h 398"/>
                  <a:gd name="T6" fmla="*/ 371 w 385"/>
                  <a:gd name="T7" fmla="*/ 0 h 398"/>
                  <a:gd name="T8" fmla="*/ 385 w 385"/>
                  <a:gd name="T9" fmla="*/ 0 h 398"/>
                  <a:gd name="T10" fmla="*/ 385 w 385"/>
                  <a:gd name="T11" fmla="*/ 28 h 398"/>
                  <a:gd name="T12" fmla="*/ 11 w 385"/>
                  <a:gd name="T13" fmla="*/ 398 h 398"/>
                  <a:gd name="T14" fmla="*/ 0 w 385"/>
                  <a:gd name="T15" fmla="*/ 387 h 398"/>
                  <a:gd name="T16" fmla="*/ 0 w 385"/>
                  <a:gd name="T17" fmla="*/ 387 h 3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85" h="398">
                    <a:moveTo>
                      <a:pt x="0" y="387"/>
                    </a:moveTo>
                    <a:lnTo>
                      <a:pt x="371" y="21"/>
                    </a:lnTo>
                    <a:lnTo>
                      <a:pt x="371" y="0"/>
                    </a:lnTo>
                    <a:lnTo>
                      <a:pt x="371" y="0"/>
                    </a:lnTo>
                    <a:lnTo>
                      <a:pt x="385" y="0"/>
                    </a:lnTo>
                    <a:lnTo>
                      <a:pt x="385" y="28"/>
                    </a:lnTo>
                    <a:lnTo>
                      <a:pt x="11" y="398"/>
                    </a:lnTo>
                    <a:lnTo>
                      <a:pt x="0" y="387"/>
                    </a:lnTo>
                    <a:lnTo>
                      <a:pt x="0" y="3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6" name="Freeform 64"/>
              <p:cNvSpPr>
                <a:spLocks noEditPoints="1"/>
              </p:cNvSpPr>
              <p:nvPr/>
            </p:nvSpPr>
            <p:spPr bwMode="auto">
              <a:xfrm>
                <a:off x="2576" y="1582"/>
                <a:ext cx="402" cy="415"/>
              </a:xfrm>
              <a:custGeom>
                <a:avLst/>
                <a:gdLst>
                  <a:gd name="T0" fmla="*/ 7 w 402"/>
                  <a:gd name="T1" fmla="*/ 401 h 415"/>
                  <a:gd name="T2" fmla="*/ 10 w 402"/>
                  <a:gd name="T3" fmla="*/ 394 h 415"/>
                  <a:gd name="T4" fmla="*/ 17 w 402"/>
                  <a:gd name="T5" fmla="*/ 401 h 415"/>
                  <a:gd name="T6" fmla="*/ 10 w 402"/>
                  <a:gd name="T7" fmla="*/ 394 h 415"/>
                  <a:gd name="T8" fmla="*/ 7 w 402"/>
                  <a:gd name="T9" fmla="*/ 401 h 415"/>
                  <a:gd name="T10" fmla="*/ 0 w 402"/>
                  <a:gd name="T11" fmla="*/ 394 h 415"/>
                  <a:gd name="T12" fmla="*/ 374 w 402"/>
                  <a:gd name="T13" fmla="*/ 25 h 415"/>
                  <a:gd name="T14" fmla="*/ 374 w 402"/>
                  <a:gd name="T15" fmla="*/ 0 h 415"/>
                  <a:gd name="T16" fmla="*/ 381 w 402"/>
                  <a:gd name="T17" fmla="*/ 0 h 415"/>
                  <a:gd name="T18" fmla="*/ 381 w 402"/>
                  <a:gd name="T19" fmla="*/ 0 h 415"/>
                  <a:gd name="T20" fmla="*/ 402 w 402"/>
                  <a:gd name="T21" fmla="*/ 0 h 415"/>
                  <a:gd name="T22" fmla="*/ 402 w 402"/>
                  <a:gd name="T23" fmla="*/ 35 h 415"/>
                  <a:gd name="T24" fmla="*/ 21 w 402"/>
                  <a:gd name="T25" fmla="*/ 415 h 415"/>
                  <a:gd name="T26" fmla="*/ 7 w 402"/>
                  <a:gd name="T27" fmla="*/ 401 h 415"/>
                  <a:gd name="T28" fmla="*/ 7 w 402"/>
                  <a:gd name="T29" fmla="*/ 401 h 415"/>
                  <a:gd name="T30" fmla="*/ 21 w 402"/>
                  <a:gd name="T31" fmla="*/ 394 h 415"/>
                  <a:gd name="T32" fmla="*/ 388 w 402"/>
                  <a:gd name="T33" fmla="*/ 32 h 415"/>
                  <a:gd name="T34" fmla="*/ 388 w 402"/>
                  <a:gd name="T35" fmla="*/ 14 h 415"/>
                  <a:gd name="T36" fmla="*/ 388 w 402"/>
                  <a:gd name="T37" fmla="*/ 32 h 415"/>
                  <a:gd name="T38" fmla="*/ 21 w 402"/>
                  <a:gd name="T39" fmla="*/ 394 h 415"/>
                  <a:gd name="T40" fmla="*/ 21 w 402"/>
                  <a:gd name="T41" fmla="*/ 394 h 4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02" h="415">
                    <a:moveTo>
                      <a:pt x="7" y="401"/>
                    </a:moveTo>
                    <a:lnTo>
                      <a:pt x="10" y="394"/>
                    </a:lnTo>
                    <a:lnTo>
                      <a:pt x="17" y="401"/>
                    </a:lnTo>
                    <a:lnTo>
                      <a:pt x="10" y="394"/>
                    </a:lnTo>
                    <a:lnTo>
                      <a:pt x="7" y="401"/>
                    </a:lnTo>
                    <a:lnTo>
                      <a:pt x="0" y="394"/>
                    </a:lnTo>
                    <a:lnTo>
                      <a:pt x="374" y="25"/>
                    </a:lnTo>
                    <a:lnTo>
                      <a:pt x="374" y="0"/>
                    </a:lnTo>
                    <a:lnTo>
                      <a:pt x="381" y="0"/>
                    </a:lnTo>
                    <a:lnTo>
                      <a:pt x="381" y="0"/>
                    </a:lnTo>
                    <a:lnTo>
                      <a:pt x="402" y="0"/>
                    </a:lnTo>
                    <a:lnTo>
                      <a:pt x="402" y="35"/>
                    </a:lnTo>
                    <a:lnTo>
                      <a:pt x="21" y="415"/>
                    </a:lnTo>
                    <a:lnTo>
                      <a:pt x="7" y="401"/>
                    </a:lnTo>
                    <a:lnTo>
                      <a:pt x="7" y="401"/>
                    </a:lnTo>
                    <a:close/>
                    <a:moveTo>
                      <a:pt x="21" y="394"/>
                    </a:moveTo>
                    <a:lnTo>
                      <a:pt x="388" y="32"/>
                    </a:lnTo>
                    <a:lnTo>
                      <a:pt x="388" y="14"/>
                    </a:lnTo>
                    <a:lnTo>
                      <a:pt x="388" y="32"/>
                    </a:lnTo>
                    <a:lnTo>
                      <a:pt x="21" y="394"/>
                    </a:lnTo>
                    <a:lnTo>
                      <a:pt x="21" y="39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7" name="Freeform 65"/>
              <p:cNvSpPr/>
              <p:nvPr/>
            </p:nvSpPr>
            <p:spPr bwMode="auto">
              <a:xfrm>
                <a:off x="2960" y="1596"/>
                <a:ext cx="75" cy="25"/>
              </a:xfrm>
              <a:custGeom>
                <a:avLst/>
                <a:gdLst>
                  <a:gd name="T0" fmla="*/ 0 w 75"/>
                  <a:gd name="T1" fmla="*/ 11 h 25"/>
                  <a:gd name="T2" fmla="*/ 71 w 75"/>
                  <a:gd name="T3" fmla="*/ 0 h 25"/>
                  <a:gd name="T4" fmla="*/ 75 w 75"/>
                  <a:gd name="T5" fmla="*/ 14 h 25"/>
                  <a:gd name="T6" fmla="*/ 4 w 75"/>
                  <a:gd name="T7" fmla="*/ 25 h 25"/>
                  <a:gd name="T8" fmla="*/ 0 w 75"/>
                  <a:gd name="T9" fmla="*/ 11 h 25"/>
                  <a:gd name="T10" fmla="*/ 0 w 75"/>
                  <a:gd name="T11" fmla="*/ 1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5" h="25">
                    <a:moveTo>
                      <a:pt x="0" y="11"/>
                    </a:moveTo>
                    <a:lnTo>
                      <a:pt x="71" y="0"/>
                    </a:lnTo>
                    <a:lnTo>
                      <a:pt x="75" y="14"/>
                    </a:lnTo>
                    <a:lnTo>
                      <a:pt x="4" y="25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8" name="Freeform 66"/>
              <p:cNvSpPr/>
              <p:nvPr/>
            </p:nvSpPr>
            <p:spPr bwMode="auto">
              <a:xfrm>
                <a:off x="2953" y="1586"/>
                <a:ext cx="89" cy="42"/>
              </a:xfrm>
              <a:custGeom>
                <a:avLst/>
                <a:gdLst>
                  <a:gd name="T0" fmla="*/ 4 w 89"/>
                  <a:gd name="T1" fmla="*/ 35 h 42"/>
                  <a:gd name="T2" fmla="*/ 0 w 89"/>
                  <a:gd name="T3" fmla="*/ 21 h 42"/>
                  <a:gd name="T4" fmla="*/ 7 w 89"/>
                  <a:gd name="T5" fmla="*/ 21 h 42"/>
                  <a:gd name="T6" fmla="*/ 11 w 89"/>
                  <a:gd name="T7" fmla="*/ 28 h 42"/>
                  <a:gd name="T8" fmla="*/ 7 w 89"/>
                  <a:gd name="T9" fmla="*/ 21 h 42"/>
                  <a:gd name="T10" fmla="*/ 0 w 89"/>
                  <a:gd name="T11" fmla="*/ 21 h 42"/>
                  <a:gd name="T12" fmla="*/ 0 w 89"/>
                  <a:gd name="T13" fmla="*/ 14 h 42"/>
                  <a:gd name="T14" fmla="*/ 86 w 89"/>
                  <a:gd name="T15" fmla="*/ 0 h 42"/>
                  <a:gd name="T16" fmla="*/ 89 w 89"/>
                  <a:gd name="T17" fmla="*/ 28 h 42"/>
                  <a:gd name="T18" fmla="*/ 4 w 89"/>
                  <a:gd name="T19" fmla="*/ 42 h 42"/>
                  <a:gd name="T20" fmla="*/ 4 w 89"/>
                  <a:gd name="T21" fmla="*/ 35 h 42"/>
                  <a:gd name="T22" fmla="*/ 4 w 89"/>
                  <a:gd name="T23" fmla="*/ 35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9" h="42">
                    <a:moveTo>
                      <a:pt x="4" y="35"/>
                    </a:moveTo>
                    <a:lnTo>
                      <a:pt x="0" y="21"/>
                    </a:lnTo>
                    <a:lnTo>
                      <a:pt x="7" y="21"/>
                    </a:lnTo>
                    <a:lnTo>
                      <a:pt x="11" y="28"/>
                    </a:lnTo>
                    <a:lnTo>
                      <a:pt x="7" y="21"/>
                    </a:lnTo>
                    <a:lnTo>
                      <a:pt x="0" y="21"/>
                    </a:lnTo>
                    <a:lnTo>
                      <a:pt x="0" y="14"/>
                    </a:lnTo>
                    <a:lnTo>
                      <a:pt x="86" y="0"/>
                    </a:lnTo>
                    <a:lnTo>
                      <a:pt x="89" y="28"/>
                    </a:lnTo>
                    <a:lnTo>
                      <a:pt x="4" y="42"/>
                    </a:lnTo>
                    <a:lnTo>
                      <a:pt x="4" y="35"/>
                    </a:lnTo>
                    <a:lnTo>
                      <a:pt x="4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69" name="Freeform 67"/>
              <p:cNvSpPr/>
              <p:nvPr/>
            </p:nvSpPr>
            <p:spPr bwMode="auto">
              <a:xfrm>
                <a:off x="2950" y="1607"/>
                <a:ext cx="64" cy="25"/>
              </a:xfrm>
              <a:custGeom>
                <a:avLst/>
                <a:gdLst>
                  <a:gd name="T0" fmla="*/ 0 w 64"/>
                  <a:gd name="T1" fmla="*/ 10 h 25"/>
                  <a:gd name="T2" fmla="*/ 64 w 64"/>
                  <a:gd name="T3" fmla="*/ 0 h 25"/>
                  <a:gd name="T4" fmla="*/ 64 w 64"/>
                  <a:gd name="T5" fmla="*/ 14 h 25"/>
                  <a:gd name="T6" fmla="*/ 3 w 64"/>
                  <a:gd name="T7" fmla="*/ 25 h 25"/>
                  <a:gd name="T8" fmla="*/ 0 w 64"/>
                  <a:gd name="T9" fmla="*/ 10 h 25"/>
                  <a:gd name="T10" fmla="*/ 0 w 64"/>
                  <a:gd name="T11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4" h="25">
                    <a:moveTo>
                      <a:pt x="0" y="10"/>
                    </a:moveTo>
                    <a:lnTo>
                      <a:pt x="64" y="0"/>
                    </a:lnTo>
                    <a:lnTo>
                      <a:pt x="64" y="14"/>
                    </a:lnTo>
                    <a:lnTo>
                      <a:pt x="3" y="25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0" name="Freeform 68"/>
              <p:cNvSpPr/>
              <p:nvPr/>
            </p:nvSpPr>
            <p:spPr bwMode="auto">
              <a:xfrm>
                <a:off x="2942" y="1600"/>
                <a:ext cx="82" cy="39"/>
              </a:xfrm>
              <a:custGeom>
                <a:avLst/>
                <a:gdLst>
                  <a:gd name="T0" fmla="*/ 4 w 82"/>
                  <a:gd name="T1" fmla="*/ 32 h 39"/>
                  <a:gd name="T2" fmla="*/ 0 w 82"/>
                  <a:gd name="T3" fmla="*/ 17 h 39"/>
                  <a:gd name="T4" fmla="*/ 8 w 82"/>
                  <a:gd name="T5" fmla="*/ 17 h 39"/>
                  <a:gd name="T6" fmla="*/ 11 w 82"/>
                  <a:gd name="T7" fmla="*/ 25 h 39"/>
                  <a:gd name="T8" fmla="*/ 8 w 82"/>
                  <a:gd name="T9" fmla="*/ 17 h 39"/>
                  <a:gd name="T10" fmla="*/ 0 w 82"/>
                  <a:gd name="T11" fmla="*/ 17 h 39"/>
                  <a:gd name="T12" fmla="*/ 0 w 82"/>
                  <a:gd name="T13" fmla="*/ 10 h 39"/>
                  <a:gd name="T14" fmla="*/ 75 w 82"/>
                  <a:gd name="T15" fmla="*/ 0 h 39"/>
                  <a:gd name="T16" fmla="*/ 82 w 82"/>
                  <a:gd name="T17" fmla="*/ 25 h 39"/>
                  <a:gd name="T18" fmla="*/ 4 w 82"/>
                  <a:gd name="T19" fmla="*/ 39 h 39"/>
                  <a:gd name="T20" fmla="*/ 4 w 82"/>
                  <a:gd name="T21" fmla="*/ 32 h 39"/>
                  <a:gd name="T22" fmla="*/ 4 w 82"/>
                  <a:gd name="T23" fmla="*/ 32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2" h="39">
                    <a:moveTo>
                      <a:pt x="4" y="32"/>
                    </a:moveTo>
                    <a:lnTo>
                      <a:pt x="0" y="17"/>
                    </a:lnTo>
                    <a:lnTo>
                      <a:pt x="8" y="17"/>
                    </a:lnTo>
                    <a:lnTo>
                      <a:pt x="11" y="25"/>
                    </a:lnTo>
                    <a:lnTo>
                      <a:pt x="8" y="17"/>
                    </a:lnTo>
                    <a:lnTo>
                      <a:pt x="0" y="17"/>
                    </a:lnTo>
                    <a:lnTo>
                      <a:pt x="0" y="10"/>
                    </a:lnTo>
                    <a:lnTo>
                      <a:pt x="75" y="0"/>
                    </a:lnTo>
                    <a:lnTo>
                      <a:pt x="82" y="25"/>
                    </a:lnTo>
                    <a:lnTo>
                      <a:pt x="4" y="39"/>
                    </a:lnTo>
                    <a:lnTo>
                      <a:pt x="4" y="32"/>
                    </a:lnTo>
                    <a:lnTo>
                      <a:pt x="4" y="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1" name="Freeform 69"/>
              <p:cNvSpPr/>
              <p:nvPr/>
            </p:nvSpPr>
            <p:spPr bwMode="auto">
              <a:xfrm>
                <a:off x="2251" y="2377"/>
                <a:ext cx="175" cy="521"/>
              </a:xfrm>
              <a:custGeom>
                <a:avLst/>
                <a:gdLst>
                  <a:gd name="T0" fmla="*/ 0 w 49"/>
                  <a:gd name="T1" fmla="*/ 143 h 147"/>
                  <a:gd name="T2" fmla="*/ 19 w 49"/>
                  <a:gd name="T3" fmla="*/ 139 h 147"/>
                  <a:gd name="T4" fmla="*/ 12 w 49"/>
                  <a:gd name="T5" fmla="*/ 76 h 147"/>
                  <a:gd name="T6" fmla="*/ 12 w 49"/>
                  <a:gd name="T7" fmla="*/ 76 h 147"/>
                  <a:gd name="T8" fmla="*/ 12 w 49"/>
                  <a:gd name="T9" fmla="*/ 74 h 147"/>
                  <a:gd name="T10" fmla="*/ 12 w 49"/>
                  <a:gd name="T11" fmla="*/ 74 h 147"/>
                  <a:gd name="T12" fmla="*/ 45 w 49"/>
                  <a:gd name="T13" fmla="*/ 0 h 147"/>
                  <a:gd name="T14" fmla="*/ 45 w 49"/>
                  <a:gd name="T15" fmla="*/ 0 h 147"/>
                  <a:gd name="T16" fmla="*/ 49 w 49"/>
                  <a:gd name="T17" fmla="*/ 2 h 147"/>
                  <a:gd name="T18" fmla="*/ 32 w 49"/>
                  <a:gd name="T19" fmla="*/ 32 h 147"/>
                  <a:gd name="T20" fmla="*/ 32 w 49"/>
                  <a:gd name="T21" fmla="*/ 32 h 147"/>
                  <a:gd name="T22" fmla="*/ 16 w 49"/>
                  <a:gd name="T23" fmla="*/ 74 h 147"/>
                  <a:gd name="T24" fmla="*/ 16 w 49"/>
                  <a:gd name="T25" fmla="*/ 74 h 147"/>
                  <a:gd name="T26" fmla="*/ 16 w 49"/>
                  <a:gd name="T27" fmla="*/ 76 h 147"/>
                  <a:gd name="T28" fmla="*/ 16 w 49"/>
                  <a:gd name="T29" fmla="*/ 76 h 147"/>
                  <a:gd name="T30" fmla="*/ 23 w 49"/>
                  <a:gd name="T31" fmla="*/ 140 h 147"/>
                  <a:gd name="T32" fmla="*/ 23 w 49"/>
                  <a:gd name="T33" fmla="*/ 140 h 147"/>
                  <a:gd name="T34" fmla="*/ 24 w 49"/>
                  <a:gd name="T35" fmla="*/ 142 h 147"/>
                  <a:gd name="T36" fmla="*/ 1 w 49"/>
                  <a:gd name="T37" fmla="*/ 147 h 147"/>
                  <a:gd name="T38" fmla="*/ 0 w 49"/>
                  <a:gd name="T39" fmla="*/ 143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" h="147">
                    <a:moveTo>
                      <a:pt x="0" y="143"/>
                    </a:moveTo>
                    <a:cubicBezTo>
                      <a:pt x="19" y="139"/>
                      <a:pt x="19" y="139"/>
                      <a:pt x="19" y="139"/>
                    </a:cubicBezTo>
                    <a:cubicBezTo>
                      <a:pt x="18" y="130"/>
                      <a:pt x="15" y="89"/>
                      <a:pt x="12" y="76"/>
                    </a:cubicBezTo>
                    <a:cubicBezTo>
                      <a:pt x="12" y="76"/>
                      <a:pt x="12" y="76"/>
                      <a:pt x="12" y="76"/>
                    </a:cubicBezTo>
                    <a:cubicBezTo>
                      <a:pt x="12" y="76"/>
                      <a:pt x="12" y="75"/>
                      <a:pt x="12" y="74"/>
                    </a:cubicBezTo>
                    <a:cubicBezTo>
                      <a:pt x="12" y="74"/>
                      <a:pt x="12" y="74"/>
                      <a:pt x="12" y="74"/>
                    </a:cubicBezTo>
                    <a:cubicBezTo>
                      <a:pt x="12" y="56"/>
                      <a:pt x="4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49" y="2"/>
                      <a:pt x="49" y="2"/>
                      <a:pt x="49" y="2"/>
                    </a:cubicBezTo>
                    <a:cubicBezTo>
                      <a:pt x="49" y="2"/>
                      <a:pt x="40" y="16"/>
                      <a:pt x="32" y="32"/>
                    </a:cubicBezTo>
                    <a:cubicBezTo>
                      <a:pt x="32" y="32"/>
                      <a:pt x="32" y="32"/>
                      <a:pt x="32" y="32"/>
                    </a:cubicBezTo>
                    <a:cubicBezTo>
                      <a:pt x="24" y="48"/>
                      <a:pt x="16" y="67"/>
                      <a:pt x="16" y="74"/>
                    </a:cubicBezTo>
                    <a:cubicBezTo>
                      <a:pt x="16" y="74"/>
                      <a:pt x="16" y="74"/>
                      <a:pt x="16" y="74"/>
                    </a:cubicBezTo>
                    <a:cubicBezTo>
                      <a:pt x="16" y="75"/>
                      <a:pt x="16" y="75"/>
                      <a:pt x="16" y="76"/>
                    </a:cubicBezTo>
                    <a:cubicBezTo>
                      <a:pt x="16" y="76"/>
                      <a:pt x="16" y="76"/>
                      <a:pt x="16" y="76"/>
                    </a:cubicBezTo>
                    <a:cubicBezTo>
                      <a:pt x="19" y="90"/>
                      <a:pt x="23" y="140"/>
                      <a:pt x="23" y="140"/>
                    </a:cubicBezTo>
                    <a:cubicBezTo>
                      <a:pt x="23" y="140"/>
                      <a:pt x="23" y="140"/>
                      <a:pt x="23" y="140"/>
                    </a:cubicBezTo>
                    <a:cubicBezTo>
                      <a:pt x="24" y="142"/>
                      <a:pt x="24" y="142"/>
                      <a:pt x="24" y="142"/>
                    </a:cubicBezTo>
                    <a:cubicBezTo>
                      <a:pt x="1" y="147"/>
                      <a:pt x="1" y="147"/>
                      <a:pt x="1" y="147"/>
                    </a:cubicBezTo>
                    <a:cubicBezTo>
                      <a:pt x="0" y="143"/>
                      <a:pt x="0" y="143"/>
                      <a:pt x="0" y="14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2" name="Freeform 70"/>
              <p:cNvSpPr>
                <a:spLocks noEditPoints="1"/>
              </p:cNvSpPr>
              <p:nvPr/>
            </p:nvSpPr>
            <p:spPr bwMode="auto">
              <a:xfrm>
                <a:off x="2244" y="2366"/>
                <a:ext cx="189" cy="540"/>
              </a:xfrm>
              <a:custGeom>
                <a:avLst/>
                <a:gdLst>
                  <a:gd name="T0" fmla="*/ 0 w 53"/>
                  <a:gd name="T1" fmla="*/ 147 h 152"/>
                  <a:gd name="T2" fmla="*/ 3 w 53"/>
                  <a:gd name="T3" fmla="*/ 148 h 152"/>
                  <a:gd name="T4" fmla="*/ 0 w 53"/>
                  <a:gd name="T5" fmla="*/ 147 h 152"/>
                  <a:gd name="T6" fmla="*/ 19 w 53"/>
                  <a:gd name="T7" fmla="*/ 140 h 152"/>
                  <a:gd name="T8" fmla="*/ 12 w 53"/>
                  <a:gd name="T9" fmla="*/ 80 h 152"/>
                  <a:gd name="T10" fmla="*/ 12 w 53"/>
                  <a:gd name="T11" fmla="*/ 77 h 152"/>
                  <a:gd name="T12" fmla="*/ 29 w 53"/>
                  <a:gd name="T13" fmla="*/ 33 h 152"/>
                  <a:gd name="T14" fmla="*/ 45 w 53"/>
                  <a:gd name="T15" fmla="*/ 3 h 152"/>
                  <a:gd name="T16" fmla="*/ 53 w 53"/>
                  <a:gd name="T17" fmla="*/ 4 h 152"/>
                  <a:gd name="T18" fmla="*/ 52 w 53"/>
                  <a:gd name="T19" fmla="*/ 6 h 152"/>
                  <a:gd name="T20" fmla="*/ 52 w 53"/>
                  <a:gd name="T21" fmla="*/ 6 h 152"/>
                  <a:gd name="T22" fmla="*/ 52 w 53"/>
                  <a:gd name="T23" fmla="*/ 6 h 152"/>
                  <a:gd name="T24" fmla="*/ 52 w 53"/>
                  <a:gd name="T25" fmla="*/ 6 h 152"/>
                  <a:gd name="T26" fmla="*/ 52 w 53"/>
                  <a:gd name="T27" fmla="*/ 7 h 152"/>
                  <a:gd name="T28" fmla="*/ 51 w 53"/>
                  <a:gd name="T29" fmla="*/ 9 h 152"/>
                  <a:gd name="T30" fmla="*/ 47 w 53"/>
                  <a:gd name="T31" fmla="*/ 15 h 152"/>
                  <a:gd name="T32" fmla="*/ 36 w 53"/>
                  <a:gd name="T33" fmla="*/ 36 h 152"/>
                  <a:gd name="T34" fmla="*/ 20 w 53"/>
                  <a:gd name="T35" fmla="*/ 77 h 152"/>
                  <a:gd name="T36" fmla="*/ 20 w 53"/>
                  <a:gd name="T37" fmla="*/ 77 h 152"/>
                  <a:gd name="T38" fmla="*/ 20 w 53"/>
                  <a:gd name="T39" fmla="*/ 78 h 152"/>
                  <a:gd name="T40" fmla="*/ 27 w 53"/>
                  <a:gd name="T41" fmla="*/ 143 h 152"/>
                  <a:gd name="T42" fmla="*/ 27 w 53"/>
                  <a:gd name="T43" fmla="*/ 143 h 152"/>
                  <a:gd name="T44" fmla="*/ 1 w 53"/>
                  <a:gd name="T45" fmla="*/ 152 h 152"/>
                  <a:gd name="T46" fmla="*/ 14 w 53"/>
                  <a:gd name="T47" fmla="*/ 145 h 152"/>
                  <a:gd name="T48" fmla="*/ 23 w 53"/>
                  <a:gd name="T49" fmla="*/ 144 h 152"/>
                  <a:gd name="T50" fmla="*/ 14 w 53"/>
                  <a:gd name="T51" fmla="*/ 145 h 152"/>
                  <a:gd name="T52" fmla="*/ 16 w 53"/>
                  <a:gd name="T53" fmla="*/ 79 h 152"/>
                  <a:gd name="T54" fmla="*/ 22 w 53"/>
                  <a:gd name="T55" fmla="*/ 127 h 152"/>
                  <a:gd name="T56" fmla="*/ 16 w 53"/>
                  <a:gd name="T57" fmla="*/ 79 h 152"/>
                  <a:gd name="T58" fmla="*/ 16 w 53"/>
                  <a:gd name="T59" fmla="*/ 77 h 152"/>
                  <a:gd name="T60" fmla="*/ 16 w 53"/>
                  <a:gd name="T61" fmla="*/ 77 h 152"/>
                  <a:gd name="T62" fmla="*/ 16 w 53"/>
                  <a:gd name="T63" fmla="*/ 77 h 152"/>
                  <a:gd name="T64" fmla="*/ 16 w 53"/>
                  <a:gd name="T65" fmla="*/ 77 h 152"/>
                  <a:gd name="T66" fmla="*/ 16 w 53"/>
                  <a:gd name="T67" fmla="*/ 77 h 152"/>
                  <a:gd name="T68" fmla="*/ 23 w 53"/>
                  <a:gd name="T69" fmla="*/ 54 h 152"/>
                  <a:gd name="T70" fmla="*/ 32 w 53"/>
                  <a:gd name="T71" fmla="*/ 34 h 152"/>
                  <a:gd name="T72" fmla="*/ 40 w 53"/>
                  <a:gd name="T73" fmla="*/ 20 h 152"/>
                  <a:gd name="T74" fmla="*/ 32 w 53"/>
                  <a:gd name="T75" fmla="*/ 34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53" h="152">
                    <a:moveTo>
                      <a:pt x="1" y="150"/>
                    </a:moveTo>
                    <a:cubicBezTo>
                      <a:pt x="0" y="147"/>
                      <a:pt x="0" y="147"/>
                      <a:pt x="0" y="147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3" y="148"/>
                      <a:pt x="3" y="148"/>
                      <a:pt x="3" y="148"/>
                    </a:cubicBezTo>
                    <a:cubicBezTo>
                      <a:pt x="2" y="146"/>
                      <a:pt x="2" y="146"/>
                      <a:pt x="2" y="146"/>
                    </a:cubicBezTo>
                    <a:cubicBezTo>
                      <a:pt x="0" y="147"/>
                      <a:pt x="0" y="147"/>
                      <a:pt x="0" y="147"/>
                    </a:cubicBezTo>
                    <a:cubicBezTo>
                      <a:pt x="0" y="145"/>
                      <a:pt x="0" y="145"/>
                      <a:pt x="0" y="145"/>
                    </a:cubicBezTo>
                    <a:cubicBezTo>
                      <a:pt x="19" y="140"/>
                      <a:pt x="19" y="140"/>
                      <a:pt x="19" y="140"/>
                    </a:cubicBezTo>
                    <a:cubicBezTo>
                      <a:pt x="18" y="129"/>
                      <a:pt x="14" y="91"/>
                      <a:pt x="12" y="80"/>
                    </a:cubicBezTo>
                    <a:cubicBezTo>
                      <a:pt x="12" y="80"/>
                      <a:pt x="12" y="80"/>
                      <a:pt x="12" y="80"/>
                    </a:cubicBezTo>
                    <a:cubicBezTo>
                      <a:pt x="12" y="79"/>
                      <a:pt x="12" y="78"/>
                      <a:pt x="12" y="77"/>
                    </a:cubicBezTo>
                    <a:cubicBezTo>
                      <a:pt x="12" y="77"/>
                      <a:pt x="12" y="77"/>
                      <a:pt x="12" y="77"/>
                    </a:cubicBezTo>
                    <a:cubicBezTo>
                      <a:pt x="12" y="67"/>
                      <a:pt x="21" y="49"/>
                      <a:pt x="29" y="33"/>
                    </a:cubicBezTo>
                    <a:cubicBezTo>
                      <a:pt x="29" y="33"/>
                      <a:pt x="29" y="33"/>
                      <a:pt x="29" y="33"/>
                    </a:cubicBezTo>
                    <a:cubicBezTo>
                      <a:pt x="36" y="18"/>
                      <a:pt x="44" y="5"/>
                      <a:pt x="45" y="3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3" y="4"/>
                      <a:pt x="53" y="4"/>
                      <a:pt x="53" y="4"/>
                    </a:cubicBezTo>
                    <a:cubicBezTo>
                      <a:pt x="53" y="6"/>
                      <a:pt x="53" y="6"/>
                      <a:pt x="53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6"/>
                      <a:pt x="52" y="6"/>
                      <a:pt x="52" y="6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2" y="7"/>
                      <a:pt x="52" y="7"/>
                      <a:pt x="52" y="7"/>
                    </a:cubicBezTo>
                    <a:cubicBezTo>
                      <a:pt x="52" y="7"/>
                      <a:pt x="51" y="8"/>
                      <a:pt x="51" y="9"/>
                    </a:cubicBezTo>
                    <a:cubicBezTo>
                      <a:pt x="51" y="9"/>
                      <a:pt x="51" y="9"/>
                      <a:pt x="51" y="9"/>
                    </a:cubicBezTo>
                    <a:cubicBezTo>
                      <a:pt x="50" y="10"/>
                      <a:pt x="49" y="12"/>
                      <a:pt x="47" y="15"/>
                    </a:cubicBezTo>
                    <a:cubicBezTo>
                      <a:pt x="47" y="15"/>
                      <a:pt x="47" y="15"/>
                      <a:pt x="47" y="15"/>
                    </a:cubicBezTo>
                    <a:cubicBezTo>
                      <a:pt x="44" y="21"/>
                      <a:pt x="40" y="28"/>
                      <a:pt x="36" y="36"/>
                    </a:cubicBezTo>
                    <a:cubicBezTo>
                      <a:pt x="36" y="36"/>
                      <a:pt x="36" y="36"/>
                      <a:pt x="36" y="36"/>
                    </a:cubicBezTo>
                    <a:cubicBezTo>
                      <a:pt x="28" y="52"/>
                      <a:pt x="20" y="70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7"/>
                      <a:pt x="20" y="77"/>
                      <a:pt x="20" y="77"/>
                    </a:cubicBezTo>
                    <a:cubicBezTo>
                      <a:pt x="20" y="78"/>
                      <a:pt x="20" y="78"/>
                      <a:pt x="20" y="78"/>
                    </a:cubicBezTo>
                    <a:cubicBezTo>
                      <a:pt x="20" y="78"/>
                      <a:pt x="20" y="78"/>
                      <a:pt x="20" y="78"/>
                    </a:cubicBezTo>
                    <a:cubicBezTo>
                      <a:pt x="23" y="93"/>
                      <a:pt x="27" y="140"/>
                      <a:pt x="27" y="143"/>
                    </a:cubicBezTo>
                    <a:cubicBezTo>
                      <a:pt x="27" y="143"/>
                      <a:pt x="27" y="143"/>
                      <a:pt x="27" y="143"/>
                    </a:cubicBezTo>
                    <a:cubicBezTo>
                      <a:pt x="27" y="143"/>
                      <a:pt x="27" y="143"/>
                      <a:pt x="27" y="143"/>
                    </a:cubicBezTo>
                    <a:cubicBezTo>
                      <a:pt x="27" y="143"/>
                      <a:pt x="27" y="143"/>
                      <a:pt x="27" y="143"/>
                    </a:cubicBezTo>
                    <a:cubicBezTo>
                      <a:pt x="28" y="147"/>
                      <a:pt x="28" y="147"/>
                      <a:pt x="28" y="147"/>
                    </a:cubicBezTo>
                    <a:cubicBezTo>
                      <a:pt x="1" y="152"/>
                      <a:pt x="1" y="152"/>
                      <a:pt x="1" y="152"/>
                    </a:cubicBezTo>
                    <a:cubicBezTo>
                      <a:pt x="1" y="150"/>
                      <a:pt x="1" y="150"/>
                      <a:pt x="1" y="150"/>
                    </a:cubicBezTo>
                    <a:close/>
                    <a:moveTo>
                      <a:pt x="14" y="145"/>
                    </a:moveTo>
                    <a:cubicBezTo>
                      <a:pt x="23" y="144"/>
                      <a:pt x="23" y="144"/>
                      <a:pt x="23" y="144"/>
                    </a:cubicBezTo>
                    <a:cubicBezTo>
                      <a:pt x="23" y="144"/>
                      <a:pt x="23" y="144"/>
                      <a:pt x="23" y="144"/>
                    </a:cubicBezTo>
                    <a:cubicBezTo>
                      <a:pt x="23" y="144"/>
                      <a:pt x="23" y="144"/>
                      <a:pt x="23" y="144"/>
                    </a:cubicBezTo>
                    <a:cubicBezTo>
                      <a:pt x="14" y="145"/>
                      <a:pt x="14" y="145"/>
                      <a:pt x="14" y="145"/>
                    </a:cubicBezTo>
                    <a:close/>
                    <a:moveTo>
                      <a:pt x="16" y="77"/>
                    </a:moveTo>
                    <a:cubicBezTo>
                      <a:pt x="16" y="78"/>
                      <a:pt x="16" y="78"/>
                      <a:pt x="16" y="79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8" y="88"/>
                      <a:pt x="20" y="111"/>
                      <a:pt x="22" y="127"/>
                    </a:cubicBezTo>
                    <a:cubicBezTo>
                      <a:pt x="22" y="127"/>
                      <a:pt x="22" y="127"/>
                      <a:pt x="22" y="127"/>
                    </a:cubicBezTo>
                    <a:cubicBezTo>
                      <a:pt x="20" y="111"/>
                      <a:pt x="18" y="88"/>
                      <a:pt x="16" y="79"/>
                    </a:cubicBezTo>
                    <a:cubicBezTo>
                      <a:pt x="16" y="79"/>
                      <a:pt x="16" y="79"/>
                      <a:pt x="16" y="79"/>
                    </a:cubicBezTo>
                    <a:cubicBezTo>
                      <a:pt x="16" y="78"/>
                      <a:pt x="16" y="78"/>
                      <a:pt x="16" y="77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6" y="77"/>
                      <a:pt x="16" y="77"/>
                      <a:pt x="16" y="77"/>
                    </a:cubicBezTo>
                    <a:close/>
                    <a:moveTo>
                      <a:pt x="16" y="77"/>
                    </a:moveTo>
                    <a:cubicBezTo>
                      <a:pt x="16" y="77"/>
                      <a:pt x="16" y="77"/>
                      <a:pt x="16" y="77"/>
                    </a:cubicBezTo>
                    <a:cubicBezTo>
                      <a:pt x="16" y="77"/>
                      <a:pt x="16" y="77"/>
                      <a:pt x="16" y="77"/>
                    </a:cubicBezTo>
                    <a:cubicBezTo>
                      <a:pt x="16" y="77"/>
                      <a:pt x="16" y="77"/>
                      <a:pt x="16" y="77"/>
                    </a:cubicBezTo>
                    <a:close/>
                    <a:moveTo>
                      <a:pt x="32" y="34"/>
                    </a:moveTo>
                    <a:cubicBezTo>
                      <a:pt x="29" y="41"/>
                      <a:pt x="26" y="48"/>
                      <a:pt x="23" y="54"/>
                    </a:cubicBezTo>
                    <a:cubicBezTo>
                      <a:pt x="23" y="54"/>
                      <a:pt x="23" y="54"/>
                      <a:pt x="23" y="54"/>
                    </a:cubicBezTo>
                    <a:cubicBezTo>
                      <a:pt x="26" y="48"/>
                      <a:pt x="29" y="41"/>
                      <a:pt x="32" y="34"/>
                    </a:cubicBezTo>
                    <a:cubicBezTo>
                      <a:pt x="32" y="34"/>
                      <a:pt x="32" y="34"/>
                      <a:pt x="32" y="34"/>
                    </a:cubicBezTo>
                    <a:cubicBezTo>
                      <a:pt x="35" y="29"/>
                      <a:pt x="38" y="24"/>
                      <a:pt x="40" y="20"/>
                    </a:cubicBezTo>
                    <a:cubicBezTo>
                      <a:pt x="40" y="20"/>
                      <a:pt x="40" y="20"/>
                      <a:pt x="40" y="20"/>
                    </a:cubicBezTo>
                    <a:cubicBezTo>
                      <a:pt x="38" y="24"/>
                      <a:pt x="35" y="29"/>
                      <a:pt x="32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3" name="Freeform 71"/>
              <p:cNvSpPr/>
              <p:nvPr/>
            </p:nvSpPr>
            <p:spPr bwMode="auto">
              <a:xfrm>
                <a:off x="2561" y="2377"/>
                <a:ext cx="232" cy="521"/>
              </a:xfrm>
              <a:custGeom>
                <a:avLst/>
                <a:gdLst>
                  <a:gd name="T0" fmla="*/ 44 w 65"/>
                  <a:gd name="T1" fmla="*/ 147 h 147"/>
                  <a:gd name="T2" fmla="*/ 44 w 65"/>
                  <a:gd name="T3" fmla="*/ 145 h 147"/>
                  <a:gd name="T4" fmla="*/ 49 w 65"/>
                  <a:gd name="T5" fmla="*/ 91 h 147"/>
                  <a:gd name="T6" fmla="*/ 49 w 65"/>
                  <a:gd name="T7" fmla="*/ 91 h 147"/>
                  <a:gd name="T8" fmla="*/ 49 w 65"/>
                  <a:gd name="T9" fmla="*/ 90 h 147"/>
                  <a:gd name="T10" fmla="*/ 49 w 65"/>
                  <a:gd name="T11" fmla="*/ 90 h 147"/>
                  <a:gd name="T12" fmla="*/ 25 w 65"/>
                  <a:gd name="T13" fmla="*/ 40 h 147"/>
                  <a:gd name="T14" fmla="*/ 25 w 65"/>
                  <a:gd name="T15" fmla="*/ 40 h 147"/>
                  <a:gd name="T16" fmla="*/ 0 w 65"/>
                  <a:gd name="T17" fmla="*/ 2 h 147"/>
                  <a:gd name="T18" fmla="*/ 0 w 65"/>
                  <a:gd name="T19" fmla="*/ 2 h 147"/>
                  <a:gd name="T20" fmla="*/ 3 w 65"/>
                  <a:gd name="T21" fmla="*/ 0 h 147"/>
                  <a:gd name="T22" fmla="*/ 28 w 65"/>
                  <a:gd name="T23" fmla="*/ 38 h 147"/>
                  <a:gd name="T24" fmla="*/ 28 w 65"/>
                  <a:gd name="T25" fmla="*/ 38 h 147"/>
                  <a:gd name="T26" fmla="*/ 53 w 65"/>
                  <a:gd name="T27" fmla="*/ 90 h 147"/>
                  <a:gd name="T28" fmla="*/ 53 w 65"/>
                  <a:gd name="T29" fmla="*/ 90 h 147"/>
                  <a:gd name="T30" fmla="*/ 53 w 65"/>
                  <a:gd name="T31" fmla="*/ 92 h 147"/>
                  <a:gd name="T32" fmla="*/ 53 w 65"/>
                  <a:gd name="T33" fmla="*/ 92 h 147"/>
                  <a:gd name="T34" fmla="*/ 48 w 65"/>
                  <a:gd name="T35" fmla="*/ 143 h 147"/>
                  <a:gd name="T36" fmla="*/ 48 w 65"/>
                  <a:gd name="T37" fmla="*/ 143 h 147"/>
                  <a:gd name="T38" fmla="*/ 65 w 65"/>
                  <a:gd name="T39" fmla="*/ 143 h 147"/>
                  <a:gd name="T40" fmla="*/ 65 w 65"/>
                  <a:gd name="T41" fmla="*/ 147 h 147"/>
                  <a:gd name="T42" fmla="*/ 44 w 65"/>
                  <a:gd name="T43" fmla="*/ 147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65" h="147">
                    <a:moveTo>
                      <a:pt x="44" y="147"/>
                    </a:moveTo>
                    <a:cubicBezTo>
                      <a:pt x="44" y="145"/>
                      <a:pt x="44" y="145"/>
                      <a:pt x="44" y="145"/>
                    </a:cubicBezTo>
                    <a:cubicBezTo>
                      <a:pt x="44" y="145"/>
                      <a:pt x="47" y="107"/>
                      <a:pt x="49" y="91"/>
                    </a:cubicBezTo>
                    <a:cubicBezTo>
                      <a:pt x="49" y="91"/>
                      <a:pt x="49" y="91"/>
                      <a:pt x="49" y="91"/>
                    </a:cubicBezTo>
                    <a:cubicBezTo>
                      <a:pt x="49" y="91"/>
                      <a:pt x="49" y="91"/>
                      <a:pt x="49" y="90"/>
                    </a:cubicBezTo>
                    <a:cubicBezTo>
                      <a:pt x="49" y="90"/>
                      <a:pt x="49" y="90"/>
                      <a:pt x="49" y="90"/>
                    </a:cubicBezTo>
                    <a:cubicBezTo>
                      <a:pt x="50" y="83"/>
                      <a:pt x="37" y="60"/>
                      <a:pt x="25" y="40"/>
                    </a:cubicBezTo>
                    <a:cubicBezTo>
                      <a:pt x="25" y="40"/>
                      <a:pt x="25" y="40"/>
                      <a:pt x="25" y="40"/>
                    </a:cubicBezTo>
                    <a:cubicBezTo>
                      <a:pt x="12" y="20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16" y="18"/>
                      <a:pt x="28" y="38"/>
                    </a:cubicBezTo>
                    <a:cubicBezTo>
                      <a:pt x="28" y="38"/>
                      <a:pt x="28" y="38"/>
                      <a:pt x="28" y="38"/>
                    </a:cubicBezTo>
                    <a:cubicBezTo>
                      <a:pt x="41" y="58"/>
                      <a:pt x="53" y="80"/>
                      <a:pt x="53" y="90"/>
                    </a:cubicBezTo>
                    <a:cubicBezTo>
                      <a:pt x="53" y="90"/>
                      <a:pt x="53" y="90"/>
                      <a:pt x="53" y="90"/>
                    </a:cubicBezTo>
                    <a:cubicBezTo>
                      <a:pt x="53" y="91"/>
                      <a:pt x="53" y="91"/>
                      <a:pt x="53" y="92"/>
                    </a:cubicBezTo>
                    <a:cubicBezTo>
                      <a:pt x="53" y="92"/>
                      <a:pt x="53" y="92"/>
                      <a:pt x="53" y="92"/>
                    </a:cubicBezTo>
                    <a:cubicBezTo>
                      <a:pt x="51" y="105"/>
                      <a:pt x="49" y="135"/>
                      <a:pt x="48" y="143"/>
                    </a:cubicBezTo>
                    <a:cubicBezTo>
                      <a:pt x="48" y="143"/>
                      <a:pt x="48" y="143"/>
                      <a:pt x="48" y="143"/>
                    </a:cubicBezTo>
                    <a:cubicBezTo>
                      <a:pt x="65" y="143"/>
                      <a:pt x="65" y="143"/>
                      <a:pt x="65" y="143"/>
                    </a:cubicBezTo>
                    <a:cubicBezTo>
                      <a:pt x="65" y="147"/>
                      <a:pt x="65" y="147"/>
                      <a:pt x="65" y="147"/>
                    </a:cubicBezTo>
                    <a:cubicBezTo>
                      <a:pt x="44" y="147"/>
                      <a:pt x="44" y="147"/>
                      <a:pt x="44" y="1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74" name="Freeform 72"/>
              <p:cNvSpPr>
                <a:spLocks noEditPoints="1"/>
              </p:cNvSpPr>
              <p:nvPr/>
            </p:nvSpPr>
            <p:spPr bwMode="auto">
              <a:xfrm>
                <a:off x="2551" y="2366"/>
                <a:ext cx="249" cy="540"/>
              </a:xfrm>
              <a:custGeom>
                <a:avLst/>
                <a:gdLst>
                  <a:gd name="T0" fmla="*/ 47 w 70"/>
                  <a:gd name="T1" fmla="*/ 150 h 152"/>
                  <a:gd name="T2" fmla="*/ 47 w 70"/>
                  <a:gd name="T3" fmla="*/ 150 h 152"/>
                  <a:gd name="T4" fmla="*/ 45 w 70"/>
                  <a:gd name="T5" fmla="*/ 152 h 152"/>
                  <a:gd name="T6" fmla="*/ 45 w 70"/>
                  <a:gd name="T7" fmla="*/ 148 h 152"/>
                  <a:gd name="T8" fmla="*/ 45 w 70"/>
                  <a:gd name="T9" fmla="*/ 148 h 152"/>
                  <a:gd name="T10" fmla="*/ 45 w 70"/>
                  <a:gd name="T11" fmla="*/ 148 h 152"/>
                  <a:gd name="T12" fmla="*/ 45 w 70"/>
                  <a:gd name="T13" fmla="*/ 148 h 152"/>
                  <a:gd name="T14" fmla="*/ 45 w 70"/>
                  <a:gd name="T15" fmla="*/ 147 h 152"/>
                  <a:gd name="T16" fmla="*/ 45 w 70"/>
                  <a:gd name="T17" fmla="*/ 146 h 152"/>
                  <a:gd name="T18" fmla="*/ 46 w 70"/>
                  <a:gd name="T19" fmla="*/ 142 h 152"/>
                  <a:gd name="T20" fmla="*/ 47 w 70"/>
                  <a:gd name="T21" fmla="*/ 127 h 152"/>
                  <a:gd name="T22" fmla="*/ 50 w 70"/>
                  <a:gd name="T23" fmla="*/ 94 h 152"/>
                  <a:gd name="T24" fmla="*/ 50 w 70"/>
                  <a:gd name="T25" fmla="*/ 93 h 152"/>
                  <a:gd name="T26" fmla="*/ 50 w 70"/>
                  <a:gd name="T27" fmla="*/ 93 h 152"/>
                  <a:gd name="T28" fmla="*/ 26 w 70"/>
                  <a:gd name="T29" fmla="*/ 44 h 152"/>
                  <a:gd name="T30" fmla="*/ 1 w 70"/>
                  <a:gd name="T31" fmla="*/ 7 h 152"/>
                  <a:gd name="T32" fmla="*/ 7 w 70"/>
                  <a:gd name="T33" fmla="*/ 0 h 152"/>
                  <a:gd name="T34" fmla="*/ 8 w 70"/>
                  <a:gd name="T35" fmla="*/ 2 h 152"/>
                  <a:gd name="T36" fmla="*/ 8 w 70"/>
                  <a:gd name="T37" fmla="*/ 2 h 152"/>
                  <a:gd name="T38" fmla="*/ 8 w 70"/>
                  <a:gd name="T39" fmla="*/ 2 h 152"/>
                  <a:gd name="T40" fmla="*/ 8 w 70"/>
                  <a:gd name="T41" fmla="*/ 2 h 152"/>
                  <a:gd name="T42" fmla="*/ 9 w 70"/>
                  <a:gd name="T43" fmla="*/ 3 h 152"/>
                  <a:gd name="T44" fmla="*/ 10 w 70"/>
                  <a:gd name="T45" fmla="*/ 5 h 152"/>
                  <a:gd name="T46" fmla="*/ 16 w 70"/>
                  <a:gd name="T47" fmla="*/ 13 h 152"/>
                  <a:gd name="T48" fmla="*/ 33 w 70"/>
                  <a:gd name="T49" fmla="*/ 40 h 152"/>
                  <a:gd name="T50" fmla="*/ 58 w 70"/>
                  <a:gd name="T51" fmla="*/ 93 h 152"/>
                  <a:gd name="T52" fmla="*/ 58 w 70"/>
                  <a:gd name="T53" fmla="*/ 94 h 152"/>
                  <a:gd name="T54" fmla="*/ 58 w 70"/>
                  <a:gd name="T55" fmla="*/ 95 h 152"/>
                  <a:gd name="T56" fmla="*/ 53 w 70"/>
                  <a:gd name="T57" fmla="*/ 144 h 152"/>
                  <a:gd name="T58" fmla="*/ 70 w 70"/>
                  <a:gd name="T59" fmla="*/ 144 h 152"/>
                  <a:gd name="T60" fmla="*/ 47 w 70"/>
                  <a:gd name="T61" fmla="*/ 152 h 152"/>
                  <a:gd name="T62" fmla="*/ 52 w 70"/>
                  <a:gd name="T63" fmla="*/ 109 h 152"/>
                  <a:gd name="T64" fmla="*/ 52 w 70"/>
                  <a:gd name="T65" fmla="*/ 109 h 152"/>
                  <a:gd name="T66" fmla="*/ 53 w 70"/>
                  <a:gd name="T67" fmla="*/ 108 h 152"/>
                  <a:gd name="T68" fmla="*/ 52 w 70"/>
                  <a:gd name="T69" fmla="*/ 108 h 152"/>
                  <a:gd name="T70" fmla="*/ 53 w 70"/>
                  <a:gd name="T71" fmla="*/ 108 h 152"/>
                  <a:gd name="T72" fmla="*/ 53 w 70"/>
                  <a:gd name="T73" fmla="*/ 108 h 152"/>
                  <a:gd name="T74" fmla="*/ 53 w 70"/>
                  <a:gd name="T75" fmla="*/ 107 h 152"/>
                  <a:gd name="T76" fmla="*/ 53 w 70"/>
                  <a:gd name="T77" fmla="*/ 107 h 152"/>
                  <a:gd name="T78" fmla="*/ 54 w 70"/>
                  <a:gd name="T79" fmla="*/ 95 h 152"/>
                  <a:gd name="T80" fmla="*/ 54 w 70"/>
                  <a:gd name="T81" fmla="*/ 95 h 152"/>
                  <a:gd name="T82" fmla="*/ 53 w 70"/>
                  <a:gd name="T83" fmla="*/ 107 h 152"/>
                  <a:gd name="T84" fmla="*/ 54 w 70"/>
                  <a:gd name="T85" fmla="*/ 93 h 152"/>
                  <a:gd name="T86" fmla="*/ 54 w 70"/>
                  <a:gd name="T87" fmla="*/ 93 h 152"/>
                  <a:gd name="T88" fmla="*/ 54 w 70"/>
                  <a:gd name="T89" fmla="*/ 93 h 152"/>
                  <a:gd name="T90" fmla="*/ 54 w 70"/>
                  <a:gd name="T91" fmla="*/ 90 h 152"/>
                  <a:gd name="T92" fmla="*/ 54 w 70"/>
                  <a:gd name="T93" fmla="*/ 90 h 152"/>
                  <a:gd name="T94" fmla="*/ 43 w 70"/>
                  <a:gd name="T95" fmla="*/ 65 h 152"/>
                  <a:gd name="T96" fmla="*/ 54 w 70"/>
                  <a:gd name="T97" fmla="*/ 90 h 152"/>
                  <a:gd name="T98" fmla="*/ 43 w 70"/>
                  <a:gd name="T99" fmla="*/ 65 h 152"/>
                  <a:gd name="T100" fmla="*/ 43 w 70"/>
                  <a:gd name="T101" fmla="*/ 65 h 152"/>
                  <a:gd name="T102" fmla="*/ 43 w 70"/>
                  <a:gd name="T103" fmla="*/ 65 h 152"/>
                  <a:gd name="T104" fmla="*/ 43 w 70"/>
                  <a:gd name="T105" fmla="*/ 65 h 152"/>
                  <a:gd name="T106" fmla="*/ 43 w 70"/>
                  <a:gd name="T107" fmla="*/ 64 h 152"/>
                  <a:gd name="T108" fmla="*/ 43 w 70"/>
                  <a:gd name="T109" fmla="*/ 64 h 152"/>
                  <a:gd name="T110" fmla="*/ 35 w 70"/>
                  <a:gd name="T111" fmla="*/ 51 h 152"/>
                  <a:gd name="T112" fmla="*/ 35 w 70"/>
                  <a:gd name="T113" fmla="*/ 51 h 152"/>
                  <a:gd name="T114" fmla="*/ 35 w 70"/>
                  <a:gd name="T115" fmla="*/ 51 h 152"/>
                  <a:gd name="T116" fmla="*/ 30 w 70"/>
                  <a:gd name="T117" fmla="*/ 42 h 152"/>
                  <a:gd name="T118" fmla="*/ 24 w 70"/>
                  <a:gd name="T119" fmla="*/ 34 h 152"/>
                  <a:gd name="T120" fmla="*/ 29 w 70"/>
                  <a:gd name="T121" fmla="*/ 42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70" h="152">
                    <a:moveTo>
                      <a:pt x="47" y="152"/>
                    </a:moveTo>
                    <a:cubicBezTo>
                      <a:pt x="47" y="150"/>
                      <a:pt x="47" y="150"/>
                      <a:pt x="47" y="150"/>
                    </a:cubicBezTo>
                    <a:cubicBezTo>
                      <a:pt x="49" y="150"/>
                      <a:pt x="49" y="150"/>
                      <a:pt x="49" y="150"/>
                    </a:cubicBezTo>
                    <a:cubicBezTo>
                      <a:pt x="47" y="150"/>
                      <a:pt x="47" y="150"/>
                      <a:pt x="47" y="150"/>
                    </a:cubicBezTo>
                    <a:cubicBezTo>
                      <a:pt x="47" y="152"/>
                      <a:pt x="47" y="152"/>
                      <a:pt x="47" y="152"/>
                    </a:cubicBezTo>
                    <a:cubicBezTo>
                      <a:pt x="45" y="152"/>
                      <a:pt x="45" y="152"/>
                      <a:pt x="45" y="152"/>
                    </a:cubicBezTo>
                    <a:cubicBezTo>
                      <a:pt x="45" y="150"/>
                      <a:pt x="45" y="150"/>
                      <a:pt x="45" y="150"/>
                    </a:cubicBezTo>
                    <a:cubicBezTo>
                      <a:pt x="45" y="148"/>
                      <a:pt x="45" y="148"/>
                      <a:pt x="45" y="148"/>
                    </a:cubicBezTo>
                    <a:cubicBezTo>
                      <a:pt x="45" y="148"/>
                      <a:pt x="45" y="148"/>
                      <a:pt x="45" y="148"/>
                    </a:cubicBezTo>
                    <a:cubicBezTo>
                      <a:pt x="45" y="148"/>
                      <a:pt x="45" y="148"/>
                      <a:pt x="45" y="148"/>
                    </a:cubicBezTo>
                    <a:cubicBezTo>
                      <a:pt x="45" y="148"/>
                      <a:pt x="45" y="148"/>
                      <a:pt x="45" y="148"/>
                    </a:cubicBezTo>
                    <a:cubicBezTo>
                      <a:pt x="45" y="148"/>
                      <a:pt x="45" y="148"/>
                      <a:pt x="45" y="148"/>
                    </a:cubicBezTo>
                    <a:cubicBezTo>
                      <a:pt x="45" y="148"/>
                      <a:pt x="45" y="148"/>
                      <a:pt x="45" y="148"/>
                    </a:cubicBezTo>
                    <a:cubicBezTo>
                      <a:pt x="45" y="148"/>
                      <a:pt x="45" y="148"/>
                      <a:pt x="45" y="148"/>
                    </a:cubicBezTo>
                    <a:cubicBezTo>
                      <a:pt x="45" y="148"/>
                      <a:pt x="45" y="148"/>
                      <a:pt x="45" y="147"/>
                    </a:cubicBezTo>
                    <a:cubicBezTo>
                      <a:pt x="45" y="147"/>
                      <a:pt x="45" y="147"/>
                      <a:pt x="45" y="147"/>
                    </a:cubicBezTo>
                    <a:cubicBezTo>
                      <a:pt x="45" y="147"/>
                      <a:pt x="45" y="147"/>
                      <a:pt x="45" y="146"/>
                    </a:cubicBezTo>
                    <a:cubicBezTo>
                      <a:pt x="45" y="146"/>
                      <a:pt x="45" y="146"/>
                      <a:pt x="45" y="146"/>
                    </a:cubicBezTo>
                    <a:cubicBezTo>
                      <a:pt x="45" y="145"/>
                      <a:pt x="45" y="144"/>
                      <a:pt x="46" y="142"/>
                    </a:cubicBezTo>
                    <a:cubicBezTo>
                      <a:pt x="46" y="142"/>
                      <a:pt x="46" y="142"/>
                      <a:pt x="46" y="142"/>
                    </a:cubicBezTo>
                    <a:cubicBezTo>
                      <a:pt x="46" y="138"/>
                      <a:pt x="46" y="133"/>
                      <a:pt x="47" y="127"/>
                    </a:cubicBezTo>
                    <a:cubicBezTo>
                      <a:pt x="47" y="127"/>
                      <a:pt x="47" y="127"/>
                      <a:pt x="47" y="127"/>
                    </a:cubicBezTo>
                    <a:cubicBezTo>
                      <a:pt x="48" y="115"/>
                      <a:pt x="49" y="102"/>
                      <a:pt x="50" y="94"/>
                    </a:cubicBezTo>
                    <a:cubicBezTo>
                      <a:pt x="50" y="94"/>
                      <a:pt x="50" y="94"/>
                      <a:pt x="50" y="94"/>
                    </a:cubicBezTo>
                    <a:cubicBezTo>
                      <a:pt x="50" y="94"/>
                      <a:pt x="50" y="94"/>
                      <a:pt x="50" y="93"/>
                    </a:cubicBezTo>
                    <a:cubicBezTo>
                      <a:pt x="50" y="93"/>
                      <a:pt x="50" y="93"/>
                      <a:pt x="50" y="93"/>
                    </a:cubicBezTo>
                    <a:cubicBezTo>
                      <a:pt x="50" y="93"/>
                      <a:pt x="50" y="93"/>
                      <a:pt x="50" y="93"/>
                    </a:cubicBezTo>
                    <a:cubicBezTo>
                      <a:pt x="50" y="93"/>
                      <a:pt x="50" y="93"/>
                      <a:pt x="50" y="93"/>
                    </a:cubicBezTo>
                    <a:cubicBezTo>
                      <a:pt x="51" y="87"/>
                      <a:pt x="38" y="64"/>
                      <a:pt x="26" y="44"/>
                    </a:cubicBezTo>
                    <a:cubicBezTo>
                      <a:pt x="26" y="44"/>
                      <a:pt x="26" y="44"/>
                      <a:pt x="26" y="44"/>
                    </a:cubicBezTo>
                    <a:cubicBezTo>
                      <a:pt x="14" y="24"/>
                      <a:pt x="1" y="7"/>
                      <a:pt x="1" y="7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2"/>
                      <a:pt x="8" y="2"/>
                      <a:pt x="9" y="3"/>
                    </a:cubicBezTo>
                    <a:cubicBezTo>
                      <a:pt x="9" y="3"/>
                      <a:pt x="9" y="3"/>
                      <a:pt x="9" y="3"/>
                    </a:cubicBezTo>
                    <a:cubicBezTo>
                      <a:pt x="9" y="3"/>
                      <a:pt x="9" y="4"/>
                      <a:pt x="10" y="5"/>
                    </a:cubicBezTo>
                    <a:cubicBezTo>
                      <a:pt x="10" y="5"/>
                      <a:pt x="10" y="5"/>
                      <a:pt x="10" y="5"/>
                    </a:cubicBezTo>
                    <a:cubicBezTo>
                      <a:pt x="11" y="7"/>
                      <a:pt x="13" y="10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20" y="20"/>
                      <a:pt x="27" y="30"/>
                      <a:pt x="33" y="40"/>
                    </a:cubicBezTo>
                    <a:cubicBezTo>
                      <a:pt x="33" y="40"/>
                      <a:pt x="33" y="40"/>
                      <a:pt x="33" y="40"/>
                    </a:cubicBezTo>
                    <a:cubicBezTo>
                      <a:pt x="45" y="60"/>
                      <a:pt x="58" y="82"/>
                      <a:pt x="58" y="93"/>
                    </a:cubicBezTo>
                    <a:cubicBezTo>
                      <a:pt x="58" y="93"/>
                      <a:pt x="58" y="93"/>
                      <a:pt x="58" y="93"/>
                    </a:cubicBezTo>
                    <a:cubicBezTo>
                      <a:pt x="58" y="93"/>
                      <a:pt x="58" y="94"/>
                      <a:pt x="58" y="94"/>
                    </a:cubicBezTo>
                    <a:cubicBezTo>
                      <a:pt x="58" y="94"/>
                      <a:pt x="58" y="94"/>
                      <a:pt x="58" y="94"/>
                    </a:cubicBezTo>
                    <a:cubicBezTo>
                      <a:pt x="58" y="94"/>
                      <a:pt x="58" y="95"/>
                      <a:pt x="58" y="95"/>
                    </a:cubicBezTo>
                    <a:cubicBezTo>
                      <a:pt x="58" y="95"/>
                      <a:pt x="58" y="95"/>
                      <a:pt x="58" y="95"/>
                    </a:cubicBezTo>
                    <a:cubicBezTo>
                      <a:pt x="56" y="107"/>
                      <a:pt x="54" y="134"/>
                      <a:pt x="53" y="144"/>
                    </a:cubicBezTo>
                    <a:cubicBezTo>
                      <a:pt x="53" y="144"/>
                      <a:pt x="53" y="144"/>
                      <a:pt x="53" y="144"/>
                    </a:cubicBezTo>
                    <a:cubicBezTo>
                      <a:pt x="70" y="144"/>
                      <a:pt x="70" y="144"/>
                      <a:pt x="70" y="144"/>
                    </a:cubicBezTo>
                    <a:cubicBezTo>
                      <a:pt x="70" y="152"/>
                      <a:pt x="70" y="152"/>
                      <a:pt x="70" y="152"/>
                    </a:cubicBezTo>
                    <a:cubicBezTo>
                      <a:pt x="47" y="152"/>
                      <a:pt x="47" y="152"/>
                      <a:pt x="47" y="152"/>
                    </a:cubicBezTo>
                    <a:close/>
                    <a:moveTo>
                      <a:pt x="52" y="109"/>
                    </a:moveTo>
                    <a:cubicBezTo>
                      <a:pt x="52" y="109"/>
                      <a:pt x="52" y="109"/>
                      <a:pt x="52" y="109"/>
                    </a:cubicBezTo>
                    <a:cubicBezTo>
                      <a:pt x="52" y="109"/>
                      <a:pt x="52" y="109"/>
                      <a:pt x="52" y="109"/>
                    </a:cubicBezTo>
                    <a:cubicBezTo>
                      <a:pt x="52" y="109"/>
                      <a:pt x="52" y="109"/>
                      <a:pt x="52" y="109"/>
                    </a:cubicBezTo>
                    <a:close/>
                    <a:moveTo>
                      <a:pt x="52" y="108"/>
                    </a:moveTo>
                    <a:cubicBezTo>
                      <a:pt x="52" y="108"/>
                      <a:pt x="52" y="108"/>
                      <a:pt x="53" y="108"/>
                    </a:cubicBezTo>
                    <a:cubicBezTo>
                      <a:pt x="53" y="108"/>
                      <a:pt x="53" y="108"/>
                      <a:pt x="53" y="108"/>
                    </a:cubicBezTo>
                    <a:cubicBezTo>
                      <a:pt x="52" y="108"/>
                      <a:pt x="52" y="108"/>
                      <a:pt x="52" y="108"/>
                    </a:cubicBezTo>
                    <a:close/>
                    <a:moveTo>
                      <a:pt x="53" y="108"/>
                    </a:moveTo>
                    <a:cubicBezTo>
                      <a:pt x="53" y="108"/>
                      <a:pt x="53" y="108"/>
                      <a:pt x="53" y="108"/>
                    </a:cubicBezTo>
                    <a:cubicBezTo>
                      <a:pt x="53" y="108"/>
                      <a:pt x="53" y="108"/>
                      <a:pt x="53" y="108"/>
                    </a:cubicBezTo>
                    <a:cubicBezTo>
                      <a:pt x="53" y="108"/>
                      <a:pt x="53" y="108"/>
                      <a:pt x="53" y="108"/>
                    </a:cubicBezTo>
                    <a:close/>
                    <a:moveTo>
                      <a:pt x="53" y="107"/>
                    </a:moveTo>
                    <a:cubicBezTo>
                      <a:pt x="53" y="107"/>
                      <a:pt x="53" y="107"/>
                      <a:pt x="53" y="107"/>
                    </a:cubicBezTo>
                    <a:cubicBezTo>
                      <a:pt x="53" y="107"/>
                      <a:pt x="53" y="107"/>
                      <a:pt x="53" y="107"/>
                    </a:cubicBezTo>
                    <a:cubicBezTo>
                      <a:pt x="53" y="107"/>
                      <a:pt x="53" y="107"/>
                      <a:pt x="53" y="107"/>
                    </a:cubicBezTo>
                    <a:close/>
                    <a:moveTo>
                      <a:pt x="53" y="107"/>
                    </a:moveTo>
                    <a:cubicBezTo>
                      <a:pt x="53" y="102"/>
                      <a:pt x="54" y="98"/>
                      <a:pt x="54" y="95"/>
                    </a:cubicBezTo>
                    <a:cubicBezTo>
                      <a:pt x="54" y="95"/>
                      <a:pt x="54" y="95"/>
                      <a:pt x="54" y="95"/>
                    </a:cubicBezTo>
                    <a:cubicBezTo>
                      <a:pt x="54" y="95"/>
                      <a:pt x="54" y="95"/>
                      <a:pt x="54" y="95"/>
                    </a:cubicBezTo>
                    <a:cubicBezTo>
                      <a:pt x="54" y="95"/>
                      <a:pt x="54" y="95"/>
                      <a:pt x="54" y="95"/>
                    </a:cubicBezTo>
                    <a:cubicBezTo>
                      <a:pt x="54" y="98"/>
                      <a:pt x="53" y="102"/>
                      <a:pt x="53" y="107"/>
                    </a:cubicBezTo>
                    <a:close/>
                    <a:moveTo>
                      <a:pt x="54" y="93"/>
                    </a:moveTo>
                    <a:cubicBezTo>
                      <a:pt x="54" y="93"/>
                      <a:pt x="54" y="93"/>
                      <a:pt x="54" y="93"/>
                    </a:cubicBezTo>
                    <a:cubicBezTo>
                      <a:pt x="54" y="93"/>
                      <a:pt x="54" y="93"/>
                      <a:pt x="54" y="93"/>
                    </a:cubicBezTo>
                    <a:cubicBezTo>
                      <a:pt x="54" y="93"/>
                      <a:pt x="54" y="93"/>
                      <a:pt x="54" y="93"/>
                    </a:cubicBezTo>
                    <a:cubicBezTo>
                      <a:pt x="54" y="93"/>
                      <a:pt x="54" y="93"/>
                      <a:pt x="54" y="93"/>
                    </a:cubicBezTo>
                    <a:cubicBezTo>
                      <a:pt x="54" y="93"/>
                      <a:pt x="54" y="93"/>
                      <a:pt x="54" y="93"/>
                    </a:cubicBezTo>
                    <a:close/>
                    <a:moveTo>
                      <a:pt x="54" y="90"/>
                    </a:moveTo>
                    <a:cubicBezTo>
                      <a:pt x="54" y="90"/>
                      <a:pt x="54" y="90"/>
                      <a:pt x="54" y="90"/>
                    </a:cubicBezTo>
                    <a:cubicBezTo>
                      <a:pt x="54" y="90"/>
                      <a:pt x="54" y="90"/>
                      <a:pt x="54" y="90"/>
                    </a:cubicBezTo>
                    <a:cubicBezTo>
                      <a:pt x="54" y="90"/>
                      <a:pt x="54" y="90"/>
                      <a:pt x="54" y="90"/>
                    </a:cubicBezTo>
                    <a:close/>
                    <a:moveTo>
                      <a:pt x="54" y="90"/>
                    </a:moveTo>
                    <a:cubicBezTo>
                      <a:pt x="53" y="84"/>
                      <a:pt x="48" y="75"/>
                      <a:pt x="43" y="65"/>
                    </a:cubicBezTo>
                    <a:cubicBezTo>
                      <a:pt x="43" y="65"/>
                      <a:pt x="43" y="65"/>
                      <a:pt x="43" y="65"/>
                    </a:cubicBezTo>
                    <a:cubicBezTo>
                      <a:pt x="48" y="75"/>
                      <a:pt x="53" y="84"/>
                      <a:pt x="54" y="90"/>
                    </a:cubicBezTo>
                    <a:close/>
                    <a:moveTo>
                      <a:pt x="43" y="65"/>
                    </a:moveTo>
                    <a:cubicBezTo>
                      <a:pt x="43" y="65"/>
                      <a:pt x="43" y="65"/>
                      <a:pt x="43" y="65"/>
                    </a:cubicBezTo>
                    <a:cubicBezTo>
                      <a:pt x="43" y="65"/>
                      <a:pt x="43" y="65"/>
                      <a:pt x="43" y="65"/>
                    </a:cubicBezTo>
                    <a:cubicBezTo>
                      <a:pt x="43" y="65"/>
                      <a:pt x="43" y="65"/>
                      <a:pt x="43" y="65"/>
                    </a:cubicBezTo>
                    <a:close/>
                    <a:moveTo>
                      <a:pt x="43" y="65"/>
                    </a:moveTo>
                    <a:cubicBezTo>
                      <a:pt x="43" y="65"/>
                      <a:pt x="43" y="65"/>
                      <a:pt x="43" y="65"/>
                    </a:cubicBezTo>
                    <a:cubicBezTo>
                      <a:pt x="43" y="65"/>
                      <a:pt x="43" y="65"/>
                      <a:pt x="43" y="65"/>
                    </a:cubicBezTo>
                    <a:cubicBezTo>
                      <a:pt x="43" y="65"/>
                      <a:pt x="43" y="65"/>
                      <a:pt x="43" y="65"/>
                    </a:cubicBezTo>
                    <a:close/>
                    <a:moveTo>
                      <a:pt x="43" y="64"/>
                    </a:moveTo>
                    <a:cubicBezTo>
                      <a:pt x="43" y="64"/>
                      <a:pt x="43" y="64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ubicBezTo>
                      <a:pt x="43" y="64"/>
                      <a:pt x="43" y="64"/>
                      <a:pt x="43" y="64"/>
                    </a:cubicBezTo>
                    <a:close/>
                    <a:moveTo>
                      <a:pt x="35" y="51"/>
                    </a:move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lose/>
                    <a:moveTo>
                      <a:pt x="29" y="42"/>
                    </a:moveTo>
                    <a:cubicBezTo>
                      <a:pt x="31" y="45"/>
                      <a:pt x="33" y="48"/>
                      <a:pt x="35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3" y="48"/>
                      <a:pt x="31" y="45"/>
                      <a:pt x="30" y="42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28" y="39"/>
                      <a:pt x="26" y="37"/>
                      <a:pt x="24" y="34"/>
                    </a:cubicBezTo>
                    <a:cubicBezTo>
                      <a:pt x="24" y="34"/>
                      <a:pt x="24" y="34"/>
                      <a:pt x="24" y="34"/>
                    </a:cubicBezTo>
                    <a:cubicBezTo>
                      <a:pt x="26" y="37"/>
                      <a:pt x="28" y="39"/>
                      <a:pt x="29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57" name="组合 256"/>
            <p:cNvGrpSpPr/>
            <p:nvPr/>
          </p:nvGrpSpPr>
          <p:grpSpPr>
            <a:xfrm>
              <a:off x="6439728" y="218740"/>
              <a:ext cx="927156" cy="2065356"/>
              <a:chOff x="5368925" y="2532063"/>
              <a:chExt cx="947738" cy="2081213"/>
            </a:xfrm>
            <a:solidFill>
              <a:srgbClr val="76AADB"/>
            </a:solidFill>
          </p:grpSpPr>
          <p:sp>
            <p:nvSpPr>
              <p:cNvPr id="79" name="Freeform 77"/>
              <p:cNvSpPr>
                <a:spLocks noEditPoints="1"/>
              </p:cNvSpPr>
              <p:nvPr/>
            </p:nvSpPr>
            <p:spPr bwMode="auto">
              <a:xfrm>
                <a:off x="5570538" y="2673351"/>
                <a:ext cx="539750" cy="654050"/>
              </a:xfrm>
              <a:custGeom>
                <a:avLst/>
                <a:gdLst>
                  <a:gd name="T0" fmla="*/ 0 w 102"/>
                  <a:gd name="T1" fmla="*/ 62 h 124"/>
                  <a:gd name="T2" fmla="*/ 51 w 102"/>
                  <a:gd name="T3" fmla="*/ 0 h 124"/>
                  <a:gd name="T4" fmla="*/ 51 w 102"/>
                  <a:gd name="T5" fmla="*/ 0 h 124"/>
                  <a:gd name="T6" fmla="*/ 102 w 102"/>
                  <a:gd name="T7" fmla="*/ 62 h 124"/>
                  <a:gd name="T8" fmla="*/ 102 w 102"/>
                  <a:gd name="T9" fmla="*/ 62 h 124"/>
                  <a:gd name="T10" fmla="*/ 51 w 102"/>
                  <a:gd name="T11" fmla="*/ 124 h 124"/>
                  <a:gd name="T12" fmla="*/ 51 w 102"/>
                  <a:gd name="T13" fmla="*/ 124 h 124"/>
                  <a:gd name="T14" fmla="*/ 0 w 102"/>
                  <a:gd name="T15" fmla="*/ 62 h 124"/>
                  <a:gd name="T16" fmla="*/ 3 w 102"/>
                  <a:gd name="T17" fmla="*/ 62 h 124"/>
                  <a:gd name="T18" fmla="*/ 51 w 102"/>
                  <a:gd name="T19" fmla="*/ 121 h 124"/>
                  <a:gd name="T20" fmla="*/ 51 w 102"/>
                  <a:gd name="T21" fmla="*/ 121 h 124"/>
                  <a:gd name="T22" fmla="*/ 99 w 102"/>
                  <a:gd name="T23" fmla="*/ 62 h 124"/>
                  <a:gd name="T24" fmla="*/ 99 w 102"/>
                  <a:gd name="T25" fmla="*/ 62 h 124"/>
                  <a:gd name="T26" fmla="*/ 51 w 102"/>
                  <a:gd name="T27" fmla="*/ 3 h 124"/>
                  <a:gd name="T28" fmla="*/ 51 w 102"/>
                  <a:gd name="T29" fmla="*/ 3 h 124"/>
                  <a:gd name="T30" fmla="*/ 3 w 102"/>
                  <a:gd name="T31" fmla="*/ 62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2" h="124">
                    <a:moveTo>
                      <a:pt x="0" y="62"/>
                    </a:moveTo>
                    <a:cubicBezTo>
                      <a:pt x="0" y="28"/>
                      <a:pt x="22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80" y="0"/>
                      <a:pt x="102" y="28"/>
                      <a:pt x="102" y="62"/>
                    </a:cubicBezTo>
                    <a:cubicBezTo>
                      <a:pt x="102" y="62"/>
                      <a:pt x="102" y="62"/>
                      <a:pt x="102" y="62"/>
                    </a:cubicBezTo>
                    <a:cubicBezTo>
                      <a:pt x="102" y="96"/>
                      <a:pt x="80" y="124"/>
                      <a:pt x="51" y="124"/>
                    </a:cubicBezTo>
                    <a:cubicBezTo>
                      <a:pt x="51" y="124"/>
                      <a:pt x="51" y="124"/>
                      <a:pt x="51" y="124"/>
                    </a:cubicBezTo>
                    <a:cubicBezTo>
                      <a:pt x="22" y="124"/>
                      <a:pt x="0" y="96"/>
                      <a:pt x="0" y="62"/>
                    </a:cubicBezTo>
                    <a:close/>
                    <a:moveTo>
                      <a:pt x="3" y="62"/>
                    </a:moveTo>
                    <a:cubicBezTo>
                      <a:pt x="3" y="95"/>
                      <a:pt x="25" y="121"/>
                      <a:pt x="51" y="121"/>
                    </a:cubicBezTo>
                    <a:cubicBezTo>
                      <a:pt x="51" y="121"/>
                      <a:pt x="51" y="121"/>
                      <a:pt x="51" y="121"/>
                    </a:cubicBezTo>
                    <a:cubicBezTo>
                      <a:pt x="77" y="121"/>
                      <a:pt x="99" y="95"/>
                      <a:pt x="99" y="62"/>
                    </a:cubicBezTo>
                    <a:cubicBezTo>
                      <a:pt x="99" y="62"/>
                      <a:pt x="99" y="62"/>
                      <a:pt x="99" y="62"/>
                    </a:cubicBezTo>
                    <a:cubicBezTo>
                      <a:pt x="99" y="29"/>
                      <a:pt x="77" y="3"/>
                      <a:pt x="51" y="3"/>
                    </a:cubicBezTo>
                    <a:cubicBezTo>
                      <a:pt x="51" y="3"/>
                      <a:pt x="51" y="3"/>
                      <a:pt x="51" y="3"/>
                    </a:cubicBezTo>
                    <a:cubicBezTo>
                      <a:pt x="25" y="3"/>
                      <a:pt x="3" y="29"/>
                      <a:pt x="3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0" name="Freeform 78"/>
              <p:cNvSpPr>
                <a:spLocks noEditPoints="1"/>
              </p:cNvSpPr>
              <p:nvPr/>
            </p:nvSpPr>
            <p:spPr bwMode="auto">
              <a:xfrm>
                <a:off x="5559425" y="2663826"/>
                <a:ext cx="561975" cy="674688"/>
              </a:xfrm>
              <a:custGeom>
                <a:avLst/>
                <a:gdLst>
                  <a:gd name="T0" fmla="*/ 0 w 106"/>
                  <a:gd name="T1" fmla="*/ 64 h 128"/>
                  <a:gd name="T2" fmla="*/ 2 w 106"/>
                  <a:gd name="T3" fmla="*/ 64 h 128"/>
                  <a:gd name="T4" fmla="*/ 0 w 106"/>
                  <a:gd name="T5" fmla="*/ 64 h 128"/>
                  <a:gd name="T6" fmla="*/ 53 w 106"/>
                  <a:gd name="T7" fmla="*/ 0 h 128"/>
                  <a:gd name="T8" fmla="*/ 53 w 106"/>
                  <a:gd name="T9" fmla="*/ 0 h 128"/>
                  <a:gd name="T10" fmla="*/ 106 w 106"/>
                  <a:gd name="T11" fmla="*/ 64 h 128"/>
                  <a:gd name="T12" fmla="*/ 106 w 106"/>
                  <a:gd name="T13" fmla="*/ 64 h 128"/>
                  <a:gd name="T14" fmla="*/ 53 w 106"/>
                  <a:gd name="T15" fmla="*/ 128 h 128"/>
                  <a:gd name="T16" fmla="*/ 53 w 106"/>
                  <a:gd name="T17" fmla="*/ 128 h 128"/>
                  <a:gd name="T18" fmla="*/ 0 w 106"/>
                  <a:gd name="T19" fmla="*/ 64 h 128"/>
                  <a:gd name="T20" fmla="*/ 53 w 106"/>
                  <a:gd name="T21" fmla="*/ 121 h 128"/>
                  <a:gd name="T22" fmla="*/ 99 w 106"/>
                  <a:gd name="T23" fmla="*/ 64 h 128"/>
                  <a:gd name="T24" fmla="*/ 99 w 106"/>
                  <a:gd name="T25" fmla="*/ 64 h 128"/>
                  <a:gd name="T26" fmla="*/ 53 w 106"/>
                  <a:gd name="T27" fmla="*/ 7 h 128"/>
                  <a:gd name="T28" fmla="*/ 53 w 106"/>
                  <a:gd name="T29" fmla="*/ 7 h 128"/>
                  <a:gd name="T30" fmla="*/ 7 w 106"/>
                  <a:gd name="T31" fmla="*/ 64 h 128"/>
                  <a:gd name="T32" fmla="*/ 7 w 106"/>
                  <a:gd name="T33" fmla="*/ 64 h 128"/>
                  <a:gd name="T34" fmla="*/ 53 w 106"/>
                  <a:gd name="T35" fmla="*/ 121 h 128"/>
                  <a:gd name="T36" fmla="*/ 5 w 106"/>
                  <a:gd name="T37" fmla="*/ 64 h 128"/>
                  <a:gd name="T38" fmla="*/ 4 w 106"/>
                  <a:gd name="T39" fmla="*/ 64 h 128"/>
                  <a:gd name="T40" fmla="*/ 4 w 106"/>
                  <a:gd name="T41" fmla="*/ 64 h 128"/>
                  <a:gd name="T42" fmla="*/ 4 w 106"/>
                  <a:gd name="T43" fmla="*/ 64 h 128"/>
                  <a:gd name="T44" fmla="*/ 4 w 106"/>
                  <a:gd name="T45" fmla="*/ 64 h 128"/>
                  <a:gd name="T46" fmla="*/ 4 w 106"/>
                  <a:gd name="T47" fmla="*/ 64 h 128"/>
                  <a:gd name="T48" fmla="*/ 5 w 106"/>
                  <a:gd name="T49" fmla="*/ 64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06" h="128">
                    <a:moveTo>
                      <a:pt x="0" y="64"/>
                    </a:moveTo>
                    <a:cubicBezTo>
                      <a:pt x="2" y="64"/>
                      <a:pt x="2" y="64"/>
                      <a:pt x="2" y="64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0" y="29"/>
                      <a:pt x="2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83" y="0"/>
                      <a:pt x="106" y="29"/>
                      <a:pt x="106" y="64"/>
                    </a:cubicBezTo>
                    <a:cubicBezTo>
                      <a:pt x="106" y="64"/>
                      <a:pt x="106" y="64"/>
                      <a:pt x="106" y="64"/>
                    </a:cubicBezTo>
                    <a:cubicBezTo>
                      <a:pt x="106" y="99"/>
                      <a:pt x="83" y="128"/>
                      <a:pt x="53" y="128"/>
                    </a:cubicBezTo>
                    <a:cubicBezTo>
                      <a:pt x="53" y="128"/>
                      <a:pt x="53" y="128"/>
                      <a:pt x="53" y="128"/>
                    </a:cubicBezTo>
                    <a:cubicBezTo>
                      <a:pt x="23" y="128"/>
                      <a:pt x="0" y="99"/>
                      <a:pt x="0" y="64"/>
                    </a:cubicBezTo>
                    <a:close/>
                    <a:moveTo>
                      <a:pt x="53" y="121"/>
                    </a:moveTo>
                    <a:cubicBezTo>
                      <a:pt x="78" y="121"/>
                      <a:pt x="99" y="96"/>
                      <a:pt x="99" y="64"/>
                    </a:cubicBezTo>
                    <a:cubicBezTo>
                      <a:pt x="99" y="64"/>
                      <a:pt x="99" y="64"/>
                      <a:pt x="99" y="64"/>
                    </a:cubicBezTo>
                    <a:cubicBezTo>
                      <a:pt x="99" y="32"/>
                      <a:pt x="78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28" y="7"/>
                      <a:pt x="7" y="32"/>
                      <a:pt x="7" y="64"/>
                    </a:cubicBezTo>
                    <a:cubicBezTo>
                      <a:pt x="7" y="64"/>
                      <a:pt x="7" y="64"/>
                      <a:pt x="7" y="64"/>
                    </a:cubicBezTo>
                    <a:cubicBezTo>
                      <a:pt x="7" y="96"/>
                      <a:pt x="28" y="121"/>
                      <a:pt x="53" y="121"/>
                    </a:cubicBezTo>
                    <a:close/>
                    <a:moveTo>
                      <a:pt x="5" y="64"/>
                    </a:moveTo>
                    <a:cubicBezTo>
                      <a:pt x="4" y="64"/>
                      <a:pt x="4" y="64"/>
                      <a:pt x="4" y="6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4" y="64"/>
                      <a:pt x="4" y="64"/>
                      <a:pt x="4" y="64"/>
                    </a:cubicBezTo>
                    <a:cubicBezTo>
                      <a:pt x="5" y="64"/>
                      <a:pt x="5" y="64"/>
                      <a:pt x="5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1" name="Freeform 79"/>
              <p:cNvSpPr/>
              <p:nvPr/>
            </p:nvSpPr>
            <p:spPr bwMode="auto">
              <a:xfrm>
                <a:off x="5788025" y="2852738"/>
                <a:ext cx="41275" cy="15875"/>
              </a:xfrm>
              <a:custGeom>
                <a:avLst/>
                <a:gdLst>
                  <a:gd name="T0" fmla="*/ 2 w 8"/>
                  <a:gd name="T1" fmla="*/ 3 h 3"/>
                  <a:gd name="T2" fmla="*/ 0 w 8"/>
                  <a:gd name="T3" fmla="*/ 2 h 3"/>
                  <a:gd name="T4" fmla="*/ 0 w 8"/>
                  <a:gd name="T5" fmla="*/ 2 h 3"/>
                  <a:gd name="T6" fmla="*/ 2 w 8"/>
                  <a:gd name="T7" fmla="*/ 0 h 3"/>
                  <a:gd name="T8" fmla="*/ 2 w 8"/>
                  <a:gd name="T9" fmla="*/ 0 h 3"/>
                  <a:gd name="T10" fmla="*/ 7 w 8"/>
                  <a:gd name="T11" fmla="*/ 0 h 3"/>
                  <a:gd name="T12" fmla="*/ 8 w 8"/>
                  <a:gd name="T13" fmla="*/ 2 h 3"/>
                  <a:gd name="T14" fmla="*/ 8 w 8"/>
                  <a:gd name="T15" fmla="*/ 2 h 3"/>
                  <a:gd name="T16" fmla="*/ 7 w 8"/>
                  <a:gd name="T17" fmla="*/ 3 h 3"/>
                  <a:gd name="T18" fmla="*/ 7 w 8"/>
                  <a:gd name="T19" fmla="*/ 3 h 3"/>
                  <a:gd name="T20" fmla="*/ 2 w 8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8" h="3">
                    <a:moveTo>
                      <a:pt x="2" y="3"/>
                    </a:moveTo>
                    <a:cubicBezTo>
                      <a:pt x="1" y="3"/>
                      <a:pt x="0" y="3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8" y="0"/>
                      <a:pt x="8" y="1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8" y="3"/>
                      <a:pt x="8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2" y="3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2" name="Freeform 80"/>
              <p:cNvSpPr/>
              <p:nvPr/>
            </p:nvSpPr>
            <p:spPr bwMode="auto">
              <a:xfrm>
                <a:off x="5776913" y="2843213"/>
                <a:ext cx="63500" cy="36513"/>
              </a:xfrm>
              <a:custGeom>
                <a:avLst/>
                <a:gdLst>
                  <a:gd name="T0" fmla="*/ 4 w 12"/>
                  <a:gd name="T1" fmla="*/ 7 h 7"/>
                  <a:gd name="T2" fmla="*/ 4 w 12"/>
                  <a:gd name="T3" fmla="*/ 5 h 7"/>
                  <a:gd name="T4" fmla="*/ 4 w 12"/>
                  <a:gd name="T5" fmla="*/ 4 h 7"/>
                  <a:gd name="T6" fmla="*/ 4 w 12"/>
                  <a:gd name="T7" fmla="*/ 4 h 7"/>
                  <a:gd name="T8" fmla="*/ 4 w 12"/>
                  <a:gd name="T9" fmla="*/ 3 h 7"/>
                  <a:gd name="T10" fmla="*/ 4 w 12"/>
                  <a:gd name="T11" fmla="*/ 5 h 7"/>
                  <a:gd name="T12" fmla="*/ 4 w 12"/>
                  <a:gd name="T13" fmla="*/ 7 h 7"/>
                  <a:gd name="T14" fmla="*/ 0 w 12"/>
                  <a:gd name="T15" fmla="*/ 4 h 7"/>
                  <a:gd name="T16" fmla="*/ 0 w 12"/>
                  <a:gd name="T17" fmla="*/ 4 h 7"/>
                  <a:gd name="T18" fmla="*/ 4 w 12"/>
                  <a:gd name="T19" fmla="*/ 0 h 7"/>
                  <a:gd name="T20" fmla="*/ 4 w 12"/>
                  <a:gd name="T21" fmla="*/ 0 h 7"/>
                  <a:gd name="T22" fmla="*/ 9 w 12"/>
                  <a:gd name="T23" fmla="*/ 0 h 7"/>
                  <a:gd name="T24" fmla="*/ 12 w 12"/>
                  <a:gd name="T25" fmla="*/ 4 h 7"/>
                  <a:gd name="T26" fmla="*/ 12 w 12"/>
                  <a:gd name="T27" fmla="*/ 4 h 7"/>
                  <a:gd name="T28" fmla="*/ 9 w 12"/>
                  <a:gd name="T29" fmla="*/ 7 h 7"/>
                  <a:gd name="T30" fmla="*/ 9 w 12"/>
                  <a:gd name="T31" fmla="*/ 7 h 7"/>
                  <a:gd name="T32" fmla="*/ 4 w 12"/>
                  <a:gd name="T33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12" h="7">
                    <a:moveTo>
                      <a:pt x="4" y="7"/>
                    </a:moveTo>
                    <a:cubicBezTo>
                      <a:pt x="4" y="5"/>
                      <a:pt x="4" y="5"/>
                      <a:pt x="4" y="5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2" y="7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1" y="0"/>
                      <a:pt x="12" y="2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6"/>
                      <a:pt x="11" y="7"/>
                      <a:pt x="9" y="7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4" y="7"/>
                      <a:pt x="4" y="7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3" name="Freeform 81"/>
              <p:cNvSpPr/>
              <p:nvPr/>
            </p:nvSpPr>
            <p:spPr bwMode="auto">
              <a:xfrm>
                <a:off x="5978525" y="2832101"/>
                <a:ext cx="36513" cy="15875"/>
              </a:xfrm>
              <a:custGeom>
                <a:avLst/>
                <a:gdLst>
                  <a:gd name="T0" fmla="*/ 1 w 7"/>
                  <a:gd name="T1" fmla="*/ 3 h 3"/>
                  <a:gd name="T2" fmla="*/ 0 w 7"/>
                  <a:gd name="T3" fmla="*/ 1 h 3"/>
                  <a:gd name="T4" fmla="*/ 0 w 7"/>
                  <a:gd name="T5" fmla="*/ 1 h 3"/>
                  <a:gd name="T6" fmla="*/ 1 w 7"/>
                  <a:gd name="T7" fmla="*/ 0 h 3"/>
                  <a:gd name="T8" fmla="*/ 1 w 7"/>
                  <a:gd name="T9" fmla="*/ 0 h 3"/>
                  <a:gd name="T10" fmla="*/ 5 w 7"/>
                  <a:gd name="T11" fmla="*/ 0 h 3"/>
                  <a:gd name="T12" fmla="*/ 7 w 7"/>
                  <a:gd name="T13" fmla="*/ 1 h 3"/>
                  <a:gd name="T14" fmla="*/ 7 w 7"/>
                  <a:gd name="T15" fmla="*/ 1 h 3"/>
                  <a:gd name="T16" fmla="*/ 5 w 7"/>
                  <a:gd name="T17" fmla="*/ 3 h 3"/>
                  <a:gd name="T18" fmla="*/ 5 w 7"/>
                  <a:gd name="T19" fmla="*/ 3 h 3"/>
                  <a:gd name="T20" fmla="*/ 1 w 7"/>
                  <a:gd name="T21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" h="3">
                    <a:moveTo>
                      <a:pt x="1" y="3"/>
                    </a:moveTo>
                    <a:cubicBezTo>
                      <a:pt x="1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6" y="0"/>
                      <a:pt x="7" y="0"/>
                      <a:pt x="7" y="1"/>
                    </a:cubicBezTo>
                    <a:cubicBezTo>
                      <a:pt x="7" y="1"/>
                      <a:pt x="7" y="1"/>
                      <a:pt x="7" y="1"/>
                    </a:cubicBezTo>
                    <a:cubicBezTo>
                      <a:pt x="7" y="2"/>
                      <a:pt x="6" y="3"/>
                      <a:pt x="5" y="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1" y="3"/>
                      <a:pt x="1" y="3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4" name="Freeform 82"/>
              <p:cNvSpPr>
                <a:spLocks noEditPoints="1"/>
              </p:cNvSpPr>
              <p:nvPr/>
            </p:nvSpPr>
            <p:spPr bwMode="auto">
              <a:xfrm>
                <a:off x="5967413" y="2820988"/>
                <a:ext cx="58738" cy="38100"/>
              </a:xfrm>
              <a:custGeom>
                <a:avLst/>
                <a:gdLst>
                  <a:gd name="T0" fmla="*/ 3 w 11"/>
                  <a:gd name="T1" fmla="*/ 7 h 7"/>
                  <a:gd name="T2" fmla="*/ 3 w 11"/>
                  <a:gd name="T3" fmla="*/ 5 h 7"/>
                  <a:gd name="T4" fmla="*/ 3 w 11"/>
                  <a:gd name="T5" fmla="*/ 4 h 7"/>
                  <a:gd name="T6" fmla="*/ 3 w 11"/>
                  <a:gd name="T7" fmla="*/ 5 h 7"/>
                  <a:gd name="T8" fmla="*/ 3 w 11"/>
                  <a:gd name="T9" fmla="*/ 7 h 7"/>
                  <a:gd name="T10" fmla="*/ 0 w 11"/>
                  <a:gd name="T11" fmla="*/ 3 h 7"/>
                  <a:gd name="T12" fmla="*/ 0 w 11"/>
                  <a:gd name="T13" fmla="*/ 3 h 7"/>
                  <a:gd name="T14" fmla="*/ 3 w 11"/>
                  <a:gd name="T15" fmla="*/ 0 h 7"/>
                  <a:gd name="T16" fmla="*/ 3 w 11"/>
                  <a:gd name="T17" fmla="*/ 0 h 7"/>
                  <a:gd name="T18" fmla="*/ 7 w 11"/>
                  <a:gd name="T19" fmla="*/ 0 h 7"/>
                  <a:gd name="T20" fmla="*/ 11 w 11"/>
                  <a:gd name="T21" fmla="*/ 3 h 7"/>
                  <a:gd name="T22" fmla="*/ 11 w 11"/>
                  <a:gd name="T23" fmla="*/ 3 h 7"/>
                  <a:gd name="T24" fmla="*/ 7 w 11"/>
                  <a:gd name="T25" fmla="*/ 7 h 7"/>
                  <a:gd name="T26" fmla="*/ 7 w 11"/>
                  <a:gd name="T27" fmla="*/ 7 h 7"/>
                  <a:gd name="T28" fmla="*/ 3 w 11"/>
                  <a:gd name="T29" fmla="*/ 7 h 7"/>
                  <a:gd name="T30" fmla="*/ 3 w 11"/>
                  <a:gd name="T31" fmla="*/ 3 h 7"/>
                  <a:gd name="T32" fmla="*/ 3 w 11"/>
                  <a:gd name="T33" fmla="*/ 3 h 7"/>
                  <a:gd name="T34" fmla="*/ 3 w 11"/>
                  <a:gd name="T3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" h="7">
                    <a:moveTo>
                      <a:pt x="3" y="7"/>
                    </a:moveTo>
                    <a:cubicBezTo>
                      <a:pt x="3" y="5"/>
                      <a:pt x="3" y="5"/>
                      <a:pt x="3" y="5"/>
                    </a:cubicBezTo>
                    <a:cubicBezTo>
                      <a:pt x="3" y="4"/>
                      <a:pt x="3" y="4"/>
                      <a:pt x="3" y="4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1" y="7"/>
                      <a:pt x="0" y="5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0"/>
                      <a:pt x="11" y="1"/>
                      <a:pt x="11" y="3"/>
                    </a:cubicBezTo>
                    <a:cubicBezTo>
                      <a:pt x="11" y="3"/>
                      <a:pt x="11" y="3"/>
                      <a:pt x="11" y="3"/>
                    </a:cubicBezTo>
                    <a:cubicBezTo>
                      <a:pt x="11" y="5"/>
                      <a:pt x="9" y="7"/>
                      <a:pt x="7" y="7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3" y="7"/>
                      <a:pt x="3" y="7"/>
                      <a:pt x="3" y="7"/>
                    </a:cubicBezTo>
                    <a:close/>
                    <a:moveTo>
                      <a:pt x="3" y="3"/>
                    </a:moveTo>
                    <a:cubicBezTo>
                      <a:pt x="3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5" name="Freeform 83"/>
              <p:cNvSpPr/>
              <p:nvPr/>
            </p:nvSpPr>
            <p:spPr bwMode="auto">
              <a:xfrm>
                <a:off x="5813425" y="2584451"/>
                <a:ext cx="127000" cy="100013"/>
              </a:xfrm>
              <a:custGeom>
                <a:avLst/>
                <a:gdLst>
                  <a:gd name="T0" fmla="*/ 1 w 24"/>
                  <a:gd name="T1" fmla="*/ 18 h 19"/>
                  <a:gd name="T2" fmla="*/ 1 w 24"/>
                  <a:gd name="T3" fmla="*/ 16 h 19"/>
                  <a:gd name="T4" fmla="*/ 1 w 24"/>
                  <a:gd name="T5" fmla="*/ 16 h 19"/>
                  <a:gd name="T6" fmla="*/ 22 w 24"/>
                  <a:gd name="T7" fmla="*/ 1 h 19"/>
                  <a:gd name="T8" fmla="*/ 24 w 24"/>
                  <a:gd name="T9" fmla="*/ 1 h 19"/>
                  <a:gd name="T10" fmla="*/ 24 w 24"/>
                  <a:gd name="T11" fmla="*/ 1 h 19"/>
                  <a:gd name="T12" fmla="*/ 23 w 24"/>
                  <a:gd name="T13" fmla="*/ 3 h 19"/>
                  <a:gd name="T14" fmla="*/ 23 w 24"/>
                  <a:gd name="T15" fmla="*/ 3 h 19"/>
                  <a:gd name="T16" fmla="*/ 3 w 24"/>
                  <a:gd name="T17" fmla="*/ 18 h 19"/>
                  <a:gd name="T18" fmla="*/ 2 w 24"/>
                  <a:gd name="T19" fmla="*/ 19 h 19"/>
                  <a:gd name="T20" fmla="*/ 2 w 24"/>
                  <a:gd name="T21" fmla="*/ 19 h 19"/>
                  <a:gd name="T22" fmla="*/ 1 w 24"/>
                  <a:gd name="T23" fmla="*/ 18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4" h="19">
                    <a:moveTo>
                      <a:pt x="1" y="18"/>
                    </a:moveTo>
                    <a:cubicBezTo>
                      <a:pt x="0" y="17"/>
                      <a:pt x="0" y="16"/>
                      <a:pt x="1" y="16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0"/>
                      <a:pt x="23" y="1"/>
                      <a:pt x="24" y="1"/>
                    </a:cubicBezTo>
                    <a:cubicBezTo>
                      <a:pt x="24" y="1"/>
                      <a:pt x="24" y="1"/>
                      <a:pt x="24" y="1"/>
                    </a:cubicBezTo>
                    <a:cubicBezTo>
                      <a:pt x="24" y="2"/>
                      <a:pt x="24" y="3"/>
                      <a:pt x="23" y="3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2" y="19"/>
                      <a:pt x="2" y="19"/>
                      <a:pt x="2" y="19"/>
                    </a:cubicBezTo>
                    <a:cubicBezTo>
                      <a:pt x="1" y="19"/>
                      <a:pt x="1" y="18"/>
                      <a:pt x="1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6" name="Freeform 84"/>
              <p:cNvSpPr>
                <a:spLocks noEditPoints="1"/>
              </p:cNvSpPr>
              <p:nvPr/>
            </p:nvSpPr>
            <p:spPr bwMode="auto">
              <a:xfrm>
                <a:off x="5803900" y="2579688"/>
                <a:ext cx="147638" cy="115888"/>
              </a:xfrm>
              <a:custGeom>
                <a:avLst/>
                <a:gdLst>
                  <a:gd name="T0" fmla="*/ 4 w 28"/>
                  <a:gd name="T1" fmla="*/ 22 h 22"/>
                  <a:gd name="T2" fmla="*/ 1 w 28"/>
                  <a:gd name="T3" fmla="*/ 20 h 22"/>
                  <a:gd name="T4" fmla="*/ 1 w 28"/>
                  <a:gd name="T5" fmla="*/ 20 h 22"/>
                  <a:gd name="T6" fmla="*/ 3 w 28"/>
                  <a:gd name="T7" fmla="*/ 19 h 22"/>
                  <a:gd name="T8" fmla="*/ 4 w 28"/>
                  <a:gd name="T9" fmla="*/ 18 h 22"/>
                  <a:gd name="T10" fmla="*/ 3 w 28"/>
                  <a:gd name="T11" fmla="*/ 19 h 22"/>
                  <a:gd name="T12" fmla="*/ 1 w 28"/>
                  <a:gd name="T13" fmla="*/ 20 h 22"/>
                  <a:gd name="T14" fmla="*/ 0 w 28"/>
                  <a:gd name="T15" fmla="*/ 18 h 22"/>
                  <a:gd name="T16" fmla="*/ 0 w 28"/>
                  <a:gd name="T17" fmla="*/ 18 h 22"/>
                  <a:gd name="T18" fmla="*/ 2 w 28"/>
                  <a:gd name="T19" fmla="*/ 15 h 22"/>
                  <a:gd name="T20" fmla="*/ 2 w 28"/>
                  <a:gd name="T21" fmla="*/ 15 h 22"/>
                  <a:gd name="T22" fmla="*/ 23 w 28"/>
                  <a:gd name="T23" fmla="*/ 0 h 22"/>
                  <a:gd name="T24" fmla="*/ 25 w 28"/>
                  <a:gd name="T25" fmla="*/ 0 h 22"/>
                  <a:gd name="T26" fmla="*/ 25 w 28"/>
                  <a:gd name="T27" fmla="*/ 0 h 22"/>
                  <a:gd name="T28" fmla="*/ 27 w 28"/>
                  <a:gd name="T29" fmla="*/ 1 h 22"/>
                  <a:gd name="T30" fmla="*/ 27 w 28"/>
                  <a:gd name="T31" fmla="*/ 1 h 22"/>
                  <a:gd name="T32" fmla="*/ 28 w 28"/>
                  <a:gd name="T33" fmla="*/ 3 h 22"/>
                  <a:gd name="T34" fmla="*/ 28 w 28"/>
                  <a:gd name="T35" fmla="*/ 3 h 22"/>
                  <a:gd name="T36" fmla="*/ 27 w 28"/>
                  <a:gd name="T37" fmla="*/ 6 h 22"/>
                  <a:gd name="T38" fmla="*/ 27 w 28"/>
                  <a:gd name="T39" fmla="*/ 6 h 22"/>
                  <a:gd name="T40" fmla="*/ 6 w 28"/>
                  <a:gd name="T41" fmla="*/ 21 h 22"/>
                  <a:gd name="T42" fmla="*/ 4 w 28"/>
                  <a:gd name="T43" fmla="*/ 22 h 22"/>
                  <a:gd name="T44" fmla="*/ 4 w 28"/>
                  <a:gd name="T45" fmla="*/ 22 h 22"/>
                  <a:gd name="T46" fmla="*/ 4 w 28"/>
                  <a:gd name="T47" fmla="*/ 22 h 22"/>
                  <a:gd name="T48" fmla="*/ 4 w 28"/>
                  <a:gd name="T49" fmla="*/ 18 h 22"/>
                  <a:gd name="T50" fmla="*/ 4 w 28"/>
                  <a:gd name="T51" fmla="*/ 18 h 22"/>
                  <a:gd name="T52" fmla="*/ 4 w 28"/>
                  <a:gd name="T53" fmla="*/ 1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8" h="22">
                    <a:moveTo>
                      <a:pt x="4" y="22"/>
                    </a:moveTo>
                    <a:cubicBezTo>
                      <a:pt x="3" y="22"/>
                      <a:pt x="2" y="21"/>
                      <a:pt x="1" y="20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1" y="20"/>
                      <a:pt x="1" y="20"/>
                      <a:pt x="1" y="20"/>
                    </a:cubicBezTo>
                    <a:cubicBezTo>
                      <a:pt x="0" y="20"/>
                      <a:pt x="0" y="19"/>
                      <a:pt x="0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7"/>
                      <a:pt x="1" y="16"/>
                      <a:pt x="2" y="15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3" y="0"/>
                      <a:pt x="24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0"/>
                      <a:pt x="27" y="0"/>
                      <a:pt x="27" y="1"/>
                    </a:cubicBezTo>
                    <a:cubicBezTo>
                      <a:pt x="27" y="1"/>
                      <a:pt x="27" y="1"/>
                      <a:pt x="27" y="1"/>
                    </a:cubicBezTo>
                    <a:cubicBezTo>
                      <a:pt x="28" y="2"/>
                      <a:pt x="28" y="3"/>
                      <a:pt x="28" y="3"/>
                    </a:cubicBezTo>
                    <a:cubicBezTo>
                      <a:pt x="28" y="3"/>
                      <a:pt x="28" y="3"/>
                      <a:pt x="28" y="3"/>
                    </a:cubicBezTo>
                    <a:cubicBezTo>
                      <a:pt x="28" y="4"/>
                      <a:pt x="28" y="5"/>
                      <a:pt x="27" y="6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6" y="21"/>
                      <a:pt x="6" y="21"/>
                      <a:pt x="6" y="21"/>
                    </a:cubicBezTo>
                    <a:cubicBezTo>
                      <a:pt x="5" y="21"/>
                      <a:pt x="5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lose/>
                    <a:moveTo>
                      <a:pt x="4" y="18"/>
                    </a:move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4" y="18"/>
                      <a:pt x="4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7" name="Freeform 85"/>
              <p:cNvSpPr/>
              <p:nvPr/>
            </p:nvSpPr>
            <p:spPr bwMode="auto">
              <a:xfrm>
                <a:off x="5845175" y="2616201"/>
                <a:ext cx="95250" cy="68263"/>
              </a:xfrm>
              <a:custGeom>
                <a:avLst/>
                <a:gdLst>
                  <a:gd name="T0" fmla="*/ 0 w 18"/>
                  <a:gd name="T1" fmla="*/ 12 h 13"/>
                  <a:gd name="T2" fmla="*/ 1 w 18"/>
                  <a:gd name="T3" fmla="*/ 10 h 13"/>
                  <a:gd name="T4" fmla="*/ 1 w 18"/>
                  <a:gd name="T5" fmla="*/ 10 h 13"/>
                  <a:gd name="T6" fmla="*/ 16 w 18"/>
                  <a:gd name="T7" fmla="*/ 1 h 13"/>
                  <a:gd name="T8" fmla="*/ 18 w 18"/>
                  <a:gd name="T9" fmla="*/ 1 h 13"/>
                  <a:gd name="T10" fmla="*/ 18 w 18"/>
                  <a:gd name="T11" fmla="*/ 1 h 13"/>
                  <a:gd name="T12" fmla="*/ 17 w 18"/>
                  <a:gd name="T13" fmla="*/ 3 h 13"/>
                  <a:gd name="T14" fmla="*/ 17 w 18"/>
                  <a:gd name="T15" fmla="*/ 3 h 13"/>
                  <a:gd name="T16" fmla="*/ 2 w 18"/>
                  <a:gd name="T17" fmla="*/ 12 h 13"/>
                  <a:gd name="T18" fmla="*/ 2 w 18"/>
                  <a:gd name="T19" fmla="*/ 13 h 13"/>
                  <a:gd name="T20" fmla="*/ 2 w 18"/>
                  <a:gd name="T21" fmla="*/ 13 h 13"/>
                  <a:gd name="T22" fmla="*/ 0 w 18"/>
                  <a:gd name="T23" fmla="*/ 12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3">
                    <a:moveTo>
                      <a:pt x="0" y="12"/>
                    </a:moveTo>
                    <a:cubicBezTo>
                      <a:pt x="0" y="11"/>
                      <a:pt x="0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0"/>
                      <a:pt x="17" y="1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8" y="2"/>
                      <a:pt x="18" y="3"/>
                      <a:pt x="17" y="3"/>
                    </a:cubicBezTo>
                    <a:cubicBezTo>
                      <a:pt x="17" y="3"/>
                      <a:pt x="17" y="3"/>
                      <a:pt x="17" y="3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3"/>
                      <a:pt x="1" y="12"/>
                      <a:pt x="0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8" name="Freeform 86"/>
              <p:cNvSpPr/>
              <p:nvPr/>
            </p:nvSpPr>
            <p:spPr bwMode="auto">
              <a:xfrm>
                <a:off x="5835650" y="2611438"/>
                <a:ext cx="115888" cy="84138"/>
              </a:xfrm>
              <a:custGeom>
                <a:avLst/>
                <a:gdLst>
                  <a:gd name="T0" fmla="*/ 4 w 22"/>
                  <a:gd name="T1" fmla="*/ 16 h 16"/>
                  <a:gd name="T2" fmla="*/ 1 w 22"/>
                  <a:gd name="T3" fmla="*/ 14 h 16"/>
                  <a:gd name="T4" fmla="*/ 1 w 22"/>
                  <a:gd name="T5" fmla="*/ 14 h 16"/>
                  <a:gd name="T6" fmla="*/ 2 w 22"/>
                  <a:gd name="T7" fmla="*/ 13 h 16"/>
                  <a:gd name="T8" fmla="*/ 1 w 22"/>
                  <a:gd name="T9" fmla="*/ 14 h 16"/>
                  <a:gd name="T10" fmla="*/ 0 w 22"/>
                  <a:gd name="T11" fmla="*/ 12 h 16"/>
                  <a:gd name="T12" fmla="*/ 0 w 22"/>
                  <a:gd name="T13" fmla="*/ 12 h 16"/>
                  <a:gd name="T14" fmla="*/ 2 w 22"/>
                  <a:gd name="T15" fmla="*/ 9 h 16"/>
                  <a:gd name="T16" fmla="*/ 2 w 22"/>
                  <a:gd name="T17" fmla="*/ 9 h 16"/>
                  <a:gd name="T18" fmla="*/ 17 w 22"/>
                  <a:gd name="T19" fmla="*/ 0 h 16"/>
                  <a:gd name="T20" fmla="*/ 19 w 22"/>
                  <a:gd name="T21" fmla="*/ 0 h 16"/>
                  <a:gd name="T22" fmla="*/ 19 w 22"/>
                  <a:gd name="T23" fmla="*/ 0 h 16"/>
                  <a:gd name="T24" fmla="*/ 22 w 22"/>
                  <a:gd name="T25" fmla="*/ 1 h 16"/>
                  <a:gd name="T26" fmla="*/ 22 w 22"/>
                  <a:gd name="T27" fmla="*/ 1 h 16"/>
                  <a:gd name="T28" fmla="*/ 22 w 22"/>
                  <a:gd name="T29" fmla="*/ 3 h 16"/>
                  <a:gd name="T30" fmla="*/ 22 w 22"/>
                  <a:gd name="T31" fmla="*/ 3 h 16"/>
                  <a:gd name="T32" fmla="*/ 20 w 22"/>
                  <a:gd name="T33" fmla="*/ 6 h 16"/>
                  <a:gd name="T34" fmla="*/ 20 w 22"/>
                  <a:gd name="T35" fmla="*/ 6 h 16"/>
                  <a:gd name="T36" fmla="*/ 6 w 22"/>
                  <a:gd name="T37" fmla="*/ 15 h 16"/>
                  <a:gd name="T38" fmla="*/ 4 w 22"/>
                  <a:gd name="T39" fmla="*/ 16 h 16"/>
                  <a:gd name="T40" fmla="*/ 4 w 22"/>
                  <a:gd name="T41" fmla="*/ 16 h 16"/>
                  <a:gd name="T42" fmla="*/ 4 w 22"/>
                  <a:gd name="T43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2" h="16">
                    <a:moveTo>
                      <a:pt x="4" y="16"/>
                    </a:moveTo>
                    <a:cubicBezTo>
                      <a:pt x="3" y="16"/>
                      <a:pt x="1" y="15"/>
                      <a:pt x="1" y="14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3"/>
                      <a:pt x="0" y="13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1" y="10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0"/>
                      <a:pt x="21" y="0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2" y="2"/>
                      <a:pt x="22" y="2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4"/>
                      <a:pt x="21" y="5"/>
                      <a:pt x="20" y="6"/>
                    </a:cubicBezTo>
                    <a:cubicBezTo>
                      <a:pt x="20" y="6"/>
                      <a:pt x="20" y="6"/>
                      <a:pt x="20" y="6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5" y="15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4" y="16"/>
                      <a:pt x="4" y="16"/>
                      <a:pt x="4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89" name="Freeform 87"/>
              <p:cNvSpPr/>
              <p:nvPr/>
            </p:nvSpPr>
            <p:spPr bwMode="auto">
              <a:xfrm>
                <a:off x="5883275" y="2643188"/>
                <a:ext cx="73025" cy="41275"/>
              </a:xfrm>
              <a:custGeom>
                <a:avLst/>
                <a:gdLst>
                  <a:gd name="T0" fmla="*/ 1 w 14"/>
                  <a:gd name="T1" fmla="*/ 7 h 8"/>
                  <a:gd name="T2" fmla="*/ 2 w 14"/>
                  <a:gd name="T3" fmla="*/ 5 h 8"/>
                  <a:gd name="T4" fmla="*/ 2 w 14"/>
                  <a:gd name="T5" fmla="*/ 5 h 8"/>
                  <a:gd name="T6" fmla="*/ 12 w 14"/>
                  <a:gd name="T7" fmla="*/ 0 h 8"/>
                  <a:gd name="T8" fmla="*/ 14 w 14"/>
                  <a:gd name="T9" fmla="*/ 1 h 8"/>
                  <a:gd name="T10" fmla="*/ 14 w 14"/>
                  <a:gd name="T11" fmla="*/ 1 h 8"/>
                  <a:gd name="T12" fmla="*/ 13 w 14"/>
                  <a:gd name="T13" fmla="*/ 3 h 8"/>
                  <a:gd name="T14" fmla="*/ 13 w 14"/>
                  <a:gd name="T15" fmla="*/ 3 h 8"/>
                  <a:gd name="T16" fmla="*/ 3 w 14"/>
                  <a:gd name="T17" fmla="*/ 8 h 8"/>
                  <a:gd name="T18" fmla="*/ 2 w 14"/>
                  <a:gd name="T19" fmla="*/ 8 h 8"/>
                  <a:gd name="T20" fmla="*/ 2 w 14"/>
                  <a:gd name="T21" fmla="*/ 8 h 8"/>
                  <a:gd name="T22" fmla="*/ 1 w 14"/>
                  <a:gd name="T23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8">
                    <a:moveTo>
                      <a:pt x="1" y="7"/>
                    </a:moveTo>
                    <a:cubicBezTo>
                      <a:pt x="0" y="6"/>
                      <a:pt x="1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2"/>
                      <a:pt x="14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1" y="7"/>
                      <a:pt x="1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0" name="Freeform 88"/>
              <p:cNvSpPr/>
              <p:nvPr/>
            </p:nvSpPr>
            <p:spPr bwMode="auto">
              <a:xfrm>
                <a:off x="5876925" y="2632076"/>
                <a:ext cx="90488" cy="63500"/>
              </a:xfrm>
              <a:custGeom>
                <a:avLst/>
                <a:gdLst>
                  <a:gd name="T0" fmla="*/ 0 w 17"/>
                  <a:gd name="T1" fmla="*/ 10 h 12"/>
                  <a:gd name="T2" fmla="*/ 2 w 17"/>
                  <a:gd name="T3" fmla="*/ 9 h 12"/>
                  <a:gd name="T4" fmla="*/ 0 w 17"/>
                  <a:gd name="T5" fmla="*/ 10 h 12"/>
                  <a:gd name="T6" fmla="*/ 0 w 17"/>
                  <a:gd name="T7" fmla="*/ 8 h 12"/>
                  <a:gd name="T8" fmla="*/ 0 w 17"/>
                  <a:gd name="T9" fmla="*/ 8 h 12"/>
                  <a:gd name="T10" fmla="*/ 2 w 17"/>
                  <a:gd name="T11" fmla="*/ 5 h 12"/>
                  <a:gd name="T12" fmla="*/ 2 w 17"/>
                  <a:gd name="T13" fmla="*/ 5 h 12"/>
                  <a:gd name="T14" fmla="*/ 12 w 17"/>
                  <a:gd name="T15" fmla="*/ 0 h 12"/>
                  <a:gd name="T16" fmla="*/ 13 w 17"/>
                  <a:gd name="T17" fmla="*/ 0 h 12"/>
                  <a:gd name="T18" fmla="*/ 13 w 17"/>
                  <a:gd name="T19" fmla="*/ 0 h 12"/>
                  <a:gd name="T20" fmla="*/ 17 w 17"/>
                  <a:gd name="T21" fmla="*/ 2 h 12"/>
                  <a:gd name="T22" fmla="*/ 17 w 17"/>
                  <a:gd name="T23" fmla="*/ 2 h 12"/>
                  <a:gd name="T24" fmla="*/ 17 w 17"/>
                  <a:gd name="T25" fmla="*/ 4 h 12"/>
                  <a:gd name="T26" fmla="*/ 17 w 17"/>
                  <a:gd name="T27" fmla="*/ 4 h 12"/>
                  <a:gd name="T28" fmla="*/ 15 w 17"/>
                  <a:gd name="T29" fmla="*/ 7 h 12"/>
                  <a:gd name="T30" fmla="*/ 15 w 17"/>
                  <a:gd name="T31" fmla="*/ 7 h 12"/>
                  <a:gd name="T32" fmla="*/ 5 w 17"/>
                  <a:gd name="T33" fmla="*/ 11 h 12"/>
                  <a:gd name="T34" fmla="*/ 3 w 17"/>
                  <a:gd name="T35" fmla="*/ 12 h 12"/>
                  <a:gd name="T36" fmla="*/ 3 w 17"/>
                  <a:gd name="T37" fmla="*/ 12 h 12"/>
                  <a:gd name="T38" fmla="*/ 0 w 17"/>
                  <a:gd name="T39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7" h="12">
                    <a:moveTo>
                      <a:pt x="0" y="10"/>
                    </a:moveTo>
                    <a:cubicBezTo>
                      <a:pt x="2" y="9"/>
                      <a:pt x="2" y="9"/>
                      <a:pt x="2" y="9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9"/>
                      <a:pt x="0" y="9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7"/>
                      <a:pt x="0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5" y="0"/>
                      <a:pt x="16" y="1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3"/>
                      <a:pt x="17" y="3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5"/>
                      <a:pt x="16" y="6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2"/>
                      <a:pt x="4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2"/>
                      <a:pt x="1" y="11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1" name="Freeform 89"/>
              <p:cNvSpPr/>
              <p:nvPr/>
            </p:nvSpPr>
            <p:spPr bwMode="auto">
              <a:xfrm>
                <a:off x="5765800" y="3016251"/>
                <a:ext cx="285750" cy="142875"/>
              </a:xfrm>
              <a:custGeom>
                <a:avLst/>
                <a:gdLst>
                  <a:gd name="T0" fmla="*/ 0 w 54"/>
                  <a:gd name="T1" fmla="*/ 15 h 27"/>
                  <a:gd name="T2" fmla="*/ 0 w 54"/>
                  <a:gd name="T3" fmla="*/ 15 h 27"/>
                  <a:gd name="T4" fmla="*/ 1 w 54"/>
                  <a:gd name="T5" fmla="*/ 13 h 27"/>
                  <a:gd name="T6" fmla="*/ 1 w 54"/>
                  <a:gd name="T7" fmla="*/ 13 h 27"/>
                  <a:gd name="T8" fmla="*/ 3 w 54"/>
                  <a:gd name="T9" fmla="*/ 14 h 27"/>
                  <a:gd name="T10" fmla="*/ 3 w 54"/>
                  <a:gd name="T11" fmla="*/ 14 h 27"/>
                  <a:gd name="T12" fmla="*/ 4 w 54"/>
                  <a:gd name="T13" fmla="*/ 15 h 27"/>
                  <a:gd name="T14" fmla="*/ 4 w 54"/>
                  <a:gd name="T15" fmla="*/ 15 h 27"/>
                  <a:gd name="T16" fmla="*/ 7 w 54"/>
                  <a:gd name="T17" fmla="*/ 18 h 27"/>
                  <a:gd name="T18" fmla="*/ 7 w 54"/>
                  <a:gd name="T19" fmla="*/ 18 h 27"/>
                  <a:gd name="T20" fmla="*/ 22 w 54"/>
                  <a:gd name="T21" fmla="*/ 23 h 27"/>
                  <a:gd name="T22" fmla="*/ 22 w 54"/>
                  <a:gd name="T23" fmla="*/ 23 h 27"/>
                  <a:gd name="T24" fmla="*/ 24 w 54"/>
                  <a:gd name="T25" fmla="*/ 23 h 27"/>
                  <a:gd name="T26" fmla="*/ 24 w 54"/>
                  <a:gd name="T27" fmla="*/ 23 h 27"/>
                  <a:gd name="T28" fmla="*/ 50 w 54"/>
                  <a:gd name="T29" fmla="*/ 12 h 27"/>
                  <a:gd name="T30" fmla="*/ 50 w 54"/>
                  <a:gd name="T31" fmla="*/ 12 h 27"/>
                  <a:gd name="T32" fmla="*/ 51 w 54"/>
                  <a:gd name="T33" fmla="*/ 5 h 27"/>
                  <a:gd name="T34" fmla="*/ 51 w 54"/>
                  <a:gd name="T35" fmla="*/ 5 h 27"/>
                  <a:gd name="T36" fmla="*/ 51 w 54"/>
                  <a:gd name="T37" fmla="*/ 2 h 27"/>
                  <a:gd name="T38" fmla="*/ 51 w 54"/>
                  <a:gd name="T39" fmla="*/ 2 h 27"/>
                  <a:gd name="T40" fmla="*/ 52 w 54"/>
                  <a:gd name="T41" fmla="*/ 0 h 27"/>
                  <a:gd name="T42" fmla="*/ 52 w 54"/>
                  <a:gd name="T43" fmla="*/ 0 h 27"/>
                  <a:gd name="T44" fmla="*/ 54 w 54"/>
                  <a:gd name="T45" fmla="*/ 2 h 27"/>
                  <a:gd name="T46" fmla="*/ 54 w 54"/>
                  <a:gd name="T47" fmla="*/ 2 h 27"/>
                  <a:gd name="T48" fmla="*/ 54 w 54"/>
                  <a:gd name="T49" fmla="*/ 5 h 27"/>
                  <a:gd name="T50" fmla="*/ 54 w 54"/>
                  <a:gd name="T51" fmla="*/ 5 h 27"/>
                  <a:gd name="T52" fmla="*/ 52 w 54"/>
                  <a:gd name="T53" fmla="*/ 14 h 27"/>
                  <a:gd name="T54" fmla="*/ 52 w 54"/>
                  <a:gd name="T55" fmla="*/ 14 h 27"/>
                  <a:gd name="T56" fmla="*/ 24 w 54"/>
                  <a:gd name="T57" fmla="*/ 26 h 27"/>
                  <a:gd name="T58" fmla="*/ 24 w 54"/>
                  <a:gd name="T59" fmla="*/ 26 h 27"/>
                  <a:gd name="T60" fmla="*/ 22 w 54"/>
                  <a:gd name="T61" fmla="*/ 27 h 27"/>
                  <a:gd name="T62" fmla="*/ 22 w 54"/>
                  <a:gd name="T63" fmla="*/ 27 h 27"/>
                  <a:gd name="T64" fmla="*/ 0 w 54"/>
                  <a:gd name="T65" fmla="*/ 15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54" h="27">
                    <a:moveTo>
                      <a:pt x="0" y="15"/>
                    </a:move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3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2" y="13"/>
                      <a:pt x="3" y="14"/>
                    </a:cubicBezTo>
                    <a:cubicBezTo>
                      <a:pt x="3" y="14"/>
                      <a:pt x="3" y="14"/>
                      <a:pt x="3" y="14"/>
                    </a:cubicBezTo>
                    <a:cubicBezTo>
                      <a:pt x="3" y="14"/>
                      <a:pt x="3" y="14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5" y="16"/>
                      <a:pt x="6" y="17"/>
                      <a:pt x="7" y="18"/>
                    </a:cubicBezTo>
                    <a:cubicBezTo>
                      <a:pt x="7" y="18"/>
                      <a:pt x="7" y="18"/>
                      <a:pt x="7" y="18"/>
                    </a:cubicBezTo>
                    <a:cubicBezTo>
                      <a:pt x="10" y="21"/>
                      <a:pt x="15" y="23"/>
                      <a:pt x="22" y="23"/>
                    </a:cubicBezTo>
                    <a:cubicBezTo>
                      <a:pt x="22" y="23"/>
                      <a:pt x="22" y="23"/>
                      <a:pt x="22" y="23"/>
                    </a:cubicBezTo>
                    <a:cubicBezTo>
                      <a:pt x="23" y="23"/>
                      <a:pt x="23" y="23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39" y="22"/>
                      <a:pt x="48" y="15"/>
                      <a:pt x="50" y="12"/>
                    </a:cubicBezTo>
                    <a:cubicBezTo>
                      <a:pt x="50" y="12"/>
                      <a:pt x="50" y="12"/>
                      <a:pt x="50" y="12"/>
                    </a:cubicBezTo>
                    <a:cubicBezTo>
                      <a:pt x="51" y="10"/>
                      <a:pt x="51" y="7"/>
                      <a:pt x="51" y="5"/>
                    </a:cubicBezTo>
                    <a:cubicBezTo>
                      <a:pt x="51" y="5"/>
                      <a:pt x="51" y="5"/>
                      <a:pt x="51" y="5"/>
                    </a:cubicBezTo>
                    <a:cubicBezTo>
                      <a:pt x="51" y="3"/>
                      <a:pt x="51" y="2"/>
                      <a:pt x="51" y="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1" y="1"/>
                      <a:pt x="51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3" y="0"/>
                      <a:pt x="54" y="1"/>
                      <a:pt x="54" y="2"/>
                    </a:cubicBezTo>
                    <a:cubicBezTo>
                      <a:pt x="54" y="2"/>
                      <a:pt x="54" y="2"/>
                      <a:pt x="54" y="2"/>
                    </a:cubicBezTo>
                    <a:cubicBezTo>
                      <a:pt x="54" y="2"/>
                      <a:pt x="54" y="3"/>
                      <a:pt x="54" y="5"/>
                    </a:cubicBezTo>
                    <a:cubicBezTo>
                      <a:pt x="54" y="5"/>
                      <a:pt x="54" y="5"/>
                      <a:pt x="54" y="5"/>
                    </a:cubicBezTo>
                    <a:cubicBezTo>
                      <a:pt x="54" y="7"/>
                      <a:pt x="54" y="11"/>
                      <a:pt x="52" y="14"/>
                    </a:cubicBezTo>
                    <a:cubicBezTo>
                      <a:pt x="52" y="14"/>
                      <a:pt x="52" y="14"/>
                      <a:pt x="52" y="14"/>
                    </a:cubicBezTo>
                    <a:cubicBezTo>
                      <a:pt x="49" y="18"/>
                      <a:pt x="40" y="25"/>
                      <a:pt x="24" y="26"/>
                    </a:cubicBezTo>
                    <a:cubicBezTo>
                      <a:pt x="24" y="26"/>
                      <a:pt x="24" y="26"/>
                      <a:pt x="24" y="26"/>
                    </a:cubicBezTo>
                    <a:cubicBezTo>
                      <a:pt x="23" y="26"/>
                      <a:pt x="23" y="27"/>
                      <a:pt x="22" y="27"/>
                    </a:cubicBezTo>
                    <a:cubicBezTo>
                      <a:pt x="22" y="27"/>
                      <a:pt x="22" y="27"/>
                      <a:pt x="22" y="27"/>
                    </a:cubicBezTo>
                    <a:cubicBezTo>
                      <a:pt x="7" y="26"/>
                      <a:pt x="0" y="15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2" name="Freeform 90"/>
              <p:cNvSpPr>
                <a:spLocks noEditPoints="1"/>
              </p:cNvSpPr>
              <p:nvPr/>
            </p:nvSpPr>
            <p:spPr bwMode="auto">
              <a:xfrm>
                <a:off x="5756275" y="3006726"/>
                <a:ext cx="306388" cy="161925"/>
              </a:xfrm>
              <a:custGeom>
                <a:avLst/>
                <a:gdLst>
                  <a:gd name="T0" fmla="*/ 4 w 58"/>
                  <a:gd name="T1" fmla="*/ 23 h 31"/>
                  <a:gd name="T2" fmla="*/ 4 w 58"/>
                  <a:gd name="T3" fmla="*/ 24 h 31"/>
                  <a:gd name="T4" fmla="*/ 0 w 58"/>
                  <a:gd name="T5" fmla="*/ 18 h 31"/>
                  <a:gd name="T6" fmla="*/ 0 w 58"/>
                  <a:gd name="T7" fmla="*/ 16 h 31"/>
                  <a:gd name="T8" fmla="*/ 0 w 58"/>
                  <a:gd name="T9" fmla="*/ 16 h 31"/>
                  <a:gd name="T10" fmla="*/ 0 w 58"/>
                  <a:gd name="T11" fmla="*/ 15 h 31"/>
                  <a:gd name="T12" fmla="*/ 0 w 58"/>
                  <a:gd name="T13" fmla="*/ 15 h 31"/>
                  <a:gd name="T14" fmla="*/ 0 w 58"/>
                  <a:gd name="T15" fmla="*/ 10 h 31"/>
                  <a:gd name="T16" fmla="*/ 2 w 58"/>
                  <a:gd name="T17" fmla="*/ 13 h 31"/>
                  <a:gd name="T18" fmla="*/ 3 w 58"/>
                  <a:gd name="T19" fmla="*/ 13 h 31"/>
                  <a:gd name="T20" fmla="*/ 3 w 58"/>
                  <a:gd name="T21" fmla="*/ 13 h 31"/>
                  <a:gd name="T22" fmla="*/ 6 w 58"/>
                  <a:gd name="T23" fmla="*/ 14 h 31"/>
                  <a:gd name="T24" fmla="*/ 6 w 58"/>
                  <a:gd name="T25" fmla="*/ 14 h 31"/>
                  <a:gd name="T26" fmla="*/ 6 w 58"/>
                  <a:gd name="T27" fmla="*/ 14 h 31"/>
                  <a:gd name="T28" fmla="*/ 6 w 58"/>
                  <a:gd name="T29" fmla="*/ 14 h 31"/>
                  <a:gd name="T30" fmla="*/ 6 w 58"/>
                  <a:gd name="T31" fmla="*/ 14 h 31"/>
                  <a:gd name="T32" fmla="*/ 6 w 58"/>
                  <a:gd name="T33" fmla="*/ 14 h 31"/>
                  <a:gd name="T34" fmla="*/ 6 w 58"/>
                  <a:gd name="T35" fmla="*/ 14 h 31"/>
                  <a:gd name="T36" fmla="*/ 6 w 58"/>
                  <a:gd name="T37" fmla="*/ 15 h 31"/>
                  <a:gd name="T38" fmla="*/ 6 w 58"/>
                  <a:gd name="T39" fmla="*/ 15 h 31"/>
                  <a:gd name="T40" fmla="*/ 7 w 58"/>
                  <a:gd name="T41" fmla="*/ 15 h 31"/>
                  <a:gd name="T42" fmla="*/ 7 w 58"/>
                  <a:gd name="T43" fmla="*/ 15 h 31"/>
                  <a:gd name="T44" fmla="*/ 7 w 58"/>
                  <a:gd name="T45" fmla="*/ 16 h 31"/>
                  <a:gd name="T46" fmla="*/ 7 w 58"/>
                  <a:gd name="T47" fmla="*/ 16 h 31"/>
                  <a:gd name="T48" fmla="*/ 11 w 58"/>
                  <a:gd name="T49" fmla="*/ 19 h 31"/>
                  <a:gd name="T50" fmla="*/ 11 w 58"/>
                  <a:gd name="T51" fmla="*/ 19 h 31"/>
                  <a:gd name="T52" fmla="*/ 24 w 58"/>
                  <a:gd name="T53" fmla="*/ 23 h 31"/>
                  <a:gd name="T54" fmla="*/ 24 w 58"/>
                  <a:gd name="T55" fmla="*/ 23 h 31"/>
                  <a:gd name="T56" fmla="*/ 26 w 58"/>
                  <a:gd name="T57" fmla="*/ 23 h 31"/>
                  <a:gd name="T58" fmla="*/ 26 w 58"/>
                  <a:gd name="T59" fmla="*/ 23 h 31"/>
                  <a:gd name="T60" fmla="*/ 50 w 58"/>
                  <a:gd name="T61" fmla="*/ 13 h 31"/>
                  <a:gd name="T62" fmla="*/ 50 w 58"/>
                  <a:gd name="T63" fmla="*/ 13 h 31"/>
                  <a:gd name="T64" fmla="*/ 51 w 58"/>
                  <a:gd name="T65" fmla="*/ 7 h 31"/>
                  <a:gd name="T66" fmla="*/ 51 w 58"/>
                  <a:gd name="T67" fmla="*/ 7 h 31"/>
                  <a:gd name="T68" fmla="*/ 51 w 58"/>
                  <a:gd name="T69" fmla="*/ 7 h 31"/>
                  <a:gd name="T70" fmla="*/ 51 w 58"/>
                  <a:gd name="T71" fmla="*/ 7 h 31"/>
                  <a:gd name="T72" fmla="*/ 51 w 58"/>
                  <a:gd name="T73" fmla="*/ 4 h 31"/>
                  <a:gd name="T74" fmla="*/ 51 w 58"/>
                  <a:gd name="T75" fmla="*/ 4 h 31"/>
                  <a:gd name="T76" fmla="*/ 51 w 58"/>
                  <a:gd name="T77" fmla="*/ 4 h 31"/>
                  <a:gd name="T78" fmla="*/ 51 w 58"/>
                  <a:gd name="T79" fmla="*/ 4 h 31"/>
                  <a:gd name="T80" fmla="*/ 54 w 58"/>
                  <a:gd name="T81" fmla="*/ 0 h 31"/>
                  <a:gd name="T82" fmla="*/ 54 w 58"/>
                  <a:gd name="T83" fmla="*/ 0 h 31"/>
                  <a:gd name="T84" fmla="*/ 54 w 58"/>
                  <a:gd name="T85" fmla="*/ 0 h 31"/>
                  <a:gd name="T86" fmla="*/ 54 w 58"/>
                  <a:gd name="T87" fmla="*/ 0 h 31"/>
                  <a:gd name="T88" fmla="*/ 58 w 58"/>
                  <a:gd name="T89" fmla="*/ 4 h 31"/>
                  <a:gd name="T90" fmla="*/ 58 w 58"/>
                  <a:gd name="T91" fmla="*/ 4 h 31"/>
                  <a:gd name="T92" fmla="*/ 58 w 58"/>
                  <a:gd name="T93" fmla="*/ 4 h 31"/>
                  <a:gd name="T94" fmla="*/ 58 w 58"/>
                  <a:gd name="T95" fmla="*/ 4 h 31"/>
                  <a:gd name="T96" fmla="*/ 58 w 58"/>
                  <a:gd name="T97" fmla="*/ 4 h 31"/>
                  <a:gd name="T98" fmla="*/ 58 w 58"/>
                  <a:gd name="T99" fmla="*/ 7 h 31"/>
                  <a:gd name="T100" fmla="*/ 58 w 58"/>
                  <a:gd name="T101" fmla="*/ 7 h 31"/>
                  <a:gd name="T102" fmla="*/ 56 w 58"/>
                  <a:gd name="T103" fmla="*/ 17 h 31"/>
                  <a:gd name="T104" fmla="*/ 56 w 58"/>
                  <a:gd name="T105" fmla="*/ 17 h 31"/>
                  <a:gd name="T106" fmla="*/ 26 w 58"/>
                  <a:gd name="T107" fmla="*/ 30 h 31"/>
                  <a:gd name="T108" fmla="*/ 26 w 58"/>
                  <a:gd name="T109" fmla="*/ 30 h 31"/>
                  <a:gd name="T110" fmla="*/ 24 w 58"/>
                  <a:gd name="T111" fmla="*/ 31 h 31"/>
                  <a:gd name="T112" fmla="*/ 24 w 58"/>
                  <a:gd name="T113" fmla="*/ 31 h 31"/>
                  <a:gd name="T114" fmla="*/ 4 w 58"/>
                  <a:gd name="T115" fmla="*/ 23 h 31"/>
                  <a:gd name="T116" fmla="*/ 0 w 58"/>
                  <a:gd name="T117" fmla="*/ 18 h 31"/>
                  <a:gd name="T118" fmla="*/ 2 w 58"/>
                  <a:gd name="T119" fmla="*/ 17 h 31"/>
                  <a:gd name="T120" fmla="*/ 0 w 58"/>
                  <a:gd name="T121" fmla="*/ 18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8" h="31">
                    <a:moveTo>
                      <a:pt x="4" y="23"/>
                    </a:moveTo>
                    <a:cubicBezTo>
                      <a:pt x="4" y="24"/>
                      <a:pt x="4" y="24"/>
                      <a:pt x="4" y="24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18"/>
                      <a:pt x="0" y="17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2" y="13"/>
                      <a:pt x="2" y="13"/>
                      <a:pt x="2" y="13"/>
                    </a:cubicBezTo>
                    <a:cubicBezTo>
                      <a:pt x="2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5" y="13"/>
                      <a:pt x="6" y="13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5"/>
                      <a:pt x="7" y="15"/>
                      <a:pt x="7" y="16"/>
                    </a:cubicBezTo>
                    <a:cubicBezTo>
                      <a:pt x="7" y="16"/>
                      <a:pt x="7" y="16"/>
                      <a:pt x="7" y="16"/>
                    </a:cubicBezTo>
                    <a:cubicBezTo>
                      <a:pt x="8" y="17"/>
                      <a:pt x="9" y="18"/>
                      <a:pt x="11" y="19"/>
                    </a:cubicBezTo>
                    <a:cubicBezTo>
                      <a:pt x="11" y="19"/>
                      <a:pt x="11" y="19"/>
                      <a:pt x="11" y="19"/>
                    </a:cubicBezTo>
                    <a:cubicBezTo>
                      <a:pt x="13" y="21"/>
                      <a:pt x="18" y="23"/>
                      <a:pt x="24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25" y="23"/>
                      <a:pt x="25" y="23"/>
                      <a:pt x="26" y="23"/>
                    </a:cubicBezTo>
                    <a:cubicBezTo>
                      <a:pt x="26" y="23"/>
                      <a:pt x="26" y="23"/>
                      <a:pt x="26" y="23"/>
                    </a:cubicBezTo>
                    <a:cubicBezTo>
                      <a:pt x="40" y="22"/>
                      <a:pt x="48" y="15"/>
                      <a:pt x="50" y="13"/>
                    </a:cubicBezTo>
                    <a:cubicBezTo>
                      <a:pt x="50" y="13"/>
                      <a:pt x="50" y="13"/>
                      <a:pt x="50" y="13"/>
                    </a:cubicBezTo>
                    <a:cubicBezTo>
                      <a:pt x="50" y="12"/>
                      <a:pt x="51" y="9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1" y="5"/>
                      <a:pt x="51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1" y="2"/>
                      <a:pt x="52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6" y="0"/>
                      <a:pt x="58" y="2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4"/>
                      <a:pt x="58" y="4"/>
                      <a:pt x="58" y="4"/>
                    </a:cubicBezTo>
                    <a:cubicBezTo>
                      <a:pt x="58" y="5"/>
                      <a:pt x="58" y="6"/>
                      <a:pt x="58" y="7"/>
                    </a:cubicBezTo>
                    <a:cubicBezTo>
                      <a:pt x="58" y="7"/>
                      <a:pt x="58" y="7"/>
                      <a:pt x="58" y="7"/>
                    </a:cubicBezTo>
                    <a:cubicBezTo>
                      <a:pt x="58" y="9"/>
                      <a:pt x="58" y="13"/>
                      <a:pt x="56" y="17"/>
                    </a:cubicBezTo>
                    <a:cubicBezTo>
                      <a:pt x="56" y="17"/>
                      <a:pt x="56" y="17"/>
                      <a:pt x="56" y="17"/>
                    </a:cubicBezTo>
                    <a:cubicBezTo>
                      <a:pt x="53" y="21"/>
                      <a:pt x="43" y="29"/>
                      <a:pt x="26" y="30"/>
                    </a:cubicBezTo>
                    <a:cubicBezTo>
                      <a:pt x="26" y="30"/>
                      <a:pt x="26" y="30"/>
                      <a:pt x="26" y="30"/>
                    </a:cubicBezTo>
                    <a:cubicBezTo>
                      <a:pt x="26" y="30"/>
                      <a:pt x="25" y="31"/>
                      <a:pt x="24" y="31"/>
                    </a:cubicBezTo>
                    <a:cubicBezTo>
                      <a:pt x="24" y="31"/>
                      <a:pt x="24" y="31"/>
                      <a:pt x="24" y="31"/>
                    </a:cubicBezTo>
                    <a:cubicBezTo>
                      <a:pt x="14" y="30"/>
                      <a:pt x="8" y="26"/>
                      <a:pt x="4" y="23"/>
                    </a:cubicBezTo>
                    <a:close/>
                    <a:moveTo>
                      <a:pt x="0" y="18"/>
                    </a:moveTo>
                    <a:cubicBezTo>
                      <a:pt x="2" y="17"/>
                      <a:pt x="2" y="17"/>
                      <a:pt x="2" y="17"/>
                    </a:cubicBezTo>
                    <a:cubicBezTo>
                      <a:pt x="0" y="18"/>
                      <a:pt x="0" y="18"/>
                      <a:pt x="0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3" name="Freeform 91"/>
              <p:cNvSpPr/>
              <p:nvPr/>
            </p:nvSpPr>
            <p:spPr bwMode="auto">
              <a:xfrm>
                <a:off x="5765800" y="3100388"/>
                <a:ext cx="238125" cy="168275"/>
              </a:xfrm>
              <a:custGeom>
                <a:avLst/>
                <a:gdLst>
                  <a:gd name="T0" fmla="*/ 4 w 45"/>
                  <a:gd name="T1" fmla="*/ 16 h 32"/>
                  <a:gd name="T2" fmla="*/ 0 w 45"/>
                  <a:gd name="T3" fmla="*/ 2 h 32"/>
                  <a:gd name="T4" fmla="*/ 0 w 45"/>
                  <a:gd name="T5" fmla="*/ 2 h 32"/>
                  <a:gd name="T6" fmla="*/ 0 w 45"/>
                  <a:gd name="T7" fmla="*/ 2 h 32"/>
                  <a:gd name="T8" fmla="*/ 1 w 45"/>
                  <a:gd name="T9" fmla="*/ 0 h 32"/>
                  <a:gd name="T10" fmla="*/ 1 w 45"/>
                  <a:gd name="T11" fmla="*/ 0 h 32"/>
                  <a:gd name="T12" fmla="*/ 3 w 45"/>
                  <a:gd name="T13" fmla="*/ 1 h 32"/>
                  <a:gd name="T14" fmla="*/ 3 w 45"/>
                  <a:gd name="T15" fmla="*/ 1 h 32"/>
                  <a:gd name="T16" fmla="*/ 7 w 45"/>
                  <a:gd name="T17" fmla="*/ 15 h 32"/>
                  <a:gd name="T18" fmla="*/ 7 w 45"/>
                  <a:gd name="T19" fmla="*/ 15 h 32"/>
                  <a:gd name="T20" fmla="*/ 16 w 45"/>
                  <a:gd name="T21" fmla="*/ 29 h 32"/>
                  <a:gd name="T22" fmla="*/ 16 w 45"/>
                  <a:gd name="T23" fmla="*/ 29 h 32"/>
                  <a:gd name="T24" fmla="*/ 17 w 45"/>
                  <a:gd name="T25" fmla="*/ 29 h 32"/>
                  <a:gd name="T26" fmla="*/ 17 w 45"/>
                  <a:gd name="T27" fmla="*/ 29 h 32"/>
                  <a:gd name="T28" fmla="*/ 17 w 45"/>
                  <a:gd name="T29" fmla="*/ 29 h 32"/>
                  <a:gd name="T30" fmla="*/ 17 w 45"/>
                  <a:gd name="T31" fmla="*/ 29 h 32"/>
                  <a:gd name="T32" fmla="*/ 28 w 45"/>
                  <a:gd name="T33" fmla="*/ 26 h 32"/>
                  <a:gd name="T34" fmla="*/ 28 w 45"/>
                  <a:gd name="T35" fmla="*/ 26 h 32"/>
                  <a:gd name="T36" fmla="*/ 33 w 45"/>
                  <a:gd name="T37" fmla="*/ 22 h 32"/>
                  <a:gd name="T38" fmla="*/ 33 w 45"/>
                  <a:gd name="T39" fmla="*/ 22 h 32"/>
                  <a:gd name="T40" fmla="*/ 38 w 45"/>
                  <a:gd name="T41" fmla="*/ 11 h 32"/>
                  <a:gd name="T42" fmla="*/ 38 w 45"/>
                  <a:gd name="T43" fmla="*/ 11 h 32"/>
                  <a:gd name="T44" fmla="*/ 42 w 45"/>
                  <a:gd name="T45" fmla="*/ 2 h 32"/>
                  <a:gd name="T46" fmla="*/ 42 w 45"/>
                  <a:gd name="T47" fmla="*/ 2 h 32"/>
                  <a:gd name="T48" fmla="*/ 44 w 45"/>
                  <a:gd name="T49" fmla="*/ 2 h 32"/>
                  <a:gd name="T50" fmla="*/ 44 w 45"/>
                  <a:gd name="T51" fmla="*/ 2 h 32"/>
                  <a:gd name="T52" fmla="*/ 45 w 45"/>
                  <a:gd name="T53" fmla="*/ 4 h 32"/>
                  <a:gd name="T54" fmla="*/ 45 w 45"/>
                  <a:gd name="T55" fmla="*/ 4 h 32"/>
                  <a:gd name="T56" fmla="*/ 40 w 45"/>
                  <a:gd name="T57" fmla="*/ 12 h 32"/>
                  <a:gd name="T58" fmla="*/ 40 w 45"/>
                  <a:gd name="T59" fmla="*/ 12 h 32"/>
                  <a:gd name="T60" fmla="*/ 36 w 45"/>
                  <a:gd name="T61" fmla="*/ 22 h 32"/>
                  <a:gd name="T62" fmla="*/ 36 w 45"/>
                  <a:gd name="T63" fmla="*/ 22 h 32"/>
                  <a:gd name="T64" fmla="*/ 30 w 45"/>
                  <a:gd name="T65" fmla="*/ 28 h 32"/>
                  <a:gd name="T66" fmla="*/ 30 w 45"/>
                  <a:gd name="T67" fmla="*/ 28 h 32"/>
                  <a:gd name="T68" fmla="*/ 17 w 45"/>
                  <a:gd name="T69" fmla="*/ 32 h 32"/>
                  <a:gd name="T70" fmla="*/ 17 w 45"/>
                  <a:gd name="T71" fmla="*/ 32 h 32"/>
                  <a:gd name="T72" fmla="*/ 16 w 45"/>
                  <a:gd name="T73" fmla="*/ 32 h 32"/>
                  <a:gd name="T74" fmla="*/ 16 w 45"/>
                  <a:gd name="T75" fmla="*/ 32 h 32"/>
                  <a:gd name="T76" fmla="*/ 4 w 45"/>
                  <a:gd name="T77" fmla="*/ 16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5" h="32">
                    <a:moveTo>
                      <a:pt x="4" y="16"/>
                    </a:moveTo>
                    <a:cubicBezTo>
                      <a:pt x="1" y="9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4" y="8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9" y="22"/>
                      <a:pt x="13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17" y="29"/>
                      <a:pt x="17" y="29"/>
                      <a:pt x="17" y="29"/>
                    </a:cubicBezTo>
                    <a:cubicBezTo>
                      <a:pt x="21" y="28"/>
                      <a:pt x="25" y="27"/>
                      <a:pt x="28" y="26"/>
                    </a:cubicBezTo>
                    <a:cubicBezTo>
                      <a:pt x="28" y="26"/>
                      <a:pt x="28" y="26"/>
                      <a:pt x="28" y="26"/>
                    </a:cubicBezTo>
                    <a:cubicBezTo>
                      <a:pt x="31" y="24"/>
                      <a:pt x="33" y="22"/>
                      <a:pt x="33" y="22"/>
                    </a:cubicBezTo>
                    <a:cubicBezTo>
                      <a:pt x="33" y="22"/>
                      <a:pt x="33" y="22"/>
                      <a:pt x="33" y="22"/>
                    </a:cubicBezTo>
                    <a:cubicBezTo>
                      <a:pt x="33" y="19"/>
                      <a:pt x="35" y="15"/>
                      <a:pt x="38" y="11"/>
                    </a:cubicBezTo>
                    <a:cubicBezTo>
                      <a:pt x="38" y="11"/>
                      <a:pt x="38" y="11"/>
                      <a:pt x="38" y="11"/>
                    </a:cubicBezTo>
                    <a:cubicBezTo>
                      <a:pt x="40" y="6"/>
                      <a:pt x="42" y="2"/>
                      <a:pt x="42" y="2"/>
                    </a:cubicBezTo>
                    <a:cubicBezTo>
                      <a:pt x="42" y="2"/>
                      <a:pt x="42" y="2"/>
                      <a:pt x="42" y="2"/>
                    </a:cubicBezTo>
                    <a:cubicBezTo>
                      <a:pt x="42" y="2"/>
                      <a:pt x="43" y="1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5" y="2"/>
                      <a:pt x="45" y="3"/>
                      <a:pt x="45" y="4"/>
                    </a:cubicBezTo>
                    <a:cubicBezTo>
                      <a:pt x="45" y="4"/>
                      <a:pt x="45" y="4"/>
                      <a:pt x="45" y="4"/>
                    </a:cubicBezTo>
                    <a:cubicBezTo>
                      <a:pt x="45" y="4"/>
                      <a:pt x="43" y="8"/>
                      <a:pt x="40" y="12"/>
                    </a:cubicBezTo>
                    <a:cubicBezTo>
                      <a:pt x="40" y="12"/>
                      <a:pt x="40" y="12"/>
                      <a:pt x="40" y="12"/>
                    </a:cubicBezTo>
                    <a:cubicBezTo>
                      <a:pt x="38" y="16"/>
                      <a:pt x="36" y="21"/>
                      <a:pt x="36" y="22"/>
                    </a:cubicBezTo>
                    <a:cubicBezTo>
                      <a:pt x="36" y="22"/>
                      <a:pt x="36" y="22"/>
                      <a:pt x="36" y="22"/>
                    </a:cubicBezTo>
                    <a:cubicBezTo>
                      <a:pt x="35" y="25"/>
                      <a:pt x="33" y="27"/>
                      <a:pt x="30" y="28"/>
                    </a:cubicBezTo>
                    <a:cubicBezTo>
                      <a:pt x="30" y="28"/>
                      <a:pt x="30" y="28"/>
                      <a:pt x="30" y="28"/>
                    </a:cubicBezTo>
                    <a:cubicBezTo>
                      <a:pt x="26" y="30"/>
                      <a:pt x="22" y="31"/>
                      <a:pt x="17" y="32"/>
                    </a:cubicBezTo>
                    <a:cubicBezTo>
                      <a:pt x="17" y="32"/>
                      <a:pt x="17" y="32"/>
                      <a:pt x="17" y="32"/>
                    </a:cubicBezTo>
                    <a:cubicBezTo>
                      <a:pt x="17" y="32"/>
                      <a:pt x="16" y="32"/>
                      <a:pt x="16" y="32"/>
                    </a:cubicBezTo>
                    <a:cubicBezTo>
                      <a:pt x="16" y="32"/>
                      <a:pt x="16" y="32"/>
                      <a:pt x="16" y="32"/>
                    </a:cubicBezTo>
                    <a:cubicBezTo>
                      <a:pt x="10" y="31"/>
                      <a:pt x="7" y="23"/>
                      <a:pt x="4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4" name="Freeform 92"/>
              <p:cNvSpPr>
                <a:spLocks noEditPoints="1"/>
              </p:cNvSpPr>
              <p:nvPr/>
            </p:nvSpPr>
            <p:spPr bwMode="auto">
              <a:xfrm>
                <a:off x="5756275" y="3090863"/>
                <a:ext cx="258763" cy="188913"/>
              </a:xfrm>
              <a:custGeom>
                <a:avLst/>
                <a:gdLst>
                  <a:gd name="T0" fmla="*/ 6 w 49"/>
                  <a:gd name="T1" fmla="*/ 18 h 36"/>
                  <a:gd name="T2" fmla="*/ 0 w 49"/>
                  <a:gd name="T3" fmla="*/ 4 h 36"/>
                  <a:gd name="T4" fmla="*/ 0 w 49"/>
                  <a:gd name="T5" fmla="*/ 3 h 36"/>
                  <a:gd name="T6" fmla="*/ 3 w 49"/>
                  <a:gd name="T7" fmla="*/ 0 h 36"/>
                  <a:gd name="T8" fmla="*/ 3 w 49"/>
                  <a:gd name="T9" fmla="*/ 0 h 36"/>
                  <a:gd name="T10" fmla="*/ 7 w 49"/>
                  <a:gd name="T11" fmla="*/ 2 h 36"/>
                  <a:gd name="T12" fmla="*/ 7 w 49"/>
                  <a:gd name="T13" fmla="*/ 2 h 36"/>
                  <a:gd name="T14" fmla="*/ 7 w 49"/>
                  <a:gd name="T15" fmla="*/ 3 h 36"/>
                  <a:gd name="T16" fmla="*/ 7 w 49"/>
                  <a:gd name="T17" fmla="*/ 3 h 36"/>
                  <a:gd name="T18" fmla="*/ 7 w 49"/>
                  <a:gd name="T19" fmla="*/ 3 h 36"/>
                  <a:gd name="T20" fmla="*/ 7 w 49"/>
                  <a:gd name="T21" fmla="*/ 4 h 36"/>
                  <a:gd name="T22" fmla="*/ 8 w 49"/>
                  <a:gd name="T23" fmla="*/ 7 h 36"/>
                  <a:gd name="T24" fmla="*/ 11 w 49"/>
                  <a:gd name="T25" fmla="*/ 17 h 36"/>
                  <a:gd name="T26" fmla="*/ 15 w 49"/>
                  <a:gd name="T27" fmla="*/ 25 h 36"/>
                  <a:gd name="T28" fmla="*/ 18 w 49"/>
                  <a:gd name="T29" fmla="*/ 29 h 36"/>
                  <a:gd name="T30" fmla="*/ 18 w 49"/>
                  <a:gd name="T31" fmla="*/ 29 h 36"/>
                  <a:gd name="T32" fmla="*/ 19 w 49"/>
                  <a:gd name="T33" fmla="*/ 29 h 36"/>
                  <a:gd name="T34" fmla="*/ 29 w 49"/>
                  <a:gd name="T35" fmla="*/ 26 h 36"/>
                  <a:gd name="T36" fmla="*/ 33 w 49"/>
                  <a:gd name="T37" fmla="*/ 23 h 36"/>
                  <a:gd name="T38" fmla="*/ 33 w 49"/>
                  <a:gd name="T39" fmla="*/ 23 h 36"/>
                  <a:gd name="T40" fmla="*/ 38 w 49"/>
                  <a:gd name="T41" fmla="*/ 12 h 36"/>
                  <a:gd name="T42" fmla="*/ 42 w 49"/>
                  <a:gd name="T43" fmla="*/ 4 h 36"/>
                  <a:gd name="T44" fmla="*/ 45 w 49"/>
                  <a:gd name="T45" fmla="*/ 2 h 36"/>
                  <a:gd name="T46" fmla="*/ 47 w 49"/>
                  <a:gd name="T47" fmla="*/ 2 h 36"/>
                  <a:gd name="T48" fmla="*/ 49 w 49"/>
                  <a:gd name="T49" fmla="*/ 5 h 36"/>
                  <a:gd name="T50" fmla="*/ 49 w 49"/>
                  <a:gd name="T51" fmla="*/ 7 h 36"/>
                  <a:gd name="T52" fmla="*/ 49 w 49"/>
                  <a:gd name="T53" fmla="*/ 7 h 36"/>
                  <a:gd name="T54" fmla="*/ 48 w 49"/>
                  <a:gd name="T55" fmla="*/ 7 h 36"/>
                  <a:gd name="T56" fmla="*/ 48 w 49"/>
                  <a:gd name="T57" fmla="*/ 7 h 36"/>
                  <a:gd name="T58" fmla="*/ 48 w 49"/>
                  <a:gd name="T59" fmla="*/ 7 h 36"/>
                  <a:gd name="T60" fmla="*/ 48 w 49"/>
                  <a:gd name="T61" fmla="*/ 7 h 36"/>
                  <a:gd name="T62" fmla="*/ 48 w 49"/>
                  <a:gd name="T63" fmla="*/ 8 h 36"/>
                  <a:gd name="T64" fmla="*/ 47 w 49"/>
                  <a:gd name="T65" fmla="*/ 9 h 36"/>
                  <a:gd name="T66" fmla="*/ 44 w 49"/>
                  <a:gd name="T67" fmla="*/ 15 h 36"/>
                  <a:gd name="T68" fmla="*/ 40 w 49"/>
                  <a:gd name="T69" fmla="*/ 24 h 36"/>
                  <a:gd name="T70" fmla="*/ 40 w 49"/>
                  <a:gd name="T71" fmla="*/ 24 h 36"/>
                  <a:gd name="T72" fmla="*/ 33 w 49"/>
                  <a:gd name="T73" fmla="*/ 32 h 36"/>
                  <a:gd name="T74" fmla="*/ 19 w 49"/>
                  <a:gd name="T75" fmla="*/ 36 h 36"/>
                  <a:gd name="T76" fmla="*/ 4 w 49"/>
                  <a:gd name="T77" fmla="*/ 19 h 36"/>
                  <a:gd name="T78" fmla="*/ 46 w 49"/>
                  <a:gd name="T79" fmla="*/ 5 h 36"/>
                  <a:gd name="T80" fmla="*/ 46 w 49"/>
                  <a:gd name="T81" fmla="*/ 5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49" h="36">
                    <a:moveTo>
                      <a:pt x="4" y="19"/>
                    </a:moveTo>
                    <a:cubicBezTo>
                      <a:pt x="6" y="18"/>
                      <a:pt x="6" y="18"/>
                      <a:pt x="6" y="1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1" y="11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5" y="0"/>
                      <a:pt x="6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3"/>
                      <a:pt x="7" y="3"/>
                      <a:pt x="7" y="4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5"/>
                      <a:pt x="8" y="6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8" y="10"/>
                      <a:pt x="9" y="13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2" y="20"/>
                      <a:pt x="13" y="23"/>
                      <a:pt x="15" y="25"/>
                    </a:cubicBezTo>
                    <a:cubicBezTo>
                      <a:pt x="15" y="25"/>
                      <a:pt x="15" y="25"/>
                      <a:pt x="15" y="25"/>
                    </a:cubicBezTo>
                    <a:cubicBezTo>
                      <a:pt x="16" y="28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8" y="29"/>
                      <a:pt x="18" y="29"/>
                      <a:pt x="18" y="29"/>
                    </a:cubicBezTo>
                    <a:cubicBezTo>
                      <a:pt x="19" y="29"/>
                      <a:pt x="19" y="29"/>
                      <a:pt x="19" y="29"/>
                    </a:cubicBezTo>
                    <a:cubicBezTo>
                      <a:pt x="23" y="28"/>
                      <a:pt x="27" y="27"/>
                      <a:pt x="29" y="26"/>
                    </a:cubicBezTo>
                    <a:cubicBezTo>
                      <a:pt x="29" y="26"/>
                      <a:pt x="29" y="26"/>
                      <a:pt x="29" y="26"/>
                    </a:cubicBezTo>
                    <a:cubicBezTo>
                      <a:pt x="31" y="25"/>
                      <a:pt x="33" y="24"/>
                      <a:pt x="33" y="23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3" y="23"/>
                      <a:pt x="33" y="23"/>
                      <a:pt x="33" y="23"/>
                    </a:cubicBezTo>
                    <a:cubicBezTo>
                      <a:pt x="34" y="20"/>
                      <a:pt x="36" y="16"/>
                      <a:pt x="38" y="12"/>
                    </a:cubicBezTo>
                    <a:cubicBezTo>
                      <a:pt x="38" y="12"/>
                      <a:pt x="38" y="12"/>
                      <a:pt x="38" y="12"/>
                    </a:cubicBezTo>
                    <a:cubicBezTo>
                      <a:pt x="40" y="8"/>
                      <a:pt x="42" y="4"/>
                      <a:pt x="42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3" y="2"/>
                      <a:pt x="44" y="2"/>
                      <a:pt x="45" y="2"/>
                    </a:cubicBezTo>
                    <a:cubicBezTo>
                      <a:pt x="45" y="2"/>
                      <a:pt x="45" y="2"/>
                      <a:pt x="45" y="2"/>
                    </a:cubicBezTo>
                    <a:cubicBezTo>
                      <a:pt x="46" y="2"/>
                      <a:pt x="47" y="2"/>
                      <a:pt x="47" y="2"/>
                    </a:cubicBezTo>
                    <a:cubicBezTo>
                      <a:pt x="47" y="2"/>
                      <a:pt x="47" y="2"/>
                      <a:pt x="47" y="2"/>
                    </a:cubicBezTo>
                    <a:cubicBezTo>
                      <a:pt x="48" y="3"/>
                      <a:pt x="49" y="4"/>
                      <a:pt x="49" y="5"/>
                    </a:cubicBezTo>
                    <a:cubicBezTo>
                      <a:pt x="49" y="5"/>
                      <a:pt x="49" y="5"/>
                      <a:pt x="49" y="5"/>
                    </a:cubicBezTo>
                    <a:cubicBezTo>
                      <a:pt x="49" y="6"/>
                      <a:pt x="49" y="6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7"/>
                      <a:pt x="49" y="7"/>
                      <a:pt x="49" y="7"/>
                    </a:cubicBezTo>
                    <a:cubicBezTo>
                      <a:pt x="49" y="7"/>
                      <a:pt x="48" y="7"/>
                      <a:pt x="48" y="7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8" y="7"/>
                      <a:pt x="48" y="7"/>
                      <a:pt x="48" y="7"/>
                    </a:cubicBezTo>
                    <a:cubicBezTo>
                      <a:pt x="48" y="7"/>
                      <a:pt x="48" y="7"/>
                      <a:pt x="48" y="8"/>
                    </a:cubicBezTo>
                    <a:cubicBezTo>
                      <a:pt x="48" y="8"/>
                      <a:pt x="48" y="8"/>
                      <a:pt x="48" y="8"/>
                    </a:cubicBezTo>
                    <a:cubicBezTo>
                      <a:pt x="48" y="8"/>
                      <a:pt x="47" y="9"/>
                      <a:pt x="47" y="9"/>
                    </a:cubicBezTo>
                    <a:cubicBezTo>
                      <a:pt x="47" y="9"/>
                      <a:pt x="47" y="9"/>
                      <a:pt x="47" y="9"/>
                    </a:cubicBezTo>
                    <a:cubicBezTo>
                      <a:pt x="46" y="11"/>
                      <a:pt x="45" y="13"/>
                      <a:pt x="44" y="15"/>
                    </a:cubicBezTo>
                    <a:cubicBezTo>
                      <a:pt x="44" y="15"/>
                      <a:pt x="44" y="15"/>
                      <a:pt x="44" y="15"/>
                    </a:cubicBezTo>
                    <a:cubicBezTo>
                      <a:pt x="42" y="19"/>
                      <a:pt x="40" y="23"/>
                      <a:pt x="40" y="24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40" y="24"/>
                      <a:pt x="40" y="24"/>
                      <a:pt x="40" y="24"/>
                    </a:cubicBezTo>
                    <a:cubicBezTo>
                      <a:pt x="39" y="28"/>
                      <a:pt x="36" y="30"/>
                      <a:pt x="33" y="32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29" y="34"/>
                      <a:pt x="24" y="35"/>
                      <a:pt x="19" y="36"/>
                    </a:cubicBezTo>
                    <a:cubicBezTo>
                      <a:pt x="19" y="36"/>
                      <a:pt x="19" y="36"/>
                      <a:pt x="19" y="36"/>
                    </a:cubicBezTo>
                    <a:cubicBezTo>
                      <a:pt x="18" y="36"/>
                      <a:pt x="18" y="36"/>
                      <a:pt x="18" y="36"/>
                    </a:cubicBezTo>
                    <a:cubicBezTo>
                      <a:pt x="10" y="35"/>
                      <a:pt x="7" y="26"/>
                      <a:pt x="4" y="19"/>
                    </a:cubicBezTo>
                    <a:close/>
                    <a:moveTo>
                      <a:pt x="46" y="5"/>
                    </a:move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5" name="Freeform 93"/>
              <p:cNvSpPr/>
              <p:nvPr/>
            </p:nvSpPr>
            <p:spPr bwMode="auto">
              <a:xfrm>
                <a:off x="5729288" y="3052763"/>
                <a:ext cx="74613" cy="63500"/>
              </a:xfrm>
              <a:custGeom>
                <a:avLst/>
                <a:gdLst>
                  <a:gd name="T0" fmla="*/ 1 w 14"/>
                  <a:gd name="T1" fmla="*/ 11 h 12"/>
                  <a:gd name="T2" fmla="*/ 1 w 14"/>
                  <a:gd name="T3" fmla="*/ 9 h 12"/>
                  <a:gd name="T4" fmla="*/ 1 w 14"/>
                  <a:gd name="T5" fmla="*/ 9 h 12"/>
                  <a:gd name="T6" fmla="*/ 12 w 14"/>
                  <a:gd name="T7" fmla="*/ 1 h 12"/>
                  <a:gd name="T8" fmla="*/ 14 w 14"/>
                  <a:gd name="T9" fmla="*/ 1 h 12"/>
                  <a:gd name="T10" fmla="*/ 14 w 14"/>
                  <a:gd name="T11" fmla="*/ 1 h 12"/>
                  <a:gd name="T12" fmla="*/ 14 w 14"/>
                  <a:gd name="T13" fmla="*/ 3 h 12"/>
                  <a:gd name="T14" fmla="*/ 14 w 14"/>
                  <a:gd name="T15" fmla="*/ 3 h 12"/>
                  <a:gd name="T16" fmla="*/ 3 w 14"/>
                  <a:gd name="T17" fmla="*/ 11 h 12"/>
                  <a:gd name="T18" fmla="*/ 2 w 14"/>
                  <a:gd name="T19" fmla="*/ 12 h 12"/>
                  <a:gd name="T20" fmla="*/ 2 w 14"/>
                  <a:gd name="T21" fmla="*/ 12 h 12"/>
                  <a:gd name="T22" fmla="*/ 1 w 14"/>
                  <a:gd name="T23" fmla="*/ 11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4" h="12">
                    <a:moveTo>
                      <a:pt x="1" y="11"/>
                    </a:moveTo>
                    <a:cubicBezTo>
                      <a:pt x="0" y="11"/>
                      <a:pt x="1" y="10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12" y="1"/>
                      <a:pt x="12" y="1"/>
                      <a:pt x="12" y="1"/>
                    </a:cubicBezTo>
                    <a:cubicBezTo>
                      <a:pt x="12" y="0"/>
                      <a:pt x="13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4" y="2"/>
                      <a:pt x="14" y="3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2"/>
                      <a:pt x="2" y="12"/>
                      <a:pt x="2" y="12"/>
                    </a:cubicBezTo>
                    <a:cubicBezTo>
                      <a:pt x="2" y="12"/>
                      <a:pt x="2" y="12"/>
                      <a:pt x="2" y="12"/>
                    </a:cubicBezTo>
                    <a:cubicBezTo>
                      <a:pt x="2" y="12"/>
                      <a:pt x="1" y="12"/>
                      <a:pt x="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6" name="Freeform 94"/>
              <p:cNvSpPr>
                <a:spLocks noEditPoints="1"/>
              </p:cNvSpPr>
              <p:nvPr/>
            </p:nvSpPr>
            <p:spPr bwMode="auto">
              <a:xfrm>
                <a:off x="5724525" y="3043238"/>
                <a:ext cx="88900" cy="84138"/>
              </a:xfrm>
              <a:custGeom>
                <a:avLst/>
                <a:gdLst>
                  <a:gd name="T0" fmla="*/ 0 w 17"/>
                  <a:gd name="T1" fmla="*/ 15 h 16"/>
                  <a:gd name="T2" fmla="*/ 0 w 17"/>
                  <a:gd name="T3" fmla="*/ 12 h 16"/>
                  <a:gd name="T4" fmla="*/ 0 w 17"/>
                  <a:gd name="T5" fmla="*/ 12 h 16"/>
                  <a:gd name="T6" fmla="*/ 1 w 17"/>
                  <a:gd name="T7" fmla="*/ 10 h 16"/>
                  <a:gd name="T8" fmla="*/ 1 w 17"/>
                  <a:gd name="T9" fmla="*/ 10 h 16"/>
                  <a:gd name="T10" fmla="*/ 11 w 17"/>
                  <a:gd name="T11" fmla="*/ 1 h 16"/>
                  <a:gd name="T12" fmla="*/ 14 w 17"/>
                  <a:gd name="T13" fmla="*/ 0 h 16"/>
                  <a:gd name="T14" fmla="*/ 14 w 17"/>
                  <a:gd name="T15" fmla="*/ 0 h 16"/>
                  <a:gd name="T16" fmla="*/ 16 w 17"/>
                  <a:gd name="T17" fmla="*/ 2 h 16"/>
                  <a:gd name="T18" fmla="*/ 16 w 17"/>
                  <a:gd name="T19" fmla="*/ 2 h 16"/>
                  <a:gd name="T20" fmla="*/ 17 w 17"/>
                  <a:gd name="T21" fmla="*/ 4 h 16"/>
                  <a:gd name="T22" fmla="*/ 17 w 17"/>
                  <a:gd name="T23" fmla="*/ 4 h 16"/>
                  <a:gd name="T24" fmla="*/ 16 w 17"/>
                  <a:gd name="T25" fmla="*/ 7 h 16"/>
                  <a:gd name="T26" fmla="*/ 16 w 17"/>
                  <a:gd name="T27" fmla="*/ 7 h 16"/>
                  <a:gd name="T28" fmla="*/ 5 w 17"/>
                  <a:gd name="T29" fmla="*/ 15 h 16"/>
                  <a:gd name="T30" fmla="*/ 3 w 17"/>
                  <a:gd name="T31" fmla="*/ 16 h 16"/>
                  <a:gd name="T32" fmla="*/ 3 w 17"/>
                  <a:gd name="T33" fmla="*/ 16 h 16"/>
                  <a:gd name="T34" fmla="*/ 3 w 17"/>
                  <a:gd name="T35" fmla="*/ 16 h 16"/>
                  <a:gd name="T36" fmla="*/ 3 w 17"/>
                  <a:gd name="T37" fmla="*/ 16 h 16"/>
                  <a:gd name="T38" fmla="*/ 0 w 17"/>
                  <a:gd name="T39" fmla="*/ 15 h 16"/>
                  <a:gd name="T40" fmla="*/ 2 w 17"/>
                  <a:gd name="T41" fmla="*/ 13 h 16"/>
                  <a:gd name="T42" fmla="*/ 3 w 17"/>
                  <a:gd name="T43" fmla="*/ 12 h 16"/>
                  <a:gd name="T44" fmla="*/ 3 w 17"/>
                  <a:gd name="T45" fmla="*/ 12 h 16"/>
                  <a:gd name="T46" fmla="*/ 2 w 17"/>
                  <a:gd name="T47" fmla="*/ 13 h 16"/>
                  <a:gd name="T48" fmla="*/ 3 w 17"/>
                  <a:gd name="T49" fmla="*/ 12 h 16"/>
                  <a:gd name="T50" fmla="*/ 3 w 17"/>
                  <a:gd name="T51" fmla="*/ 12 h 16"/>
                  <a:gd name="T52" fmla="*/ 3 w 17"/>
                  <a:gd name="T53" fmla="*/ 12 h 16"/>
                  <a:gd name="T54" fmla="*/ 3 w 17"/>
                  <a:gd name="T55" fmla="*/ 12 h 16"/>
                  <a:gd name="T56" fmla="*/ 3 w 17"/>
                  <a:gd name="T57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7" h="16">
                    <a:moveTo>
                      <a:pt x="0" y="15"/>
                    </a:moveTo>
                    <a:cubicBezTo>
                      <a:pt x="0" y="14"/>
                      <a:pt x="0" y="13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1"/>
                      <a:pt x="0" y="10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1" y="1"/>
                      <a:pt x="11" y="1"/>
                      <a:pt x="11" y="1"/>
                    </a:cubicBezTo>
                    <a:cubicBezTo>
                      <a:pt x="12" y="1"/>
                      <a:pt x="13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5" y="0"/>
                      <a:pt x="16" y="1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7" y="2"/>
                      <a:pt x="17" y="3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5"/>
                      <a:pt x="17" y="6"/>
                      <a:pt x="16" y="7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5" y="16"/>
                      <a:pt x="4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3" y="16"/>
                      <a:pt x="3" y="16"/>
                      <a:pt x="3" y="16"/>
                    </a:cubicBezTo>
                    <a:cubicBezTo>
                      <a:pt x="2" y="16"/>
                      <a:pt x="1" y="15"/>
                      <a:pt x="0" y="15"/>
                    </a:cubicBezTo>
                    <a:close/>
                    <a:moveTo>
                      <a:pt x="2" y="13"/>
                    </a:move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2" y="13"/>
                      <a:pt x="2" y="13"/>
                      <a:pt x="2" y="13"/>
                    </a:cubicBezTo>
                    <a:close/>
                    <a:moveTo>
                      <a:pt x="3" y="12"/>
                    </a:move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7" name="Freeform 95"/>
              <p:cNvSpPr/>
              <p:nvPr/>
            </p:nvSpPr>
            <p:spPr bwMode="auto">
              <a:xfrm>
                <a:off x="6019800" y="3016251"/>
                <a:ext cx="58738" cy="26988"/>
              </a:xfrm>
              <a:custGeom>
                <a:avLst/>
                <a:gdLst>
                  <a:gd name="T0" fmla="*/ 9 w 11"/>
                  <a:gd name="T1" fmla="*/ 5 h 5"/>
                  <a:gd name="T2" fmla="*/ 1 w 11"/>
                  <a:gd name="T3" fmla="*/ 3 h 5"/>
                  <a:gd name="T4" fmla="*/ 0 w 11"/>
                  <a:gd name="T5" fmla="*/ 1 h 5"/>
                  <a:gd name="T6" fmla="*/ 0 w 11"/>
                  <a:gd name="T7" fmla="*/ 1 h 5"/>
                  <a:gd name="T8" fmla="*/ 2 w 11"/>
                  <a:gd name="T9" fmla="*/ 0 h 5"/>
                  <a:gd name="T10" fmla="*/ 2 w 11"/>
                  <a:gd name="T11" fmla="*/ 0 h 5"/>
                  <a:gd name="T12" fmla="*/ 10 w 11"/>
                  <a:gd name="T13" fmla="*/ 2 h 5"/>
                  <a:gd name="T14" fmla="*/ 11 w 11"/>
                  <a:gd name="T15" fmla="*/ 4 h 5"/>
                  <a:gd name="T16" fmla="*/ 11 w 11"/>
                  <a:gd name="T17" fmla="*/ 4 h 5"/>
                  <a:gd name="T18" fmla="*/ 9 w 11"/>
                  <a:gd name="T19" fmla="*/ 5 h 5"/>
                  <a:gd name="T20" fmla="*/ 9 w 11"/>
                  <a:gd name="T21" fmla="*/ 5 h 5"/>
                  <a:gd name="T22" fmla="*/ 9 w 11"/>
                  <a:gd name="T2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1" h="5">
                    <a:moveTo>
                      <a:pt x="9" y="5"/>
                    </a:moveTo>
                    <a:cubicBezTo>
                      <a:pt x="1" y="3"/>
                      <a:pt x="1" y="3"/>
                      <a:pt x="1" y="3"/>
                    </a:cubicBezTo>
                    <a:cubicBezTo>
                      <a:pt x="0" y="3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1" y="2"/>
                      <a:pt x="11" y="3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5"/>
                      <a:pt x="10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8" name="Freeform 96"/>
              <p:cNvSpPr/>
              <p:nvPr/>
            </p:nvSpPr>
            <p:spPr bwMode="auto">
              <a:xfrm>
                <a:off x="6010275" y="3006726"/>
                <a:ext cx="79375" cy="46038"/>
              </a:xfrm>
              <a:custGeom>
                <a:avLst/>
                <a:gdLst>
                  <a:gd name="T0" fmla="*/ 11 w 15"/>
                  <a:gd name="T1" fmla="*/ 9 h 9"/>
                  <a:gd name="T2" fmla="*/ 11 w 15"/>
                  <a:gd name="T3" fmla="*/ 9 h 9"/>
                  <a:gd name="T4" fmla="*/ 11 w 15"/>
                  <a:gd name="T5" fmla="*/ 9 h 9"/>
                  <a:gd name="T6" fmla="*/ 11 w 15"/>
                  <a:gd name="T7" fmla="*/ 7 h 9"/>
                  <a:gd name="T8" fmla="*/ 11 w 15"/>
                  <a:gd name="T9" fmla="*/ 9 h 9"/>
                  <a:gd name="T10" fmla="*/ 2 w 15"/>
                  <a:gd name="T11" fmla="*/ 7 h 9"/>
                  <a:gd name="T12" fmla="*/ 0 w 15"/>
                  <a:gd name="T13" fmla="*/ 4 h 9"/>
                  <a:gd name="T14" fmla="*/ 0 w 15"/>
                  <a:gd name="T15" fmla="*/ 4 h 9"/>
                  <a:gd name="T16" fmla="*/ 0 w 15"/>
                  <a:gd name="T17" fmla="*/ 3 h 9"/>
                  <a:gd name="T18" fmla="*/ 0 w 15"/>
                  <a:gd name="T19" fmla="*/ 3 h 9"/>
                  <a:gd name="T20" fmla="*/ 3 w 15"/>
                  <a:gd name="T21" fmla="*/ 0 h 9"/>
                  <a:gd name="T22" fmla="*/ 3 w 15"/>
                  <a:gd name="T23" fmla="*/ 0 h 9"/>
                  <a:gd name="T24" fmla="*/ 4 w 15"/>
                  <a:gd name="T25" fmla="*/ 0 h 9"/>
                  <a:gd name="T26" fmla="*/ 4 w 15"/>
                  <a:gd name="T27" fmla="*/ 0 h 9"/>
                  <a:gd name="T28" fmla="*/ 12 w 15"/>
                  <a:gd name="T29" fmla="*/ 2 h 9"/>
                  <a:gd name="T30" fmla="*/ 15 w 15"/>
                  <a:gd name="T31" fmla="*/ 6 h 9"/>
                  <a:gd name="T32" fmla="*/ 15 w 15"/>
                  <a:gd name="T33" fmla="*/ 6 h 9"/>
                  <a:gd name="T34" fmla="*/ 15 w 15"/>
                  <a:gd name="T35" fmla="*/ 7 h 9"/>
                  <a:gd name="T36" fmla="*/ 15 w 15"/>
                  <a:gd name="T37" fmla="*/ 7 h 9"/>
                  <a:gd name="T38" fmla="*/ 11 w 15"/>
                  <a:gd name="T39" fmla="*/ 9 h 9"/>
                  <a:gd name="T40" fmla="*/ 11 w 15"/>
                  <a:gd name="T41" fmla="*/ 9 h 9"/>
                  <a:gd name="T42" fmla="*/ 11 w 15"/>
                  <a:gd name="T43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" h="9">
                    <a:moveTo>
                      <a:pt x="11" y="9"/>
                    </a:move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7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12" y="2"/>
                      <a:pt x="12" y="2"/>
                      <a:pt x="12" y="2"/>
                    </a:cubicBezTo>
                    <a:cubicBezTo>
                      <a:pt x="14" y="3"/>
                      <a:pt x="15" y="4"/>
                      <a:pt x="15" y="6"/>
                    </a:cubicBezTo>
                    <a:cubicBezTo>
                      <a:pt x="15" y="6"/>
                      <a:pt x="15" y="6"/>
                      <a:pt x="15" y="6"/>
                    </a:cubicBezTo>
                    <a:cubicBezTo>
                      <a:pt x="15" y="6"/>
                      <a:pt x="15" y="6"/>
                      <a:pt x="15" y="7"/>
                    </a:cubicBezTo>
                    <a:cubicBezTo>
                      <a:pt x="15" y="7"/>
                      <a:pt x="15" y="7"/>
                      <a:pt x="15" y="7"/>
                    </a:cubicBezTo>
                    <a:cubicBezTo>
                      <a:pt x="14" y="8"/>
                      <a:pt x="13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1" y="9"/>
                      <a:pt x="11" y="9"/>
                      <a:pt x="1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99" name="Freeform 97"/>
              <p:cNvSpPr/>
              <p:nvPr/>
            </p:nvSpPr>
            <p:spPr bwMode="auto">
              <a:xfrm>
                <a:off x="5729288" y="3311526"/>
                <a:ext cx="95250" cy="127000"/>
              </a:xfrm>
              <a:custGeom>
                <a:avLst/>
                <a:gdLst>
                  <a:gd name="T0" fmla="*/ 1 w 18"/>
                  <a:gd name="T1" fmla="*/ 14 h 24"/>
                  <a:gd name="T2" fmla="*/ 1 w 18"/>
                  <a:gd name="T3" fmla="*/ 12 h 24"/>
                  <a:gd name="T4" fmla="*/ 1 w 18"/>
                  <a:gd name="T5" fmla="*/ 12 h 24"/>
                  <a:gd name="T6" fmla="*/ 3 w 18"/>
                  <a:gd name="T7" fmla="*/ 12 h 24"/>
                  <a:gd name="T8" fmla="*/ 3 w 18"/>
                  <a:gd name="T9" fmla="*/ 12 h 24"/>
                  <a:gd name="T10" fmla="*/ 12 w 18"/>
                  <a:gd name="T11" fmla="*/ 19 h 24"/>
                  <a:gd name="T12" fmla="*/ 15 w 18"/>
                  <a:gd name="T13" fmla="*/ 9 h 24"/>
                  <a:gd name="T14" fmla="*/ 15 w 18"/>
                  <a:gd name="T15" fmla="*/ 2 h 24"/>
                  <a:gd name="T16" fmla="*/ 17 w 18"/>
                  <a:gd name="T17" fmla="*/ 0 h 24"/>
                  <a:gd name="T18" fmla="*/ 17 w 18"/>
                  <a:gd name="T19" fmla="*/ 0 h 24"/>
                  <a:gd name="T20" fmla="*/ 18 w 18"/>
                  <a:gd name="T21" fmla="*/ 2 h 24"/>
                  <a:gd name="T22" fmla="*/ 18 w 18"/>
                  <a:gd name="T23" fmla="*/ 2 h 24"/>
                  <a:gd name="T24" fmla="*/ 18 w 18"/>
                  <a:gd name="T25" fmla="*/ 10 h 24"/>
                  <a:gd name="T26" fmla="*/ 13 w 18"/>
                  <a:gd name="T27" fmla="*/ 24 h 24"/>
                  <a:gd name="T28" fmla="*/ 1 w 18"/>
                  <a:gd name="T29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" h="24">
                    <a:moveTo>
                      <a:pt x="1" y="14"/>
                    </a:moveTo>
                    <a:cubicBezTo>
                      <a:pt x="1" y="14"/>
                      <a:pt x="0" y="13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1"/>
                      <a:pt x="2" y="11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2"/>
                      <a:pt x="15" y="2"/>
                      <a:pt x="15" y="2"/>
                    </a:cubicBezTo>
                    <a:cubicBezTo>
                      <a:pt x="15" y="1"/>
                      <a:pt x="16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0"/>
                      <a:pt x="18" y="1"/>
                      <a:pt x="18" y="2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3" y="24"/>
                      <a:pt x="13" y="24"/>
                      <a:pt x="13" y="24"/>
                    </a:cubicBezTo>
                    <a:cubicBezTo>
                      <a:pt x="1" y="14"/>
                      <a:pt x="1" y="14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0" name="Freeform 98"/>
              <p:cNvSpPr>
                <a:spLocks noEditPoints="1"/>
              </p:cNvSpPr>
              <p:nvPr/>
            </p:nvSpPr>
            <p:spPr bwMode="auto">
              <a:xfrm>
                <a:off x="5724525" y="3300413"/>
                <a:ext cx="111125" cy="153988"/>
              </a:xfrm>
              <a:custGeom>
                <a:avLst/>
                <a:gdLst>
                  <a:gd name="T0" fmla="*/ 1 w 21"/>
                  <a:gd name="T1" fmla="*/ 18 h 29"/>
                  <a:gd name="T2" fmla="*/ 1 w 21"/>
                  <a:gd name="T3" fmla="*/ 18 h 29"/>
                  <a:gd name="T4" fmla="*/ 0 w 21"/>
                  <a:gd name="T5" fmla="*/ 15 h 29"/>
                  <a:gd name="T6" fmla="*/ 0 w 21"/>
                  <a:gd name="T7" fmla="*/ 15 h 29"/>
                  <a:gd name="T8" fmla="*/ 0 w 21"/>
                  <a:gd name="T9" fmla="*/ 13 h 29"/>
                  <a:gd name="T10" fmla="*/ 0 w 21"/>
                  <a:gd name="T11" fmla="*/ 13 h 29"/>
                  <a:gd name="T12" fmla="*/ 3 w 21"/>
                  <a:gd name="T13" fmla="*/ 11 h 29"/>
                  <a:gd name="T14" fmla="*/ 3 w 21"/>
                  <a:gd name="T15" fmla="*/ 11 h 29"/>
                  <a:gd name="T16" fmla="*/ 5 w 21"/>
                  <a:gd name="T17" fmla="*/ 12 h 29"/>
                  <a:gd name="T18" fmla="*/ 5 w 21"/>
                  <a:gd name="T19" fmla="*/ 12 h 29"/>
                  <a:gd name="T20" fmla="*/ 12 w 21"/>
                  <a:gd name="T21" fmla="*/ 17 h 29"/>
                  <a:gd name="T22" fmla="*/ 14 w 21"/>
                  <a:gd name="T23" fmla="*/ 11 h 29"/>
                  <a:gd name="T24" fmla="*/ 14 w 21"/>
                  <a:gd name="T25" fmla="*/ 4 h 29"/>
                  <a:gd name="T26" fmla="*/ 18 w 21"/>
                  <a:gd name="T27" fmla="*/ 0 h 29"/>
                  <a:gd name="T28" fmla="*/ 18 w 21"/>
                  <a:gd name="T29" fmla="*/ 0 h 29"/>
                  <a:gd name="T30" fmla="*/ 21 w 21"/>
                  <a:gd name="T31" fmla="*/ 4 h 29"/>
                  <a:gd name="T32" fmla="*/ 21 w 21"/>
                  <a:gd name="T33" fmla="*/ 4 h 29"/>
                  <a:gd name="T34" fmla="*/ 21 w 21"/>
                  <a:gd name="T35" fmla="*/ 12 h 29"/>
                  <a:gd name="T36" fmla="*/ 15 w 21"/>
                  <a:gd name="T37" fmla="*/ 29 h 29"/>
                  <a:gd name="T38" fmla="*/ 1 w 21"/>
                  <a:gd name="T39" fmla="*/ 18 h 29"/>
                  <a:gd name="T40" fmla="*/ 2 w 21"/>
                  <a:gd name="T41" fmla="*/ 16 h 29"/>
                  <a:gd name="T42" fmla="*/ 3 w 21"/>
                  <a:gd name="T43" fmla="*/ 15 h 29"/>
                  <a:gd name="T44" fmla="*/ 3 w 21"/>
                  <a:gd name="T45" fmla="*/ 15 h 29"/>
                  <a:gd name="T46" fmla="*/ 3 w 21"/>
                  <a:gd name="T47" fmla="*/ 15 h 29"/>
                  <a:gd name="T48" fmla="*/ 2 w 21"/>
                  <a:gd name="T49" fmla="*/ 16 h 29"/>
                  <a:gd name="T50" fmla="*/ 3 w 21"/>
                  <a:gd name="T51" fmla="*/ 15 h 29"/>
                  <a:gd name="T52" fmla="*/ 3 w 21"/>
                  <a:gd name="T53" fmla="*/ 15 h 29"/>
                  <a:gd name="T54" fmla="*/ 3 w 21"/>
                  <a:gd name="T55" fmla="*/ 15 h 29"/>
                  <a:gd name="T56" fmla="*/ 3 w 21"/>
                  <a:gd name="T57" fmla="*/ 15 h 29"/>
                  <a:gd name="T58" fmla="*/ 3 w 21"/>
                  <a:gd name="T59" fmla="*/ 15 h 29"/>
                  <a:gd name="T60" fmla="*/ 3 w 21"/>
                  <a:gd name="T61" fmla="*/ 15 h 29"/>
                  <a:gd name="T62" fmla="*/ 3 w 21"/>
                  <a:gd name="T63" fmla="*/ 1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1" h="29">
                    <a:moveTo>
                      <a:pt x="1" y="18"/>
                    </a:moveTo>
                    <a:cubicBezTo>
                      <a:pt x="1" y="18"/>
                      <a:pt x="1" y="18"/>
                      <a:pt x="1" y="18"/>
                    </a:cubicBezTo>
                    <a:cubicBezTo>
                      <a:pt x="0" y="17"/>
                      <a:pt x="0" y="16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3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" y="12"/>
                      <a:pt x="2" y="11"/>
                      <a:pt x="3" y="11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4" y="11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12" y="17"/>
                      <a:pt x="12" y="17"/>
                      <a:pt x="12" y="17"/>
                    </a:cubicBezTo>
                    <a:cubicBezTo>
                      <a:pt x="14" y="11"/>
                      <a:pt x="14" y="11"/>
                      <a:pt x="14" y="11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2"/>
                      <a:pt x="16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0" y="0"/>
                      <a:pt x="21" y="2"/>
                      <a:pt x="21" y="4"/>
                    </a:cubicBezTo>
                    <a:cubicBezTo>
                      <a:pt x="21" y="4"/>
                      <a:pt x="21" y="4"/>
                      <a:pt x="21" y="4"/>
                    </a:cubicBezTo>
                    <a:cubicBezTo>
                      <a:pt x="21" y="12"/>
                      <a:pt x="21" y="12"/>
                      <a:pt x="21" y="12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" y="18"/>
                      <a:pt x="1" y="18"/>
                      <a:pt x="1" y="18"/>
                    </a:cubicBezTo>
                    <a:close/>
                    <a:moveTo>
                      <a:pt x="2" y="16"/>
                    </a:move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2" y="16"/>
                      <a:pt x="2" y="16"/>
                      <a:pt x="2" y="16"/>
                    </a:cubicBezTo>
                    <a:close/>
                    <a:moveTo>
                      <a:pt x="3" y="15"/>
                    </a:move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lose/>
                    <a:moveTo>
                      <a:pt x="3" y="15"/>
                    </a:move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1" name="Freeform 99"/>
              <p:cNvSpPr/>
              <p:nvPr/>
            </p:nvSpPr>
            <p:spPr bwMode="auto">
              <a:xfrm>
                <a:off x="5808663" y="3338513"/>
                <a:ext cx="84138" cy="88900"/>
              </a:xfrm>
              <a:custGeom>
                <a:avLst/>
                <a:gdLst>
                  <a:gd name="T0" fmla="*/ 0 w 16"/>
                  <a:gd name="T1" fmla="*/ 5 h 17"/>
                  <a:gd name="T2" fmla="*/ 1 w 16"/>
                  <a:gd name="T3" fmla="*/ 3 h 17"/>
                  <a:gd name="T4" fmla="*/ 1 w 16"/>
                  <a:gd name="T5" fmla="*/ 3 h 17"/>
                  <a:gd name="T6" fmla="*/ 3 w 16"/>
                  <a:gd name="T7" fmla="*/ 3 h 17"/>
                  <a:gd name="T8" fmla="*/ 3 w 16"/>
                  <a:gd name="T9" fmla="*/ 3 h 17"/>
                  <a:gd name="T10" fmla="*/ 9 w 16"/>
                  <a:gd name="T11" fmla="*/ 11 h 17"/>
                  <a:gd name="T12" fmla="*/ 13 w 16"/>
                  <a:gd name="T13" fmla="*/ 1 h 17"/>
                  <a:gd name="T14" fmla="*/ 15 w 16"/>
                  <a:gd name="T15" fmla="*/ 1 h 17"/>
                  <a:gd name="T16" fmla="*/ 15 w 16"/>
                  <a:gd name="T17" fmla="*/ 1 h 17"/>
                  <a:gd name="T18" fmla="*/ 16 w 16"/>
                  <a:gd name="T19" fmla="*/ 2 h 17"/>
                  <a:gd name="T20" fmla="*/ 16 w 16"/>
                  <a:gd name="T21" fmla="*/ 2 h 17"/>
                  <a:gd name="T22" fmla="*/ 10 w 16"/>
                  <a:gd name="T23" fmla="*/ 17 h 17"/>
                  <a:gd name="T24" fmla="*/ 0 w 16"/>
                  <a:gd name="T25" fmla="*/ 5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" h="17">
                    <a:moveTo>
                      <a:pt x="0" y="5"/>
                    </a:moveTo>
                    <a:cubicBezTo>
                      <a:pt x="0" y="5"/>
                      <a:pt x="0" y="4"/>
                      <a:pt x="1" y="3"/>
                    </a:cubicBezTo>
                    <a:cubicBezTo>
                      <a:pt x="1" y="3"/>
                      <a:pt x="1" y="3"/>
                      <a:pt x="1" y="3"/>
                    </a:cubicBezTo>
                    <a:cubicBezTo>
                      <a:pt x="1" y="3"/>
                      <a:pt x="2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3" y="1"/>
                      <a:pt x="14" y="0"/>
                      <a:pt x="15" y="1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6" y="1"/>
                      <a:pt x="16" y="2"/>
                      <a:pt x="16" y="2"/>
                    </a:cubicBezTo>
                    <a:cubicBezTo>
                      <a:pt x="16" y="2"/>
                      <a:pt x="16" y="2"/>
                      <a:pt x="16" y="2"/>
                    </a:cubicBezTo>
                    <a:cubicBezTo>
                      <a:pt x="10" y="17"/>
                      <a:pt x="10" y="17"/>
                      <a:pt x="10" y="17"/>
                    </a:cubicBezTo>
                    <a:cubicBezTo>
                      <a:pt x="0" y="5"/>
                      <a:pt x="0" y="5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2" name="Freeform 100"/>
              <p:cNvSpPr/>
              <p:nvPr/>
            </p:nvSpPr>
            <p:spPr bwMode="auto">
              <a:xfrm>
                <a:off x="5797550" y="3327401"/>
                <a:ext cx="106363" cy="115888"/>
              </a:xfrm>
              <a:custGeom>
                <a:avLst/>
                <a:gdLst>
                  <a:gd name="T0" fmla="*/ 1 w 20"/>
                  <a:gd name="T1" fmla="*/ 9 h 22"/>
                  <a:gd name="T2" fmla="*/ 2 w 20"/>
                  <a:gd name="T3" fmla="*/ 7 h 22"/>
                  <a:gd name="T4" fmla="*/ 4 w 20"/>
                  <a:gd name="T5" fmla="*/ 6 h 22"/>
                  <a:gd name="T6" fmla="*/ 4 w 20"/>
                  <a:gd name="T7" fmla="*/ 6 h 22"/>
                  <a:gd name="T8" fmla="*/ 2 w 20"/>
                  <a:gd name="T9" fmla="*/ 7 h 22"/>
                  <a:gd name="T10" fmla="*/ 1 w 20"/>
                  <a:gd name="T11" fmla="*/ 9 h 22"/>
                  <a:gd name="T12" fmla="*/ 0 w 20"/>
                  <a:gd name="T13" fmla="*/ 6 h 22"/>
                  <a:gd name="T14" fmla="*/ 0 w 20"/>
                  <a:gd name="T15" fmla="*/ 6 h 22"/>
                  <a:gd name="T16" fmla="*/ 1 w 20"/>
                  <a:gd name="T17" fmla="*/ 4 h 22"/>
                  <a:gd name="T18" fmla="*/ 1 w 20"/>
                  <a:gd name="T19" fmla="*/ 4 h 22"/>
                  <a:gd name="T20" fmla="*/ 4 w 20"/>
                  <a:gd name="T21" fmla="*/ 3 h 22"/>
                  <a:gd name="T22" fmla="*/ 4 w 20"/>
                  <a:gd name="T23" fmla="*/ 3 h 22"/>
                  <a:gd name="T24" fmla="*/ 6 w 20"/>
                  <a:gd name="T25" fmla="*/ 4 h 22"/>
                  <a:gd name="T26" fmla="*/ 6 w 20"/>
                  <a:gd name="T27" fmla="*/ 4 h 22"/>
                  <a:gd name="T28" fmla="*/ 11 w 20"/>
                  <a:gd name="T29" fmla="*/ 9 h 22"/>
                  <a:gd name="T30" fmla="*/ 13 w 20"/>
                  <a:gd name="T31" fmla="*/ 3 h 22"/>
                  <a:gd name="T32" fmla="*/ 16 w 20"/>
                  <a:gd name="T33" fmla="*/ 0 h 22"/>
                  <a:gd name="T34" fmla="*/ 16 w 20"/>
                  <a:gd name="T35" fmla="*/ 0 h 22"/>
                  <a:gd name="T36" fmla="*/ 18 w 20"/>
                  <a:gd name="T37" fmla="*/ 1 h 22"/>
                  <a:gd name="T38" fmla="*/ 18 w 20"/>
                  <a:gd name="T39" fmla="*/ 1 h 22"/>
                  <a:gd name="T40" fmla="*/ 20 w 20"/>
                  <a:gd name="T41" fmla="*/ 4 h 22"/>
                  <a:gd name="T42" fmla="*/ 20 w 20"/>
                  <a:gd name="T43" fmla="*/ 4 h 22"/>
                  <a:gd name="T44" fmla="*/ 20 w 20"/>
                  <a:gd name="T45" fmla="*/ 5 h 22"/>
                  <a:gd name="T46" fmla="*/ 20 w 20"/>
                  <a:gd name="T47" fmla="*/ 5 h 22"/>
                  <a:gd name="T48" fmla="*/ 13 w 20"/>
                  <a:gd name="T49" fmla="*/ 22 h 22"/>
                  <a:gd name="T50" fmla="*/ 1 w 20"/>
                  <a:gd name="T51" fmla="*/ 9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0" h="22">
                    <a:moveTo>
                      <a:pt x="1" y="9"/>
                    </a:moveTo>
                    <a:cubicBezTo>
                      <a:pt x="2" y="7"/>
                      <a:pt x="2" y="7"/>
                      <a:pt x="2" y="7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0" y="8"/>
                      <a:pt x="0" y="7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5"/>
                      <a:pt x="0" y="4"/>
                      <a:pt x="1" y="4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2" y="3"/>
                      <a:pt x="3" y="3"/>
                      <a:pt x="4" y="3"/>
                    </a:cubicBezTo>
                    <a:cubicBezTo>
                      <a:pt x="4" y="3"/>
                      <a:pt x="4" y="3"/>
                      <a:pt x="4" y="3"/>
                    </a:cubicBezTo>
                    <a:cubicBezTo>
                      <a:pt x="5" y="3"/>
                      <a:pt x="6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11" y="9"/>
                      <a:pt x="11" y="9"/>
                      <a:pt x="11" y="9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4" y="1"/>
                      <a:pt x="15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7" y="0"/>
                      <a:pt x="18" y="1"/>
                    </a:cubicBezTo>
                    <a:cubicBezTo>
                      <a:pt x="18" y="1"/>
                      <a:pt x="18" y="1"/>
                      <a:pt x="18" y="1"/>
                    </a:cubicBezTo>
                    <a:cubicBezTo>
                      <a:pt x="19" y="1"/>
                      <a:pt x="20" y="3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3" y="22"/>
                      <a:pt x="13" y="22"/>
                      <a:pt x="13" y="22"/>
                    </a:cubicBezTo>
                    <a:cubicBezTo>
                      <a:pt x="1" y="9"/>
                      <a:pt x="1" y="9"/>
                      <a:pt x="1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3" name="Freeform 101"/>
              <p:cNvSpPr>
                <a:spLocks noEditPoints="1"/>
              </p:cNvSpPr>
              <p:nvPr/>
            </p:nvSpPr>
            <p:spPr bwMode="auto">
              <a:xfrm>
                <a:off x="5580063" y="3348038"/>
                <a:ext cx="498475" cy="747713"/>
              </a:xfrm>
              <a:custGeom>
                <a:avLst/>
                <a:gdLst>
                  <a:gd name="T0" fmla="*/ 13 w 94"/>
                  <a:gd name="T1" fmla="*/ 109 h 142"/>
                  <a:gd name="T2" fmla="*/ 0 w 94"/>
                  <a:gd name="T3" fmla="*/ 50 h 142"/>
                  <a:gd name="T4" fmla="*/ 0 w 94"/>
                  <a:gd name="T5" fmla="*/ 50 h 142"/>
                  <a:gd name="T6" fmla="*/ 15 w 94"/>
                  <a:gd name="T7" fmla="*/ 11 h 142"/>
                  <a:gd name="T8" fmla="*/ 15 w 94"/>
                  <a:gd name="T9" fmla="*/ 11 h 142"/>
                  <a:gd name="T10" fmla="*/ 48 w 94"/>
                  <a:gd name="T11" fmla="*/ 0 h 142"/>
                  <a:gd name="T12" fmla="*/ 48 w 94"/>
                  <a:gd name="T13" fmla="*/ 0 h 142"/>
                  <a:gd name="T14" fmla="*/ 80 w 94"/>
                  <a:gd name="T15" fmla="*/ 10 h 142"/>
                  <a:gd name="T16" fmla="*/ 80 w 94"/>
                  <a:gd name="T17" fmla="*/ 10 h 142"/>
                  <a:gd name="T18" fmla="*/ 94 w 94"/>
                  <a:gd name="T19" fmla="*/ 49 h 142"/>
                  <a:gd name="T20" fmla="*/ 94 w 94"/>
                  <a:gd name="T21" fmla="*/ 49 h 142"/>
                  <a:gd name="T22" fmla="*/ 79 w 94"/>
                  <a:gd name="T23" fmla="*/ 109 h 142"/>
                  <a:gd name="T24" fmla="*/ 79 w 94"/>
                  <a:gd name="T25" fmla="*/ 109 h 142"/>
                  <a:gd name="T26" fmla="*/ 46 w 94"/>
                  <a:gd name="T27" fmla="*/ 142 h 142"/>
                  <a:gd name="T28" fmla="*/ 46 w 94"/>
                  <a:gd name="T29" fmla="*/ 142 h 142"/>
                  <a:gd name="T30" fmla="*/ 13 w 94"/>
                  <a:gd name="T31" fmla="*/ 109 h 142"/>
                  <a:gd name="T32" fmla="*/ 77 w 94"/>
                  <a:gd name="T33" fmla="*/ 108 h 142"/>
                  <a:gd name="T34" fmla="*/ 91 w 94"/>
                  <a:gd name="T35" fmla="*/ 49 h 142"/>
                  <a:gd name="T36" fmla="*/ 91 w 94"/>
                  <a:gd name="T37" fmla="*/ 49 h 142"/>
                  <a:gd name="T38" fmla="*/ 48 w 94"/>
                  <a:gd name="T39" fmla="*/ 3 h 142"/>
                  <a:gd name="T40" fmla="*/ 48 w 94"/>
                  <a:gd name="T41" fmla="*/ 3 h 142"/>
                  <a:gd name="T42" fmla="*/ 3 w 94"/>
                  <a:gd name="T43" fmla="*/ 50 h 142"/>
                  <a:gd name="T44" fmla="*/ 3 w 94"/>
                  <a:gd name="T45" fmla="*/ 50 h 142"/>
                  <a:gd name="T46" fmla="*/ 16 w 94"/>
                  <a:gd name="T47" fmla="*/ 108 h 142"/>
                  <a:gd name="T48" fmla="*/ 16 w 94"/>
                  <a:gd name="T49" fmla="*/ 108 h 142"/>
                  <a:gd name="T50" fmla="*/ 46 w 94"/>
                  <a:gd name="T51" fmla="*/ 139 h 142"/>
                  <a:gd name="T52" fmla="*/ 46 w 94"/>
                  <a:gd name="T53" fmla="*/ 139 h 142"/>
                  <a:gd name="T54" fmla="*/ 77 w 94"/>
                  <a:gd name="T55" fmla="*/ 108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94" h="142">
                    <a:moveTo>
                      <a:pt x="13" y="109"/>
                    </a:moveTo>
                    <a:cubicBezTo>
                      <a:pt x="5" y="91"/>
                      <a:pt x="0" y="68"/>
                      <a:pt x="0" y="5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0" y="31"/>
                      <a:pt x="6" y="18"/>
                      <a:pt x="15" y="11"/>
                    </a:cubicBezTo>
                    <a:cubicBezTo>
                      <a:pt x="15" y="11"/>
                      <a:pt x="15" y="11"/>
                      <a:pt x="15" y="11"/>
                    </a:cubicBezTo>
                    <a:cubicBezTo>
                      <a:pt x="24" y="3"/>
                      <a:pt x="36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60" y="0"/>
                      <a:pt x="71" y="3"/>
                      <a:pt x="80" y="10"/>
                    </a:cubicBezTo>
                    <a:cubicBezTo>
                      <a:pt x="80" y="10"/>
                      <a:pt x="80" y="10"/>
                      <a:pt x="80" y="10"/>
                    </a:cubicBezTo>
                    <a:cubicBezTo>
                      <a:pt x="89" y="18"/>
                      <a:pt x="94" y="30"/>
                      <a:pt x="94" y="49"/>
                    </a:cubicBezTo>
                    <a:cubicBezTo>
                      <a:pt x="94" y="49"/>
                      <a:pt x="94" y="49"/>
                      <a:pt x="94" y="49"/>
                    </a:cubicBezTo>
                    <a:cubicBezTo>
                      <a:pt x="94" y="68"/>
                      <a:pt x="88" y="91"/>
                      <a:pt x="79" y="109"/>
                    </a:cubicBezTo>
                    <a:cubicBezTo>
                      <a:pt x="79" y="109"/>
                      <a:pt x="79" y="109"/>
                      <a:pt x="79" y="109"/>
                    </a:cubicBezTo>
                    <a:cubicBezTo>
                      <a:pt x="70" y="127"/>
                      <a:pt x="59" y="142"/>
                      <a:pt x="46" y="142"/>
                    </a:cubicBezTo>
                    <a:cubicBezTo>
                      <a:pt x="46" y="142"/>
                      <a:pt x="46" y="142"/>
                      <a:pt x="46" y="142"/>
                    </a:cubicBezTo>
                    <a:cubicBezTo>
                      <a:pt x="33" y="142"/>
                      <a:pt x="22" y="128"/>
                      <a:pt x="13" y="109"/>
                    </a:cubicBezTo>
                    <a:close/>
                    <a:moveTo>
                      <a:pt x="77" y="108"/>
                    </a:moveTo>
                    <a:cubicBezTo>
                      <a:pt x="85" y="90"/>
                      <a:pt x="91" y="67"/>
                      <a:pt x="91" y="49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91" y="13"/>
                      <a:pt x="71" y="3"/>
                      <a:pt x="48" y="3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25" y="3"/>
                      <a:pt x="3" y="14"/>
                      <a:pt x="3" y="50"/>
                    </a:cubicBezTo>
                    <a:cubicBezTo>
                      <a:pt x="3" y="50"/>
                      <a:pt x="3" y="50"/>
                      <a:pt x="3" y="50"/>
                    </a:cubicBezTo>
                    <a:cubicBezTo>
                      <a:pt x="3" y="68"/>
                      <a:pt x="8" y="90"/>
                      <a:pt x="16" y="108"/>
                    </a:cubicBezTo>
                    <a:cubicBezTo>
                      <a:pt x="16" y="108"/>
                      <a:pt x="16" y="108"/>
                      <a:pt x="16" y="108"/>
                    </a:cubicBezTo>
                    <a:cubicBezTo>
                      <a:pt x="24" y="126"/>
                      <a:pt x="35" y="139"/>
                      <a:pt x="46" y="139"/>
                    </a:cubicBezTo>
                    <a:cubicBezTo>
                      <a:pt x="46" y="139"/>
                      <a:pt x="46" y="139"/>
                      <a:pt x="46" y="139"/>
                    </a:cubicBezTo>
                    <a:cubicBezTo>
                      <a:pt x="56" y="139"/>
                      <a:pt x="68" y="126"/>
                      <a:pt x="77" y="10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4" name="Freeform 102"/>
              <p:cNvSpPr>
                <a:spLocks noEditPoints="1"/>
              </p:cNvSpPr>
              <p:nvPr/>
            </p:nvSpPr>
            <p:spPr bwMode="auto">
              <a:xfrm>
                <a:off x="5570538" y="3338513"/>
                <a:ext cx="519113" cy="768350"/>
              </a:xfrm>
              <a:custGeom>
                <a:avLst/>
                <a:gdLst>
                  <a:gd name="T0" fmla="*/ 14 w 98"/>
                  <a:gd name="T1" fmla="*/ 112 h 146"/>
                  <a:gd name="T2" fmla="*/ 15 w 98"/>
                  <a:gd name="T3" fmla="*/ 111 h 146"/>
                  <a:gd name="T4" fmla="*/ 14 w 98"/>
                  <a:gd name="T5" fmla="*/ 112 h 146"/>
                  <a:gd name="T6" fmla="*/ 0 w 98"/>
                  <a:gd name="T7" fmla="*/ 52 h 146"/>
                  <a:gd name="T8" fmla="*/ 0 w 98"/>
                  <a:gd name="T9" fmla="*/ 52 h 146"/>
                  <a:gd name="T10" fmla="*/ 0 w 98"/>
                  <a:gd name="T11" fmla="*/ 52 h 146"/>
                  <a:gd name="T12" fmla="*/ 0 w 98"/>
                  <a:gd name="T13" fmla="*/ 52 h 146"/>
                  <a:gd name="T14" fmla="*/ 16 w 98"/>
                  <a:gd name="T15" fmla="*/ 11 h 146"/>
                  <a:gd name="T16" fmla="*/ 16 w 98"/>
                  <a:gd name="T17" fmla="*/ 11 h 146"/>
                  <a:gd name="T18" fmla="*/ 50 w 98"/>
                  <a:gd name="T19" fmla="*/ 0 h 146"/>
                  <a:gd name="T20" fmla="*/ 50 w 98"/>
                  <a:gd name="T21" fmla="*/ 0 h 146"/>
                  <a:gd name="T22" fmla="*/ 83 w 98"/>
                  <a:gd name="T23" fmla="*/ 11 h 146"/>
                  <a:gd name="T24" fmla="*/ 83 w 98"/>
                  <a:gd name="T25" fmla="*/ 11 h 146"/>
                  <a:gd name="T26" fmla="*/ 98 w 98"/>
                  <a:gd name="T27" fmla="*/ 51 h 146"/>
                  <a:gd name="T28" fmla="*/ 98 w 98"/>
                  <a:gd name="T29" fmla="*/ 51 h 146"/>
                  <a:gd name="T30" fmla="*/ 98 w 98"/>
                  <a:gd name="T31" fmla="*/ 51 h 146"/>
                  <a:gd name="T32" fmla="*/ 98 w 98"/>
                  <a:gd name="T33" fmla="*/ 51 h 146"/>
                  <a:gd name="T34" fmla="*/ 83 w 98"/>
                  <a:gd name="T35" fmla="*/ 112 h 146"/>
                  <a:gd name="T36" fmla="*/ 83 w 98"/>
                  <a:gd name="T37" fmla="*/ 112 h 146"/>
                  <a:gd name="T38" fmla="*/ 48 w 98"/>
                  <a:gd name="T39" fmla="*/ 146 h 146"/>
                  <a:gd name="T40" fmla="*/ 48 w 98"/>
                  <a:gd name="T41" fmla="*/ 146 h 146"/>
                  <a:gd name="T42" fmla="*/ 14 w 98"/>
                  <a:gd name="T43" fmla="*/ 112 h 146"/>
                  <a:gd name="T44" fmla="*/ 48 w 98"/>
                  <a:gd name="T45" fmla="*/ 139 h 146"/>
                  <a:gd name="T46" fmla="*/ 48 w 98"/>
                  <a:gd name="T47" fmla="*/ 139 h 146"/>
                  <a:gd name="T48" fmla="*/ 48 w 98"/>
                  <a:gd name="T49" fmla="*/ 139 h 146"/>
                  <a:gd name="T50" fmla="*/ 77 w 98"/>
                  <a:gd name="T51" fmla="*/ 109 h 146"/>
                  <a:gd name="T52" fmla="*/ 77 w 98"/>
                  <a:gd name="T53" fmla="*/ 109 h 146"/>
                  <a:gd name="T54" fmla="*/ 79 w 98"/>
                  <a:gd name="T55" fmla="*/ 110 h 146"/>
                  <a:gd name="T56" fmla="*/ 77 w 98"/>
                  <a:gd name="T57" fmla="*/ 109 h 146"/>
                  <a:gd name="T58" fmla="*/ 91 w 98"/>
                  <a:gd name="T59" fmla="*/ 51 h 146"/>
                  <a:gd name="T60" fmla="*/ 91 w 98"/>
                  <a:gd name="T61" fmla="*/ 51 h 146"/>
                  <a:gd name="T62" fmla="*/ 91 w 98"/>
                  <a:gd name="T63" fmla="*/ 51 h 146"/>
                  <a:gd name="T64" fmla="*/ 91 w 98"/>
                  <a:gd name="T65" fmla="*/ 51 h 146"/>
                  <a:gd name="T66" fmla="*/ 91 w 98"/>
                  <a:gd name="T67" fmla="*/ 51 h 146"/>
                  <a:gd name="T68" fmla="*/ 50 w 98"/>
                  <a:gd name="T69" fmla="*/ 7 h 146"/>
                  <a:gd name="T70" fmla="*/ 50 w 98"/>
                  <a:gd name="T71" fmla="*/ 7 h 146"/>
                  <a:gd name="T72" fmla="*/ 7 w 98"/>
                  <a:gd name="T73" fmla="*/ 52 h 146"/>
                  <a:gd name="T74" fmla="*/ 7 w 98"/>
                  <a:gd name="T75" fmla="*/ 52 h 146"/>
                  <a:gd name="T76" fmla="*/ 7 w 98"/>
                  <a:gd name="T77" fmla="*/ 52 h 146"/>
                  <a:gd name="T78" fmla="*/ 7 w 98"/>
                  <a:gd name="T79" fmla="*/ 52 h 146"/>
                  <a:gd name="T80" fmla="*/ 20 w 98"/>
                  <a:gd name="T81" fmla="*/ 109 h 146"/>
                  <a:gd name="T82" fmla="*/ 20 w 98"/>
                  <a:gd name="T83" fmla="*/ 109 h 146"/>
                  <a:gd name="T84" fmla="*/ 48 w 98"/>
                  <a:gd name="T85" fmla="*/ 139 h 146"/>
                  <a:gd name="T86" fmla="*/ 48 w 98"/>
                  <a:gd name="T87" fmla="*/ 139 h 146"/>
                  <a:gd name="T88" fmla="*/ 48 w 98"/>
                  <a:gd name="T89" fmla="*/ 139 h 146"/>
                  <a:gd name="T90" fmla="*/ 48 w 98"/>
                  <a:gd name="T91" fmla="*/ 139 h 146"/>
                  <a:gd name="T92" fmla="*/ 48 w 98"/>
                  <a:gd name="T93" fmla="*/ 139 h 146"/>
                  <a:gd name="T94" fmla="*/ 48 w 98"/>
                  <a:gd name="T95" fmla="*/ 139 h 146"/>
                  <a:gd name="T96" fmla="*/ 48 w 98"/>
                  <a:gd name="T97" fmla="*/ 139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8" h="146">
                    <a:moveTo>
                      <a:pt x="14" y="112"/>
                    </a:moveTo>
                    <a:cubicBezTo>
                      <a:pt x="15" y="111"/>
                      <a:pt x="15" y="111"/>
                      <a:pt x="15" y="111"/>
                    </a:cubicBezTo>
                    <a:cubicBezTo>
                      <a:pt x="14" y="112"/>
                      <a:pt x="14" y="112"/>
                      <a:pt x="14" y="112"/>
                    </a:cubicBezTo>
                    <a:cubicBezTo>
                      <a:pt x="5" y="94"/>
                      <a:pt x="0" y="71"/>
                      <a:pt x="0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52"/>
                      <a:pt x="0" y="52"/>
                      <a:pt x="0" y="52"/>
                    </a:cubicBezTo>
                    <a:cubicBezTo>
                      <a:pt x="0" y="33"/>
                      <a:pt x="6" y="19"/>
                      <a:pt x="16" y="11"/>
                    </a:cubicBezTo>
                    <a:cubicBezTo>
                      <a:pt x="16" y="11"/>
                      <a:pt x="16" y="11"/>
                      <a:pt x="16" y="11"/>
                    </a:cubicBezTo>
                    <a:cubicBezTo>
                      <a:pt x="25" y="3"/>
                      <a:pt x="38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2" y="0"/>
                      <a:pt x="74" y="3"/>
                      <a:pt x="83" y="11"/>
                    </a:cubicBezTo>
                    <a:cubicBezTo>
                      <a:pt x="83" y="11"/>
                      <a:pt x="83" y="11"/>
                      <a:pt x="83" y="11"/>
                    </a:cubicBezTo>
                    <a:cubicBezTo>
                      <a:pt x="92" y="19"/>
                      <a:pt x="98" y="32"/>
                      <a:pt x="98" y="51"/>
                    </a:cubicBezTo>
                    <a:cubicBezTo>
                      <a:pt x="98" y="51"/>
                      <a:pt x="98" y="51"/>
                      <a:pt x="98" y="51"/>
                    </a:cubicBezTo>
                    <a:cubicBezTo>
                      <a:pt x="98" y="51"/>
                      <a:pt x="98" y="51"/>
                      <a:pt x="98" y="51"/>
                    </a:cubicBezTo>
                    <a:cubicBezTo>
                      <a:pt x="98" y="51"/>
                      <a:pt x="98" y="51"/>
                      <a:pt x="98" y="51"/>
                    </a:cubicBezTo>
                    <a:cubicBezTo>
                      <a:pt x="98" y="70"/>
                      <a:pt x="92" y="93"/>
                      <a:pt x="83" y="112"/>
                    </a:cubicBezTo>
                    <a:cubicBezTo>
                      <a:pt x="83" y="112"/>
                      <a:pt x="83" y="112"/>
                      <a:pt x="83" y="112"/>
                    </a:cubicBezTo>
                    <a:cubicBezTo>
                      <a:pt x="74" y="130"/>
                      <a:pt x="62" y="145"/>
                      <a:pt x="48" y="146"/>
                    </a:cubicBezTo>
                    <a:cubicBezTo>
                      <a:pt x="48" y="146"/>
                      <a:pt x="48" y="146"/>
                      <a:pt x="48" y="146"/>
                    </a:cubicBezTo>
                    <a:cubicBezTo>
                      <a:pt x="33" y="145"/>
                      <a:pt x="22" y="131"/>
                      <a:pt x="14" y="112"/>
                    </a:cubicBezTo>
                    <a:close/>
                    <a:moveTo>
                      <a:pt x="48" y="139"/>
                    </a:moveTo>
                    <a:cubicBezTo>
                      <a:pt x="48" y="139"/>
                      <a:pt x="48" y="139"/>
                      <a:pt x="48" y="139"/>
                    </a:cubicBezTo>
                    <a:cubicBezTo>
                      <a:pt x="48" y="139"/>
                      <a:pt x="48" y="139"/>
                      <a:pt x="48" y="139"/>
                    </a:cubicBezTo>
                    <a:cubicBezTo>
                      <a:pt x="57" y="139"/>
                      <a:pt x="68" y="127"/>
                      <a:pt x="77" y="109"/>
                    </a:cubicBezTo>
                    <a:cubicBezTo>
                      <a:pt x="77" y="109"/>
                      <a:pt x="77" y="109"/>
                      <a:pt x="77" y="109"/>
                    </a:cubicBezTo>
                    <a:cubicBezTo>
                      <a:pt x="79" y="110"/>
                      <a:pt x="79" y="110"/>
                      <a:pt x="79" y="110"/>
                    </a:cubicBezTo>
                    <a:cubicBezTo>
                      <a:pt x="77" y="109"/>
                      <a:pt x="77" y="109"/>
                      <a:pt x="77" y="109"/>
                    </a:cubicBezTo>
                    <a:cubicBezTo>
                      <a:pt x="85" y="91"/>
                      <a:pt x="91" y="69"/>
                      <a:pt x="91" y="5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1" y="51"/>
                      <a:pt x="91" y="51"/>
                      <a:pt x="91" y="51"/>
                    </a:cubicBezTo>
                    <a:cubicBezTo>
                      <a:pt x="90" y="16"/>
                      <a:pt x="72" y="8"/>
                      <a:pt x="50" y="7"/>
                    </a:cubicBezTo>
                    <a:cubicBezTo>
                      <a:pt x="50" y="7"/>
                      <a:pt x="50" y="7"/>
                      <a:pt x="50" y="7"/>
                    </a:cubicBezTo>
                    <a:cubicBezTo>
                      <a:pt x="27" y="7"/>
                      <a:pt x="7" y="17"/>
                      <a:pt x="7" y="52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7" y="52"/>
                      <a:pt x="7" y="52"/>
                      <a:pt x="7" y="52"/>
                    </a:cubicBezTo>
                    <a:cubicBezTo>
                      <a:pt x="7" y="70"/>
                      <a:pt x="12" y="92"/>
                      <a:pt x="20" y="109"/>
                    </a:cubicBezTo>
                    <a:cubicBezTo>
                      <a:pt x="20" y="109"/>
                      <a:pt x="20" y="109"/>
                      <a:pt x="20" y="109"/>
                    </a:cubicBezTo>
                    <a:cubicBezTo>
                      <a:pt x="28" y="127"/>
                      <a:pt x="39" y="139"/>
                      <a:pt x="48" y="139"/>
                    </a:cubicBezTo>
                    <a:cubicBezTo>
                      <a:pt x="48" y="139"/>
                      <a:pt x="48" y="139"/>
                      <a:pt x="48" y="139"/>
                    </a:cubicBezTo>
                    <a:cubicBezTo>
                      <a:pt x="48" y="139"/>
                      <a:pt x="48" y="139"/>
                      <a:pt x="48" y="139"/>
                    </a:cubicBezTo>
                    <a:cubicBezTo>
                      <a:pt x="48" y="139"/>
                      <a:pt x="48" y="139"/>
                      <a:pt x="48" y="139"/>
                    </a:cubicBezTo>
                    <a:cubicBezTo>
                      <a:pt x="48" y="139"/>
                      <a:pt x="48" y="139"/>
                      <a:pt x="48" y="139"/>
                    </a:cubicBezTo>
                    <a:cubicBezTo>
                      <a:pt x="48" y="139"/>
                      <a:pt x="48" y="139"/>
                      <a:pt x="48" y="139"/>
                    </a:cubicBezTo>
                    <a:cubicBezTo>
                      <a:pt x="48" y="139"/>
                      <a:pt x="48" y="139"/>
                      <a:pt x="48" y="13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5" name="Freeform 103"/>
              <p:cNvSpPr>
                <a:spLocks noEditPoints="1"/>
              </p:cNvSpPr>
              <p:nvPr/>
            </p:nvSpPr>
            <p:spPr bwMode="auto">
              <a:xfrm>
                <a:off x="5808663" y="3359151"/>
                <a:ext cx="127000" cy="547688"/>
              </a:xfrm>
              <a:custGeom>
                <a:avLst/>
                <a:gdLst>
                  <a:gd name="T0" fmla="*/ 0 w 80"/>
                  <a:gd name="T1" fmla="*/ 292 h 345"/>
                  <a:gd name="T2" fmla="*/ 0 w 80"/>
                  <a:gd name="T3" fmla="*/ 10 h 345"/>
                  <a:gd name="T4" fmla="*/ 3 w 80"/>
                  <a:gd name="T5" fmla="*/ 10 h 345"/>
                  <a:gd name="T6" fmla="*/ 7 w 80"/>
                  <a:gd name="T7" fmla="*/ 3 h 345"/>
                  <a:gd name="T8" fmla="*/ 13 w 80"/>
                  <a:gd name="T9" fmla="*/ 0 h 345"/>
                  <a:gd name="T10" fmla="*/ 80 w 80"/>
                  <a:gd name="T11" fmla="*/ 249 h 345"/>
                  <a:gd name="T12" fmla="*/ 50 w 80"/>
                  <a:gd name="T13" fmla="*/ 345 h 345"/>
                  <a:gd name="T14" fmla="*/ 0 w 80"/>
                  <a:gd name="T15" fmla="*/ 292 h 345"/>
                  <a:gd name="T16" fmla="*/ 0 w 80"/>
                  <a:gd name="T17" fmla="*/ 292 h 345"/>
                  <a:gd name="T18" fmla="*/ 10 w 80"/>
                  <a:gd name="T19" fmla="*/ 285 h 345"/>
                  <a:gd name="T20" fmla="*/ 47 w 80"/>
                  <a:gd name="T21" fmla="*/ 325 h 345"/>
                  <a:gd name="T22" fmla="*/ 70 w 80"/>
                  <a:gd name="T23" fmla="*/ 249 h 345"/>
                  <a:gd name="T24" fmla="*/ 10 w 80"/>
                  <a:gd name="T25" fmla="*/ 23 h 345"/>
                  <a:gd name="T26" fmla="*/ 10 w 80"/>
                  <a:gd name="T27" fmla="*/ 285 h 345"/>
                  <a:gd name="T28" fmla="*/ 10 w 80"/>
                  <a:gd name="T29" fmla="*/ 285 h 345"/>
                  <a:gd name="T30" fmla="*/ 7 w 80"/>
                  <a:gd name="T31" fmla="*/ 10 h 345"/>
                  <a:gd name="T32" fmla="*/ 10 w 80"/>
                  <a:gd name="T33" fmla="*/ 7 h 345"/>
                  <a:gd name="T34" fmla="*/ 7 w 80"/>
                  <a:gd name="T35" fmla="*/ 10 h 345"/>
                  <a:gd name="T36" fmla="*/ 7 w 80"/>
                  <a:gd name="T37" fmla="*/ 10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80" h="345">
                    <a:moveTo>
                      <a:pt x="0" y="292"/>
                    </a:moveTo>
                    <a:lnTo>
                      <a:pt x="0" y="10"/>
                    </a:lnTo>
                    <a:lnTo>
                      <a:pt x="3" y="10"/>
                    </a:lnTo>
                    <a:lnTo>
                      <a:pt x="7" y="3"/>
                    </a:lnTo>
                    <a:lnTo>
                      <a:pt x="13" y="0"/>
                    </a:lnTo>
                    <a:lnTo>
                      <a:pt x="80" y="249"/>
                    </a:lnTo>
                    <a:lnTo>
                      <a:pt x="50" y="345"/>
                    </a:lnTo>
                    <a:lnTo>
                      <a:pt x="0" y="292"/>
                    </a:lnTo>
                    <a:lnTo>
                      <a:pt x="0" y="292"/>
                    </a:lnTo>
                    <a:close/>
                    <a:moveTo>
                      <a:pt x="10" y="285"/>
                    </a:moveTo>
                    <a:lnTo>
                      <a:pt x="47" y="325"/>
                    </a:lnTo>
                    <a:lnTo>
                      <a:pt x="70" y="249"/>
                    </a:lnTo>
                    <a:lnTo>
                      <a:pt x="10" y="23"/>
                    </a:lnTo>
                    <a:lnTo>
                      <a:pt x="10" y="285"/>
                    </a:lnTo>
                    <a:lnTo>
                      <a:pt x="10" y="285"/>
                    </a:lnTo>
                    <a:close/>
                    <a:moveTo>
                      <a:pt x="7" y="10"/>
                    </a:moveTo>
                    <a:lnTo>
                      <a:pt x="10" y="7"/>
                    </a:lnTo>
                    <a:lnTo>
                      <a:pt x="7" y="10"/>
                    </a:lnTo>
                    <a:lnTo>
                      <a:pt x="7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6" name="Freeform 104"/>
              <p:cNvSpPr>
                <a:spLocks noEditPoints="1"/>
              </p:cNvSpPr>
              <p:nvPr/>
            </p:nvSpPr>
            <p:spPr bwMode="auto">
              <a:xfrm>
                <a:off x="5797550" y="3338513"/>
                <a:ext cx="149225" cy="588963"/>
              </a:xfrm>
              <a:custGeom>
                <a:avLst/>
                <a:gdLst>
                  <a:gd name="T0" fmla="*/ 4 w 94"/>
                  <a:gd name="T1" fmla="*/ 308 h 371"/>
                  <a:gd name="T2" fmla="*/ 7 w 94"/>
                  <a:gd name="T3" fmla="*/ 305 h 371"/>
                  <a:gd name="T4" fmla="*/ 14 w 94"/>
                  <a:gd name="T5" fmla="*/ 305 h 371"/>
                  <a:gd name="T6" fmla="*/ 7 w 94"/>
                  <a:gd name="T7" fmla="*/ 305 h 371"/>
                  <a:gd name="T8" fmla="*/ 4 w 94"/>
                  <a:gd name="T9" fmla="*/ 308 h 371"/>
                  <a:gd name="T10" fmla="*/ 0 w 94"/>
                  <a:gd name="T11" fmla="*/ 305 h 371"/>
                  <a:gd name="T12" fmla="*/ 0 w 94"/>
                  <a:gd name="T13" fmla="*/ 20 h 371"/>
                  <a:gd name="T14" fmla="*/ 4 w 94"/>
                  <a:gd name="T15" fmla="*/ 20 h 371"/>
                  <a:gd name="T16" fmla="*/ 4 w 94"/>
                  <a:gd name="T17" fmla="*/ 16 h 371"/>
                  <a:gd name="T18" fmla="*/ 10 w 94"/>
                  <a:gd name="T19" fmla="*/ 13 h 371"/>
                  <a:gd name="T20" fmla="*/ 24 w 94"/>
                  <a:gd name="T21" fmla="*/ 0 h 371"/>
                  <a:gd name="T22" fmla="*/ 94 w 94"/>
                  <a:gd name="T23" fmla="*/ 262 h 371"/>
                  <a:gd name="T24" fmla="*/ 60 w 94"/>
                  <a:gd name="T25" fmla="*/ 371 h 371"/>
                  <a:gd name="T26" fmla="*/ 4 w 94"/>
                  <a:gd name="T27" fmla="*/ 308 h 371"/>
                  <a:gd name="T28" fmla="*/ 4 w 94"/>
                  <a:gd name="T29" fmla="*/ 308 h 371"/>
                  <a:gd name="T30" fmla="*/ 50 w 94"/>
                  <a:gd name="T31" fmla="*/ 325 h 371"/>
                  <a:gd name="T32" fmla="*/ 70 w 94"/>
                  <a:gd name="T33" fmla="*/ 262 h 371"/>
                  <a:gd name="T34" fmla="*/ 24 w 94"/>
                  <a:gd name="T35" fmla="*/ 89 h 371"/>
                  <a:gd name="T36" fmla="*/ 24 w 94"/>
                  <a:gd name="T37" fmla="*/ 298 h 371"/>
                  <a:gd name="T38" fmla="*/ 50 w 94"/>
                  <a:gd name="T39" fmla="*/ 325 h 371"/>
                  <a:gd name="T40" fmla="*/ 50 w 94"/>
                  <a:gd name="T41" fmla="*/ 325 h 371"/>
                  <a:gd name="T42" fmla="*/ 14 w 94"/>
                  <a:gd name="T43" fmla="*/ 36 h 371"/>
                  <a:gd name="T44" fmla="*/ 20 w 94"/>
                  <a:gd name="T45" fmla="*/ 36 h 371"/>
                  <a:gd name="T46" fmla="*/ 17 w 94"/>
                  <a:gd name="T47" fmla="*/ 26 h 371"/>
                  <a:gd name="T48" fmla="*/ 14 w 94"/>
                  <a:gd name="T49" fmla="*/ 29 h 371"/>
                  <a:gd name="T50" fmla="*/ 14 w 94"/>
                  <a:gd name="T51" fmla="*/ 26 h 371"/>
                  <a:gd name="T52" fmla="*/ 14 w 94"/>
                  <a:gd name="T53" fmla="*/ 26 h 371"/>
                  <a:gd name="T54" fmla="*/ 14 w 94"/>
                  <a:gd name="T55" fmla="*/ 36 h 371"/>
                  <a:gd name="T56" fmla="*/ 14 w 94"/>
                  <a:gd name="T57" fmla="*/ 36 h 371"/>
                  <a:gd name="T58" fmla="*/ 14 w 94"/>
                  <a:gd name="T59" fmla="*/ 29 h 371"/>
                  <a:gd name="T60" fmla="*/ 14 w 94"/>
                  <a:gd name="T61" fmla="*/ 26 h 371"/>
                  <a:gd name="T62" fmla="*/ 14 w 94"/>
                  <a:gd name="T63" fmla="*/ 29 h 371"/>
                  <a:gd name="T64" fmla="*/ 14 w 94"/>
                  <a:gd name="T65" fmla="*/ 29 h 371"/>
                  <a:gd name="T66" fmla="*/ 14 w 94"/>
                  <a:gd name="T67" fmla="*/ 29 h 371"/>
                  <a:gd name="T68" fmla="*/ 14 w 94"/>
                  <a:gd name="T69" fmla="*/ 26 h 371"/>
                  <a:gd name="T70" fmla="*/ 14 w 94"/>
                  <a:gd name="T71" fmla="*/ 26 h 371"/>
                  <a:gd name="T72" fmla="*/ 14 w 94"/>
                  <a:gd name="T73" fmla="*/ 29 h 371"/>
                  <a:gd name="T74" fmla="*/ 14 w 94"/>
                  <a:gd name="T75" fmla="*/ 29 h 3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94" h="371">
                    <a:moveTo>
                      <a:pt x="4" y="308"/>
                    </a:moveTo>
                    <a:lnTo>
                      <a:pt x="7" y="305"/>
                    </a:lnTo>
                    <a:lnTo>
                      <a:pt x="14" y="305"/>
                    </a:lnTo>
                    <a:lnTo>
                      <a:pt x="7" y="305"/>
                    </a:lnTo>
                    <a:lnTo>
                      <a:pt x="4" y="308"/>
                    </a:lnTo>
                    <a:lnTo>
                      <a:pt x="0" y="305"/>
                    </a:lnTo>
                    <a:lnTo>
                      <a:pt x="0" y="20"/>
                    </a:lnTo>
                    <a:lnTo>
                      <a:pt x="4" y="20"/>
                    </a:lnTo>
                    <a:lnTo>
                      <a:pt x="4" y="16"/>
                    </a:lnTo>
                    <a:lnTo>
                      <a:pt x="10" y="13"/>
                    </a:lnTo>
                    <a:lnTo>
                      <a:pt x="24" y="0"/>
                    </a:lnTo>
                    <a:lnTo>
                      <a:pt x="94" y="262"/>
                    </a:lnTo>
                    <a:lnTo>
                      <a:pt x="60" y="371"/>
                    </a:lnTo>
                    <a:lnTo>
                      <a:pt x="4" y="308"/>
                    </a:lnTo>
                    <a:lnTo>
                      <a:pt x="4" y="308"/>
                    </a:lnTo>
                    <a:close/>
                    <a:moveTo>
                      <a:pt x="50" y="325"/>
                    </a:moveTo>
                    <a:lnTo>
                      <a:pt x="70" y="262"/>
                    </a:lnTo>
                    <a:lnTo>
                      <a:pt x="24" y="89"/>
                    </a:lnTo>
                    <a:lnTo>
                      <a:pt x="24" y="298"/>
                    </a:lnTo>
                    <a:lnTo>
                      <a:pt x="50" y="325"/>
                    </a:lnTo>
                    <a:lnTo>
                      <a:pt x="50" y="325"/>
                    </a:lnTo>
                    <a:close/>
                    <a:moveTo>
                      <a:pt x="14" y="36"/>
                    </a:moveTo>
                    <a:lnTo>
                      <a:pt x="20" y="36"/>
                    </a:lnTo>
                    <a:lnTo>
                      <a:pt x="17" y="26"/>
                    </a:lnTo>
                    <a:lnTo>
                      <a:pt x="14" y="29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14" y="36"/>
                    </a:lnTo>
                    <a:lnTo>
                      <a:pt x="14" y="36"/>
                    </a:lnTo>
                    <a:close/>
                    <a:moveTo>
                      <a:pt x="14" y="29"/>
                    </a:moveTo>
                    <a:lnTo>
                      <a:pt x="14" y="26"/>
                    </a:lnTo>
                    <a:lnTo>
                      <a:pt x="14" y="29"/>
                    </a:lnTo>
                    <a:lnTo>
                      <a:pt x="14" y="29"/>
                    </a:lnTo>
                    <a:close/>
                    <a:moveTo>
                      <a:pt x="14" y="29"/>
                    </a:moveTo>
                    <a:lnTo>
                      <a:pt x="14" y="26"/>
                    </a:lnTo>
                    <a:lnTo>
                      <a:pt x="14" y="26"/>
                    </a:lnTo>
                    <a:lnTo>
                      <a:pt x="14" y="29"/>
                    </a:lnTo>
                    <a:lnTo>
                      <a:pt x="14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7" name="Freeform 105"/>
              <p:cNvSpPr/>
              <p:nvPr/>
            </p:nvSpPr>
            <p:spPr bwMode="auto">
              <a:xfrm>
                <a:off x="6248400" y="3470276"/>
                <a:ext cx="42863" cy="73025"/>
              </a:xfrm>
              <a:custGeom>
                <a:avLst/>
                <a:gdLst>
                  <a:gd name="T0" fmla="*/ 5 w 8"/>
                  <a:gd name="T1" fmla="*/ 13 h 14"/>
                  <a:gd name="T2" fmla="*/ 0 w 8"/>
                  <a:gd name="T3" fmla="*/ 2 h 14"/>
                  <a:gd name="T4" fmla="*/ 1 w 8"/>
                  <a:gd name="T5" fmla="*/ 0 h 14"/>
                  <a:gd name="T6" fmla="*/ 1 w 8"/>
                  <a:gd name="T7" fmla="*/ 0 h 14"/>
                  <a:gd name="T8" fmla="*/ 3 w 8"/>
                  <a:gd name="T9" fmla="*/ 1 h 14"/>
                  <a:gd name="T10" fmla="*/ 3 w 8"/>
                  <a:gd name="T11" fmla="*/ 1 h 14"/>
                  <a:gd name="T12" fmla="*/ 7 w 8"/>
                  <a:gd name="T13" fmla="*/ 12 h 14"/>
                  <a:gd name="T14" fmla="*/ 7 w 8"/>
                  <a:gd name="T15" fmla="*/ 14 h 14"/>
                  <a:gd name="T16" fmla="*/ 7 w 8"/>
                  <a:gd name="T17" fmla="*/ 14 h 14"/>
                  <a:gd name="T18" fmla="*/ 6 w 8"/>
                  <a:gd name="T19" fmla="*/ 14 h 14"/>
                  <a:gd name="T20" fmla="*/ 6 w 8"/>
                  <a:gd name="T21" fmla="*/ 14 h 14"/>
                  <a:gd name="T22" fmla="*/ 5 w 8"/>
                  <a:gd name="T23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8" h="14">
                    <a:moveTo>
                      <a:pt x="5" y="13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3" y="0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7" y="14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5" y="14"/>
                      <a:pt x="5" y="14"/>
                      <a:pt x="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8" name="Freeform 106"/>
              <p:cNvSpPr>
                <a:spLocks noEditPoints="1"/>
              </p:cNvSpPr>
              <p:nvPr/>
            </p:nvSpPr>
            <p:spPr bwMode="auto">
              <a:xfrm>
                <a:off x="6237288" y="3459163"/>
                <a:ext cx="63500" cy="95250"/>
              </a:xfrm>
              <a:custGeom>
                <a:avLst/>
                <a:gdLst>
                  <a:gd name="T0" fmla="*/ 5 w 12"/>
                  <a:gd name="T1" fmla="*/ 16 h 18"/>
                  <a:gd name="T2" fmla="*/ 5 w 12"/>
                  <a:gd name="T3" fmla="*/ 16 h 18"/>
                  <a:gd name="T4" fmla="*/ 0 w 12"/>
                  <a:gd name="T5" fmla="*/ 5 h 18"/>
                  <a:gd name="T6" fmla="*/ 0 w 12"/>
                  <a:gd name="T7" fmla="*/ 4 h 18"/>
                  <a:gd name="T8" fmla="*/ 0 w 12"/>
                  <a:gd name="T9" fmla="*/ 4 h 18"/>
                  <a:gd name="T10" fmla="*/ 2 w 12"/>
                  <a:gd name="T11" fmla="*/ 0 h 18"/>
                  <a:gd name="T12" fmla="*/ 2 w 12"/>
                  <a:gd name="T13" fmla="*/ 0 h 18"/>
                  <a:gd name="T14" fmla="*/ 4 w 12"/>
                  <a:gd name="T15" fmla="*/ 0 h 18"/>
                  <a:gd name="T16" fmla="*/ 4 w 12"/>
                  <a:gd name="T17" fmla="*/ 0 h 18"/>
                  <a:gd name="T18" fmla="*/ 7 w 12"/>
                  <a:gd name="T19" fmla="*/ 2 h 18"/>
                  <a:gd name="T20" fmla="*/ 7 w 12"/>
                  <a:gd name="T21" fmla="*/ 2 h 18"/>
                  <a:gd name="T22" fmla="*/ 11 w 12"/>
                  <a:gd name="T23" fmla="*/ 13 h 18"/>
                  <a:gd name="T24" fmla="*/ 12 w 12"/>
                  <a:gd name="T25" fmla="*/ 15 h 18"/>
                  <a:gd name="T26" fmla="*/ 12 w 12"/>
                  <a:gd name="T27" fmla="*/ 15 h 18"/>
                  <a:gd name="T28" fmla="*/ 9 w 12"/>
                  <a:gd name="T29" fmla="*/ 18 h 18"/>
                  <a:gd name="T30" fmla="*/ 9 w 12"/>
                  <a:gd name="T31" fmla="*/ 18 h 18"/>
                  <a:gd name="T32" fmla="*/ 8 w 12"/>
                  <a:gd name="T33" fmla="*/ 18 h 18"/>
                  <a:gd name="T34" fmla="*/ 8 w 12"/>
                  <a:gd name="T35" fmla="*/ 18 h 18"/>
                  <a:gd name="T36" fmla="*/ 8 w 12"/>
                  <a:gd name="T37" fmla="*/ 18 h 18"/>
                  <a:gd name="T38" fmla="*/ 8 w 12"/>
                  <a:gd name="T39" fmla="*/ 18 h 18"/>
                  <a:gd name="T40" fmla="*/ 5 w 12"/>
                  <a:gd name="T41" fmla="*/ 16 h 18"/>
                  <a:gd name="T42" fmla="*/ 7 w 12"/>
                  <a:gd name="T43" fmla="*/ 15 h 18"/>
                  <a:gd name="T44" fmla="*/ 9 w 12"/>
                  <a:gd name="T45" fmla="*/ 14 h 18"/>
                  <a:gd name="T46" fmla="*/ 8 w 12"/>
                  <a:gd name="T47" fmla="*/ 15 h 18"/>
                  <a:gd name="T48" fmla="*/ 8 w 12"/>
                  <a:gd name="T49" fmla="*/ 15 h 18"/>
                  <a:gd name="T50" fmla="*/ 8 w 12"/>
                  <a:gd name="T51" fmla="*/ 15 h 18"/>
                  <a:gd name="T52" fmla="*/ 8 w 12"/>
                  <a:gd name="T53" fmla="*/ 15 h 18"/>
                  <a:gd name="T54" fmla="*/ 8 w 12"/>
                  <a:gd name="T55" fmla="*/ 15 h 18"/>
                  <a:gd name="T56" fmla="*/ 7 w 12"/>
                  <a:gd name="T57" fmla="*/ 15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2" h="18">
                    <a:moveTo>
                      <a:pt x="5" y="16"/>
                    </a:moveTo>
                    <a:cubicBezTo>
                      <a:pt x="5" y="16"/>
                      <a:pt x="5" y="16"/>
                      <a:pt x="5" y="1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6" y="1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12" y="14"/>
                      <a:pt x="12" y="14"/>
                      <a:pt x="12" y="15"/>
                    </a:cubicBezTo>
                    <a:cubicBezTo>
                      <a:pt x="12" y="15"/>
                      <a:pt x="12" y="15"/>
                      <a:pt x="12" y="15"/>
                    </a:cubicBezTo>
                    <a:cubicBezTo>
                      <a:pt x="12" y="16"/>
                      <a:pt x="11" y="17"/>
                      <a:pt x="9" y="18"/>
                    </a:cubicBezTo>
                    <a:cubicBezTo>
                      <a:pt x="9" y="18"/>
                      <a:pt x="9" y="18"/>
                      <a:pt x="9" y="18"/>
                    </a:cubicBezTo>
                    <a:cubicBezTo>
                      <a:pt x="9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8" y="18"/>
                      <a:pt x="8" y="18"/>
                      <a:pt x="8" y="18"/>
                    </a:cubicBezTo>
                    <a:cubicBezTo>
                      <a:pt x="7" y="18"/>
                      <a:pt x="5" y="17"/>
                      <a:pt x="5" y="16"/>
                    </a:cubicBezTo>
                    <a:close/>
                    <a:moveTo>
                      <a:pt x="7" y="15"/>
                    </a:moveTo>
                    <a:cubicBezTo>
                      <a:pt x="9" y="14"/>
                      <a:pt x="9" y="14"/>
                      <a:pt x="9" y="14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7" y="15"/>
                      <a:pt x="7" y="15"/>
                      <a:pt x="7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09" name="Freeform 107"/>
              <p:cNvSpPr/>
              <p:nvPr/>
            </p:nvSpPr>
            <p:spPr bwMode="auto">
              <a:xfrm>
                <a:off x="6062663" y="3443288"/>
                <a:ext cx="238125" cy="327025"/>
              </a:xfrm>
              <a:custGeom>
                <a:avLst/>
                <a:gdLst>
                  <a:gd name="T0" fmla="*/ 0 w 45"/>
                  <a:gd name="T1" fmla="*/ 42 h 62"/>
                  <a:gd name="T2" fmla="*/ 0 w 45"/>
                  <a:gd name="T3" fmla="*/ 40 h 62"/>
                  <a:gd name="T4" fmla="*/ 0 w 45"/>
                  <a:gd name="T5" fmla="*/ 40 h 62"/>
                  <a:gd name="T6" fmla="*/ 3 w 45"/>
                  <a:gd name="T7" fmla="*/ 40 h 62"/>
                  <a:gd name="T8" fmla="*/ 3 w 45"/>
                  <a:gd name="T9" fmla="*/ 40 h 62"/>
                  <a:gd name="T10" fmla="*/ 20 w 45"/>
                  <a:gd name="T11" fmla="*/ 57 h 62"/>
                  <a:gd name="T12" fmla="*/ 42 w 45"/>
                  <a:gd name="T13" fmla="*/ 17 h 62"/>
                  <a:gd name="T14" fmla="*/ 37 w 45"/>
                  <a:gd name="T15" fmla="*/ 2 h 62"/>
                  <a:gd name="T16" fmla="*/ 37 w 45"/>
                  <a:gd name="T17" fmla="*/ 2 h 62"/>
                  <a:gd name="T18" fmla="*/ 38 w 45"/>
                  <a:gd name="T19" fmla="*/ 0 h 62"/>
                  <a:gd name="T20" fmla="*/ 38 w 45"/>
                  <a:gd name="T21" fmla="*/ 0 h 62"/>
                  <a:gd name="T22" fmla="*/ 40 w 45"/>
                  <a:gd name="T23" fmla="*/ 1 h 62"/>
                  <a:gd name="T24" fmla="*/ 40 w 45"/>
                  <a:gd name="T25" fmla="*/ 1 h 62"/>
                  <a:gd name="T26" fmla="*/ 45 w 45"/>
                  <a:gd name="T27" fmla="*/ 18 h 62"/>
                  <a:gd name="T28" fmla="*/ 21 w 45"/>
                  <a:gd name="T29" fmla="*/ 62 h 62"/>
                  <a:gd name="T30" fmla="*/ 0 w 45"/>
                  <a:gd name="T31" fmla="*/ 42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5" h="62">
                    <a:moveTo>
                      <a:pt x="0" y="42"/>
                    </a:moveTo>
                    <a:cubicBezTo>
                      <a:pt x="0" y="42"/>
                      <a:pt x="0" y="41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" y="39"/>
                      <a:pt x="2" y="39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20" y="57"/>
                      <a:pt x="20" y="57"/>
                      <a:pt x="20" y="57"/>
                    </a:cubicBezTo>
                    <a:cubicBezTo>
                      <a:pt x="42" y="17"/>
                      <a:pt x="42" y="17"/>
                      <a:pt x="42" y="17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7" y="2"/>
                      <a:pt x="38" y="1"/>
                      <a:pt x="38" y="0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9" y="0"/>
                      <a:pt x="40" y="1"/>
                      <a:pt x="40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5" y="18"/>
                      <a:pt x="45" y="18"/>
                      <a:pt x="45" y="18"/>
                    </a:cubicBezTo>
                    <a:cubicBezTo>
                      <a:pt x="21" y="62"/>
                      <a:pt x="21" y="62"/>
                      <a:pt x="21" y="62"/>
                    </a:cubicBezTo>
                    <a:cubicBezTo>
                      <a:pt x="0" y="42"/>
                      <a:pt x="0" y="42"/>
                      <a:pt x="0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0" name="Freeform 108"/>
              <p:cNvSpPr>
                <a:spLocks noEditPoints="1"/>
              </p:cNvSpPr>
              <p:nvPr/>
            </p:nvSpPr>
            <p:spPr bwMode="auto">
              <a:xfrm>
                <a:off x="6051550" y="3432176"/>
                <a:ext cx="265113" cy="358775"/>
              </a:xfrm>
              <a:custGeom>
                <a:avLst/>
                <a:gdLst>
                  <a:gd name="T0" fmla="*/ 1 w 50"/>
                  <a:gd name="T1" fmla="*/ 46 h 68"/>
                  <a:gd name="T2" fmla="*/ 1 w 50"/>
                  <a:gd name="T3" fmla="*/ 46 h 68"/>
                  <a:gd name="T4" fmla="*/ 0 w 50"/>
                  <a:gd name="T5" fmla="*/ 43 h 68"/>
                  <a:gd name="T6" fmla="*/ 0 w 50"/>
                  <a:gd name="T7" fmla="*/ 43 h 68"/>
                  <a:gd name="T8" fmla="*/ 1 w 50"/>
                  <a:gd name="T9" fmla="*/ 41 h 68"/>
                  <a:gd name="T10" fmla="*/ 1 w 50"/>
                  <a:gd name="T11" fmla="*/ 41 h 68"/>
                  <a:gd name="T12" fmla="*/ 3 w 50"/>
                  <a:gd name="T13" fmla="*/ 40 h 68"/>
                  <a:gd name="T14" fmla="*/ 3 w 50"/>
                  <a:gd name="T15" fmla="*/ 40 h 68"/>
                  <a:gd name="T16" fmla="*/ 6 w 50"/>
                  <a:gd name="T17" fmla="*/ 41 h 68"/>
                  <a:gd name="T18" fmla="*/ 6 w 50"/>
                  <a:gd name="T19" fmla="*/ 41 h 68"/>
                  <a:gd name="T20" fmla="*/ 22 w 50"/>
                  <a:gd name="T21" fmla="*/ 56 h 68"/>
                  <a:gd name="T22" fmla="*/ 42 w 50"/>
                  <a:gd name="T23" fmla="*/ 19 h 68"/>
                  <a:gd name="T24" fmla="*/ 37 w 50"/>
                  <a:gd name="T25" fmla="*/ 2 h 68"/>
                  <a:gd name="T26" fmla="*/ 38 w 50"/>
                  <a:gd name="T27" fmla="*/ 2 h 68"/>
                  <a:gd name="T28" fmla="*/ 40 w 50"/>
                  <a:gd name="T29" fmla="*/ 1 h 68"/>
                  <a:gd name="T30" fmla="*/ 40 w 50"/>
                  <a:gd name="T31" fmla="*/ 1 h 68"/>
                  <a:gd name="T32" fmla="*/ 41 w 50"/>
                  <a:gd name="T33" fmla="*/ 0 h 68"/>
                  <a:gd name="T34" fmla="*/ 41 w 50"/>
                  <a:gd name="T35" fmla="*/ 0 h 68"/>
                  <a:gd name="T36" fmla="*/ 44 w 50"/>
                  <a:gd name="T37" fmla="*/ 3 h 68"/>
                  <a:gd name="T38" fmla="*/ 44 w 50"/>
                  <a:gd name="T39" fmla="*/ 3 h 68"/>
                  <a:gd name="T40" fmla="*/ 50 w 50"/>
                  <a:gd name="T41" fmla="*/ 20 h 68"/>
                  <a:gd name="T42" fmla="*/ 24 w 50"/>
                  <a:gd name="T43" fmla="*/ 68 h 68"/>
                  <a:gd name="T44" fmla="*/ 1 w 50"/>
                  <a:gd name="T45" fmla="*/ 46 h 68"/>
                  <a:gd name="T46" fmla="*/ 2 w 50"/>
                  <a:gd name="T47" fmla="*/ 44 h 68"/>
                  <a:gd name="T48" fmla="*/ 3 w 50"/>
                  <a:gd name="T49" fmla="*/ 43 h 68"/>
                  <a:gd name="T50" fmla="*/ 3 w 50"/>
                  <a:gd name="T51" fmla="*/ 43 h 68"/>
                  <a:gd name="T52" fmla="*/ 2 w 50"/>
                  <a:gd name="T53" fmla="*/ 4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50" h="68">
                    <a:moveTo>
                      <a:pt x="1" y="46"/>
                    </a:moveTo>
                    <a:cubicBezTo>
                      <a:pt x="1" y="46"/>
                      <a:pt x="1" y="46"/>
                      <a:pt x="1" y="46"/>
                    </a:cubicBezTo>
                    <a:cubicBezTo>
                      <a:pt x="0" y="45"/>
                      <a:pt x="0" y="44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42"/>
                      <a:pt x="0" y="41"/>
                      <a:pt x="1" y="41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2" y="40"/>
                      <a:pt x="3" y="40"/>
                      <a:pt x="3" y="40"/>
                    </a:cubicBezTo>
                    <a:cubicBezTo>
                      <a:pt x="3" y="40"/>
                      <a:pt x="3" y="40"/>
                      <a:pt x="3" y="40"/>
                    </a:cubicBezTo>
                    <a:cubicBezTo>
                      <a:pt x="4" y="40"/>
                      <a:pt x="5" y="40"/>
                      <a:pt x="6" y="41"/>
                    </a:cubicBezTo>
                    <a:cubicBezTo>
                      <a:pt x="6" y="41"/>
                      <a:pt x="6" y="41"/>
                      <a:pt x="6" y="41"/>
                    </a:cubicBezTo>
                    <a:cubicBezTo>
                      <a:pt x="22" y="56"/>
                      <a:pt x="22" y="56"/>
                      <a:pt x="22" y="56"/>
                    </a:cubicBezTo>
                    <a:cubicBezTo>
                      <a:pt x="42" y="19"/>
                      <a:pt x="42" y="19"/>
                      <a:pt x="42" y="19"/>
                    </a:cubicBezTo>
                    <a:cubicBezTo>
                      <a:pt x="37" y="2"/>
                      <a:pt x="37" y="2"/>
                      <a:pt x="37" y="2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8" y="2"/>
                      <a:pt x="39" y="1"/>
                      <a:pt x="40" y="1"/>
                    </a:cubicBezTo>
                    <a:cubicBezTo>
                      <a:pt x="40" y="1"/>
                      <a:pt x="40" y="1"/>
                      <a:pt x="40" y="1"/>
                    </a:cubicBezTo>
                    <a:cubicBezTo>
                      <a:pt x="40" y="0"/>
                      <a:pt x="41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2" y="0"/>
                      <a:pt x="44" y="1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50" y="20"/>
                      <a:pt x="50" y="20"/>
                      <a:pt x="50" y="20"/>
                    </a:cubicBezTo>
                    <a:cubicBezTo>
                      <a:pt x="24" y="68"/>
                      <a:pt x="24" y="68"/>
                      <a:pt x="24" y="68"/>
                    </a:cubicBezTo>
                    <a:cubicBezTo>
                      <a:pt x="1" y="46"/>
                      <a:pt x="1" y="46"/>
                      <a:pt x="1" y="46"/>
                    </a:cubicBezTo>
                    <a:close/>
                    <a:moveTo>
                      <a:pt x="2" y="44"/>
                    </a:moveTo>
                    <a:cubicBezTo>
                      <a:pt x="3" y="43"/>
                      <a:pt x="3" y="43"/>
                      <a:pt x="3" y="43"/>
                    </a:cubicBezTo>
                    <a:cubicBezTo>
                      <a:pt x="3" y="43"/>
                      <a:pt x="3" y="43"/>
                      <a:pt x="3" y="43"/>
                    </a:cubicBezTo>
                    <a:cubicBezTo>
                      <a:pt x="2" y="44"/>
                      <a:pt x="2" y="44"/>
                      <a:pt x="2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1" name="Freeform 109"/>
              <p:cNvSpPr/>
              <p:nvPr/>
            </p:nvSpPr>
            <p:spPr bwMode="auto">
              <a:xfrm>
                <a:off x="6284913" y="3427413"/>
                <a:ext cx="15875" cy="115888"/>
              </a:xfrm>
              <a:custGeom>
                <a:avLst/>
                <a:gdLst>
                  <a:gd name="T0" fmla="*/ 0 w 3"/>
                  <a:gd name="T1" fmla="*/ 21 h 22"/>
                  <a:gd name="T2" fmla="*/ 0 w 3"/>
                  <a:gd name="T3" fmla="*/ 1 h 22"/>
                  <a:gd name="T4" fmla="*/ 2 w 3"/>
                  <a:gd name="T5" fmla="*/ 0 h 22"/>
                  <a:gd name="T6" fmla="*/ 2 w 3"/>
                  <a:gd name="T7" fmla="*/ 0 h 22"/>
                  <a:gd name="T8" fmla="*/ 3 w 3"/>
                  <a:gd name="T9" fmla="*/ 1 h 22"/>
                  <a:gd name="T10" fmla="*/ 3 w 3"/>
                  <a:gd name="T11" fmla="*/ 1 h 22"/>
                  <a:gd name="T12" fmla="*/ 3 w 3"/>
                  <a:gd name="T13" fmla="*/ 21 h 22"/>
                  <a:gd name="T14" fmla="*/ 2 w 3"/>
                  <a:gd name="T15" fmla="*/ 22 h 22"/>
                  <a:gd name="T16" fmla="*/ 2 w 3"/>
                  <a:gd name="T17" fmla="*/ 22 h 22"/>
                  <a:gd name="T18" fmla="*/ 0 w 3"/>
                  <a:gd name="T19" fmla="*/ 21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" h="22">
                    <a:moveTo>
                      <a:pt x="0" y="2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0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3" y="21"/>
                      <a:pt x="3" y="22"/>
                      <a:pt x="2" y="22"/>
                    </a:cubicBezTo>
                    <a:cubicBezTo>
                      <a:pt x="2" y="22"/>
                      <a:pt x="2" y="22"/>
                      <a:pt x="2" y="22"/>
                    </a:cubicBezTo>
                    <a:cubicBezTo>
                      <a:pt x="1" y="22"/>
                      <a:pt x="0" y="21"/>
                      <a:pt x="0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2" name="Freeform 110"/>
              <p:cNvSpPr/>
              <p:nvPr/>
            </p:nvSpPr>
            <p:spPr bwMode="auto">
              <a:xfrm>
                <a:off x="6275388" y="3416301"/>
                <a:ext cx="36513" cy="138113"/>
              </a:xfrm>
              <a:custGeom>
                <a:avLst/>
                <a:gdLst>
                  <a:gd name="T0" fmla="*/ 0 w 7"/>
                  <a:gd name="T1" fmla="*/ 23 h 26"/>
                  <a:gd name="T2" fmla="*/ 0 w 7"/>
                  <a:gd name="T3" fmla="*/ 3 h 26"/>
                  <a:gd name="T4" fmla="*/ 4 w 7"/>
                  <a:gd name="T5" fmla="*/ 0 h 26"/>
                  <a:gd name="T6" fmla="*/ 4 w 7"/>
                  <a:gd name="T7" fmla="*/ 0 h 26"/>
                  <a:gd name="T8" fmla="*/ 7 w 7"/>
                  <a:gd name="T9" fmla="*/ 3 h 26"/>
                  <a:gd name="T10" fmla="*/ 7 w 7"/>
                  <a:gd name="T11" fmla="*/ 3 h 26"/>
                  <a:gd name="T12" fmla="*/ 7 w 7"/>
                  <a:gd name="T13" fmla="*/ 23 h 26"/>
                  <a:gd name="T14" fmla="*/ 4 w 7"/>
                  <a:gd name="T15" fmla="*/ 26 h 26"/>
                  <a:gd name="T16" fmla="*/ 4 w 7"/>
                  <a:gd name="T17" fmla="*/ 26 h 26"/>
                  <a:gd name="T18" fmla="*/ 0 w 7"/>
                  <a:gd name="T19" fmla="*/ 23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" h="26">
                    <a:moveTo>
                      <a:pt x="0" y="23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2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6" y="0"/>
                      <a:pt x="7" y="1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7" y="25"/>
                      <a:pt x="6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2" y="26"/>
                      <a:pt x="0" y="25"/>
                      <a:pt x="0" y="2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3" name="Freeform 111"/>
              <p:cNvSpPr/>
              <p:nvPr/>
            </p:nvSpPr>
            <p:spPr bwMode="auto">
              <a:xfrm>
                <a:off x="5380038" y="2643188"/>
                <a:ext cx="269875" cy="800100"/>
              </a:xfrm>
              <a:custGeom>
                <a:avLst/>
                <a:gdLst>
                  <a:gd name="T0" fmla="*/ 48 w 51"/>
                  <a:gd name="T1" fmla="*/ 151 h 152"/>
                  <a:gd name="T2" fmla="*/ 25 w 51"/>
                  <a:gd name="T3" fmla="*/ 125 h 152"/>
                  <a:gd name="T4" fmla="*/ 25 w 51"/>
                  <a:gd name="T5" fmla="*/ 125 h 152"/>
                  <a:gd name="T6" fmla="*/ 0 w 51"/>
                  <a:gd name="T7" fmla="*/ 91 h 152"/>
                  <a:gd name="T8" fmla="*/ 0 w 51"/>
                  <a:gd name="T9" fmla="*/ 91 h 152"/>
                  <a:gd name="T10" fmla="*/ 0 w 51"/>
                  <a:gd name="T11" fmla="*/ 89 h 152"/>
                  <a:gd name="T12" fmla="*/ 0 w 51"/>
                  <a:gd name="T13" fmla="*/ 89 h 152"/>
                  <a:gd name="T14" fmla="*/ 22 w 51"/>
                  <a:gd name="T15" fmla="*/ 1 h 152"/>
                  <a:gd name="T16" fmla="*/ 22 w 51"/>
                  <a:gd name="T17" fmla="*/ 1 h 152"/>
                  <a:gd name="T18" fmla="*/ 24 w 51"/>
                  <a:gd name="T19" fmla="*/ 0 h 152"/>
                  <a:gd name="T20" fmla="*/ 24 w 51"/>
                  <a:gd name="T21" fmla="*/ 0 h 152"/>
                  <a:gd name="T22" fmla="*/ 25 w 51"/>
                  <a:gd name="T23" fmla="*/ 2 h 152"/>
                  <a:gd name="T24" fmla="*/ 25 w 51"/>
                  <a:gd name="T25" fmla="*/ 2 h 152"/>
                  <a:gd name="T26" fmla="*/ 14 w 51"/>
                  <a:gd name="T27" fmla="*/ 40 h 152"/>
                  <a:gd name="T28" fmla="*/ 14 w 51"/>
                  <a:gd name="T29" fmla="*/ 40 h 152"/>
                  <a:gd name="T30" fmla="*/ 3 w 51"/>
                  <a:gd name="T31" fmla="*/ 89 h 152"/>
                  <a:gd name="T32" fmla="*/ 3 w 51"/>
                  <a:gd name="T33" fmla="*/ 89 h 152"/>
                  <a:gd name="T34" fmla="*/ 3 w 51"/>
                  <a:gd name="T35" fmla="*/ 90 h 152"/>
                  <a:gd name="T36" fmla="*/ 3 w 51"/>
                  <a:gd name="T37" fmla="*/ 90 h 152"/>
                  <a:gd name="T38" fmla="*/ 28 w 51"/>
                  <a:gd name="T39" fmla="*/ 123 h 152"/>
                  <a:gd name="T40" fmla="*/ 28 w 51"/>
                  <a:gd name="T41" fmla="*/ 123 h 152"/>
                  <a:gd name="T42" fmla="*/ 50 w 51"/>
                  <a:gd name="T43" fmla="*/ 149 h 152"/>
                  <a:gd name="T44" fmla="*/ 50 w 51"/>
                  <a:gd name="T45" fmla="*/ 149 h 152"/>
                  <a:gd name="T46" fmla="*/ 50 w 51"/>
                  <a:gd name="T47" fmla="*/ 152 h 152"/>
                  <a:gd name="T48" fmla="*/ 50 w 51"/>
                  <a:gd name="T49" fmla="*/ 152 h 152"/>
                  <a:gd name="T50" fmla="*/ 49 w 51"/>
                  <a:gd name="T51" fmla="*/ 152 h 152"/>
                  <a:gd name="T52" fmla="*/ 49 w 51"/>
                  <a:gd name="T53" fmla="*/ 152 h 152"/>
                  <a:gd name="T54" fmla="*/ 48 w 51"/>
                  <a:gd name="T55" fmla="*/ 151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51" h="152">
                    <a:moveTo>
                      <a:pt x="48" y="151"/>
                    </a:moveTo>
                    <a:cubicBezTo>
                      <a:pt x="48" y="151"/>
                      <a:pt x="37" y="139"/>
                      <a:pt x="25" y="125"/>
                    </a:cubicBezTo>
                    <a:cubicBezTo>
                      <a:pt x="25" y="125"/>
                      <a:pt x="25" y="125"/>
                      <a:pt x="25" y="125"/>
                    </a:cubicBezTo>
                    <a:cubicBezTo>
                      <a:pt x="14" y="111"/>
                      <a:pt x="2" y="97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90"/>
                      <a:pt x="0" y="89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0" y="72"/>
                      <a:pt x="22" y="1"/>
                      <a:pt x="22" y="1"/>
                    </a:cubicBezTo>
                    <a:cubicBezTo>
                      <a:pt x="22" y="1"/>
                      <a:pt x="22" y="1"/>
                      <a:pt x="22" y="1"/>
                    </a:cubicBezTo>
                    <a:cubicBezTo>
                      <a:pt x="23" y="0"/>
                      <a:pt x="23" y="0"/>
                      <a:pt x="24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5" y="0"/>
                      <a:pt x="26" y="1"/>
                      <a:pt x="25" y="2"/>
                    </a:cubicBezTo>
                    <a:cubicBezTo>
                      <a:pt x="25" y="2"/>
                      <a:pt x="25" y="2"/>
                      <a:pt x="25" y="2"/>
                    </a:cubicBezTo>
                    <a:cubicBezTo>
                      <a:pt x="25" y="2"/>
                      <a:pt x="20" y="20"/>
                      <a:pt x="14" y="40"/>
                    </a:cubicBezTo>
                    <a:cubicBezTo>
                      <a:pt x="14" y="40"/>
                      <a:pt x="14" y="40"/>
                      <a:pt x="14" y="40"/>
                    </a:cubicBezTo>
                    <a:cubicBezTo>
                      <a:pt x="9" y="59"/>
                      <a:pt x="3" y="81"/>
                      <a:pt x="3" y="89"/>
                    </a:cubicBezTo>
                    <a:cubicBezTo>
                      <a:pt x="3" y="89"/>
                      <a:pt x="3" y="89"/>
                      <a:pt x="3" y="89"/>
                    </a:cubicBezTo>
                    <a:cubicBezTo>
                      <a:pt x="3" y="89"/>
                      <a:pt x="3" y="90"/>
                      <a:pt x="3" y="90"/>
                    </a:cubicBezTo>
                    <a:cubicBezTo>
                      <a:pt x="3" y="90"/>
                      <a:pt x="3" y="90"/>
                      <a:pt x="3" y="90"/>
                    </a:cubicBezTo>
                    <a:cubicBezTo>
                      <a:pt x="4" y="94"/>
                      <a:pt x="16" y="110"/>
                      <a:pt x="28" y="123"/>
                    </a:cubicBezTo>
                    <a:cubicBezTo>
                      <a:pt x="28" y="123"/>
                      <a:pt x="28" y="123"/>
                      <a:pt x="28" y="123"/>
                    </a:cubicBezTo>
                    <a:cubicBezTo>
                      <a:pt x="39" y="137"/>
                      <a:pt x="50" y="149"/>
                      <a:pt x="50" y="149"/>
                    </a:cubicBezTo>
                    <a:cubicBezTo>
                      <a:pt x="50" y="149"/>
                      <a:pt x="50" y="149"/>
                      <a:pt x="50" y="149"/>
                    </a:cubicBezTo>
                    <a:cubicBezTo>
                      <a:pt x="51" y="150"/>
                      <a:pt x="51" y="151"/>
                      <a:pt x="50" y="152"/>
                    </a:cubicBezTo>
                    <a:cubicBezTo>
                      <a:pt x="50" y="152"/>
                      <a:pt x="50" y="152"/>
                      <a:pt x="50" y="152"/>
                    </a:cubicBezTo>
                    <a:cubicBezTo>
                      <a:pt x="50" y="152"/>
                      <a:pt x="50" y="152"/>
                      <a:pt x="49" y="152"/>
                    </a:cubicBezTo>
                    <a:cubicBezTo>
                      <a:pt x="49" y="152"/>
                      <a:pt x="49" y="152"/>
                      <a:pt x="49" y="152"/>
                    </a:cubicBezTo>
                    <a:cubicBezTo>
                      <a:pt x="49" y="152"/>
                      <a:pt x="49" y="152"/>
                      <a:pt x="48" y="1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4" name="Freeform 112"/>
              <p:cNvSpPr>
                <a:spLocks noEditPoints="1"/>
              </p:cNvSpPr>
              <p:nvPr/>
            </p:nvSpPr>
            <p:spPr bwMode="auto">
              <a:xfrm>
                <a:off x="5368925" y="2632076"/>
                <a:ext cx="290513" cy="822325"/>
              </a:xfrm>
              <a:custGeom>
                <a:avLst/>
                <a:gdLst>
                  <a:gd name="T0" fmla="*/ 49 w 55"/>
                  <a:gd name="T1" fmla="*/ 155 h 156"/>
                  <a:gd name="T2" fmla="*/ 26 w 55"/>
                  <a:gd name="T3" fmla="*/ 128 h 156"/>
                  <a:gd name="T4" fmla="*/ 0 w 55"/>
                  <a:gd name="T5" fmla="*/ 93 h 156"/>
                  <a:gd name="T6" fmla="*/ 0 w 55"/>
                  <a:gd name="T7" fmla="*/ 91 h 156"/>
                  <a:gd name="T8" fmla="*/ 22 w 55"/>
                  <a:gd name="T9" fmla="*/ 3 h 156"/>
                  <a:gd name="T10" fmla="*/ 22 w 55"/>
                  <a:gd name="T11" fmla="*/ 3 h 156"/>
                  <a:gd name="T12" fmla="*/ 26 w 55"/>
                  <a:gd name="T13" fmla="*/ 0 h 156"/>
                  <a:gd name="T14" fmla="*/ 27 w 55"/>
                  <a:gd name="T15" fmla="*/ 0 h 156"/>
                  <a:gd name="T16" fmla="*/ 29 w 55"/>
                  <a:gd name="T17" fmla="*/ 4 h 156"/>
                  <a:gd name="T18" fmla="*/ 29 w 55"/>
                  <a:gd name="T19" fmla="*/ 4 h 156"/>
                  <a:gd name="T20" fmla="*/ 29 w 55"/>
                  <a:gd name="T21" fmla="*/ 5 h 156"/>
                  <a:gd name="T22" fmla="*/ 29 w 55"/>
                  <a:gd name="T23" fmla="*/ 5 h 156"/>
                  <a:gd name="T24" fmla="*/ 28 w 55"/>
                  <a:gd name="T25" fmla="*/ 8 h 156"/>
                  <a:gd name="T26" fmla="*/ 26 w 55"/>
                  <a:gd name="T27" fmla="*/ 16 h 156"/>
                  <a:gd name="T28" fmla="*/ 18 w 55"/>
                  <a:gd name="T29" fmla="*/ 42 h 156"/>
                  <a:gd name="T30" fmla="*/ 7 w 55"/>
                  <a:gd name="T31" fmla="*/ 90 h 156"/>
                  <a:gd name="T32" fmla="*/ 7 w 55"/>
                  <a:gd name="T33" fmla="*/ 90 h 156"/>
                  <a:gd name="T34" fmla="*/ 7 w 55"/>
                  <a:gd name="T35" fmla="*/ 92 h 156"/>
                  <a:gd name="T36" fmla="*/ 15 w 55"/>
                  <a:gd name="T37" fmla="*/ 104 h 156"/>
                  <a:gd name="T38" fmla="*/ 31 w 55"/>
                  <a:gd name="T39" fmla="*/ 124 h 156"/>
                  <a:gd name="T40" fmla="*/ 54 w 55"/>
                  <a:gd name="T41" fmla="*/ 150 h 156"/>
                  <a:gd name="T42" fmla="*/ 55 w 55"/>
                  <a:gd name="T43" fmla="*/ 152 h 156"/>
                  <a:gd name="T44" fmla="*/ 54 w 55"/>
                  <a:gd name="T45" fmla="*/ 155 h 156"/>
                  <a:gd name="T46" fmla="*/ 51 w 55"/>
                  <a:gd name="T47" fmla="*/ 156 h 156"/>
                  <a:gd name="T48" fmla="*/ 49 w 55"/>
                  <a:gd name="T49" fmla="*/ 155 h 156"/>
                  <a:gd name="T50" fmla="*/ 51 w 55"/>
                  <a:gd name="T51" fmla="*/ 153 h 156"/>
                  <a:gd name="T52" fmla="*/ 51 w 55"/>
                  <a:gd name="T53" fmla="*/ 153 h 156"/>
                  <a:gd name="T54" fmla="*/ 51 w 55"/>
                  <a:gd name="T55" fmla="*/ 153 h 156"/>
                  <a:gd name="T56" fmla="*/ 50 w 55"/>
                  <a:gd name="T57" fmla="*/ 153 h 156"/>
                  <a:gd name="T58" fmla="*/ 52 w 55"/>
                  <a:gd name="T59" fmla="*/ 152 h 156"/>
                  <a:gd name="T60" fmla="*/ 51 w 55"/>
                  <a:gd name="T61" fmla="*/ 152 h 156"/>
                  <a:gd name="T62" fmla="*/ 51 w 55"/>
                  <a:gd name="T63" fmla="*/ 152 h 156"/>
                  <a:gd name="T64" fmla="*/ 51 w 55"/>
                  <a:gd name="T65" fmla="*/ 152 h 156"/>
                  <a:gd name="T66" fmla="*/ 51 w 55"/>
                  <a:gd name="T67" fmla="*/ 152 h 156"/>
                  <a:gd name="T68" fmla="*/ 51 w 55"/>
                  <a:gd name="T69" fmla="*/ 152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55" h="156">
                    <a:moveTo>
                      <a:pt x="49" y="155"/>
                    </a:moveTo>
                    <a:cubicBezTo>
                      <a:pt x="49" y="155"/>
                      <a:pt x="49" y="155"/>
                      <a:pt x="49" y="155"/>
                    </a:cubicBezTo>
                    <a:cubicBezTo>
                      <a:pt x="49" y="155"/>
                      <a:pt x="37" y="142"/>
                      <a:pt x="26" y="128"/>
                    </a:cubicBezTo>
                    <a:cubicBezTo>
                      <a:pt x="26" y="128"/>
                      <a:pt x="26" y="128"/>
                      <a:pt x="26" y="128"/>
                    </a:cubicBezTo>
                    <a:cubicBezTo>
                      <a:pt x="14" y="114"/>
                      <a:pt x="2" y="100"/>
                      <a:pt x="0" y="93"/>
                    </a:cubicBezTo>
                    <a:cubicBezTo>
                      <a:pt x="0" y="93"/>
                      <a:pt x="0" y="93"/>
                      <a:pt x="0" y="93"/>
                    </a:cubicBezTo>
                    <a:cubicBezTo>
                      <a:pt x="0" y="92"/>
                      <a:pt x="0" y="91"/>
                      <a:pt x="0" y="91"/>
                    </a:cubicBezTo>
                    <a:cubicBezTo>
                      <a:pt x="0" y="91"/>
                      <a:pt x="0" y="91"/>
                      <a:pt x="0" y="91"/>
                    </a:cubicBezTo>
                    <a:cubicBezTo>
                      <a:pt x="0" y="74"/>
                      <a:pt x="21" y="7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2" y="3"/>
                      <a:pt x="22" y="3"/>
                      <a:pt x="22" y="3"/>
                    </a:cubicBezTo>
                    <a:cubicBezTo>
                      <a:pt x="23" y="1"/>
                      <a:pt x="24" y="0"/>
                      <a:pt x="26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26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8" y="1"/>
                      <a:pt x="29" y="2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4"/>
                      <a:pt x="29" y="4"/>
                      <a:pt x="29" y="4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5"/>
                      <a:pt x="29" y="5"/>
                      <a:pt x="29" y="5"/>
                    </a:cubicBezTo>
                    <a:cubicBezTo>
                      <a:pt x="29" y="6"/>
                      <a:pt x="29" y="7"/>
                      <a:pt x="28" y="8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10"/>
                      <a:pt x="27" y="13"/>
                      <a:pt x="26" y="16"/>
                    </a:cubicBezTo>
                    <a:cubicBezTo>
                      <a:pt x="26" y="16"/>
                      <a:pt x="26" y="16"/>
                      <a:pt x="26" y="16"/>
                    </a:cubicBezTo>
                    <a:cubicBezTo>
                      <a:pt x="24" y="23"/>
                      <a:pt x="21" y="32"/>
                      <a:pt x="18" y="42"/>
                    </a:cubicBezTo>
                    <a:cubicBezTo>
                      <a:pt x="18" y="42"/>
                      <a:pt x="18" y="42"/>
                      <a:pt x="18" y="42"/>
                    </a:cubicBezTo>
                    <a:cubicBezTo>
                      <a:pt x="13" y="61"/>
                      <a:pt x="7" y="83"/>
                      <a:pt x="7" y="90"/>
                    </a:cubicBezTo>
                    <a:cubicBezTo>
                      <a:pt x="7" y="90"/>
                      <a:pt x="7" y="90"/>
                      <a:pt x="7" y="90"/>
                    </a:cubicBezTo>
                    <a:cubicBezTo>
                      <a:pt x="7" y="90"/>
                      <a:pt x="7" y="90"/>
                      <a:pt x="7" y="90"/>
                    </a:cubicBezTo>
                    <a:cubicBezTo>
                      <a:pt x="7" y="91"/>
                      <a:pt x="7" y="91"/>
                      <a:pt x="7" y="91"/>
                    </a:cubicBezTo>
                    <a:cubicBezTo>
                      <a:pt x="7" y="91"/>
                      <a:pt x="7" y="92"/>
                      <a:pt x="7" y="92"/>
                    </a:cubicBezTo>
                    <a:cubicBezTo>
                      <a:pt x="7" y="92"/>
                      <a:pt x="7" y="92"/>
                      <a:pt x="7" y="92"/>
                    </a:cubicBezTo>
                    <a:cubicBezTo>
                      <a:pt x="7" y="93"/>
                      <a:pt x="11" y="98"/>
                      <a:pt x="15" y="104"/>
                    </a:cubicBezTo>
                    <a:cubicBezTo>
                      <a:pt x="15" y="104"/>
                      <a:pt x="15" y="104"/>
                      <a:pt x="15" y="104"/>
                    </a:cubicBezTo>
                    <a:cubicBezTo>
                      <a:pt x="20" y="110"/>
                      <a:pt x="25" y="117"/>
                      <a:pt x="31" y="124"/>
                    </a:cubicBezTo>
                    <a:cubicBezTo>
                      <a:pt x="31" y="124"/>
                      <a:pt x="31" y="124"/>
                      <a:pt x="31" y="124"/>
                    </a:cubicBezTo>
                    <a:cubicBezTo>
                      <a:pt x="43" y="138"/>
                      <a:pt x="54" y="150"/>
                      <a:pt x="54" y="150"/>
                    </a:cubicBezTo>
                    <a:cubicBezTo>
                      <a:pt x="54" y="150"/>
                      <a:pt x="54" y="150"/>
                      <a:pt x="54" y="150"/>
                    </a:cubicBezTo>
                    <a:cubicBezTo>
                      <a:pt x="55" y="151"/>
                      <a:pt x="55" y="152"/>
                      <a:pt x="55" y="152"/>
                    </a:cubicBezTo>
                    <a:cubicBezTo>
                      <a:pt x="55" y="152"/>
                      <a:pt x="55" y="152"/>
                      <a:pt x="55" y="152"/>
                    </a:cubicBezTo>
                    <a:cubicBezTo>
                      <a:pt x="55" y="153"/>
                      <a:pt x="54" y="154"/>
                      <a:pt x="54" y="155"/>
                    </a:cubicBezTo>
                    <a:cubicBezTo>
                      <a:pt x="54" y="155"/>
                      <a:pt x="54" y="155"/>
                      <a:pt x="54" y="155"/>
                    </a:cubicBezTo>
                    <a:cubicBezTo>
                      <a:pt x="53" y="156"/>
                      <a:pt x="52" y="156"/>
                      <a:pt x="51" y="156"/>
                    </a:cubicBezTo>
                    <a:cubicBezTo>
                      <a:pt x="51" y="156"/>
                      <a:pt x="51" y="156"/>
                      <a:pt x="51" y="156"/>
                    </a:cubicBezTo>
                    <a:cubicBezTo>
                      <a:pt x="50" y="156"/>
                      <a:pt x="49" y="156"/>
                      <a:pt x="49" y="155"/>
                    </a:cubicBezTo>
                    <a:close/>
                    <a:moveTo>
                      <a:pt x="50" y="153"/>
                    </a:moveTo>
                    <a:cubicBezTo>
                      <a:pt x="51" y="153"/>
                      <a:pt x="51" y="153"/>
                      <a:pt x="51" y="153"/>
                    </a:cubicBezTo>
                    <a:cubicBezTo>
                      <a:pt x="51" y="153"/>
                      <a:pt x="51" y="153"/>
                      <a:pt x="51" y="153"/>
                    </a:cubicBezTo>
                    <a:cubicBezTo>
                      <a:pt x="51" y="153"/>
                      <a:pt x="51" y="153"/>
                      <a:pt x="51" y="153"/>
                    </a:cubicBezTo>
                    <a:cubicBezTo>
                      <a:pt x="51" y="153"/>
                      <a:pt x="51" y="153"/>
                      <a:pt x="51" y="153"/>
                    </a:cubicBezTo>
                    <a:cubicBezTo>
                      <a:pt x="51" y="153"/>
                      <a:pt x="51" y="153"/>
                      <a:pt x="51" y="153"/>
                    </a:cubicBezTo>
                    <a:cubicBezTo>
                      <a:pt x="51" y="153"/>
                      <a:pt x="51" y="153"/>
                      <a:pt x="51" y="153"/>
                    </a:cubicBezTo>
                    <a:cubicBezTo>
                      <a:pt x="50" y="153"/>
                      <a:pt x="50" y="153"/>
                      <a:pt x="50" y="153"/>
                    </a:cubicBezTo>
                    <a:close/>
                    <a:moveTo>
                      <a:pt x="51" y="152"/>
                    </a:moveTo>
                    <a:cubicBezTo>
                      <a:pt x="52" y="152"/>
                      <a:pt x="52" y="152"/>
                      <a:pt x="52" y="152"/>
                    </a:cubicBezTo>
                    <a:cubicBezTo>
                      <a:pt x="51" y="152"/>
                      <a:pt x="51" y="152"/>
                      <a:pt x="51" y="152"/>
                    </a:cubicBezTo>
                    <a:cubicBezTo>
                      <a:pt x="51" y="152"/>
                      <a:pt x="51" y="152"/>
                      <a:pt x="51" y="152"/>
                    </a:cubicBezTo>
                    <a:close/>
                    <a:moveTo>
                      <a:pt x="51" y="152"/>
                    </a:moveTo>
                    <a:cubicBezTo>
                      <a:pt x="51" y="152"/>
                      <a:pt x="51" y="152"/>
                      <a:pt x="51" y="152"/>
                    </a:cubicBezTo>
                    <a:cubicBezTo>
                      <a:pt x="51" y="152"/>
                      <a:pt x="51" y="152"/>
                      <a:pt x="51" y="152"/>
                    </a:cubicBezTo>
                    <a:close/>
                    <a:moveTo>
                      <a:pt x="51" y="152"/>
                    </a:moveTo>
                    <a:cubicBezTo>
                      <a:pt x="51" y="152"/>
                      <a:pt x="51" y="152"/>
                      <a:pt x="51" y="152"/>
                    </a:cubicBezTo>
                    <a:cubicBezTo>
                      <a:pt x="51" y="152"/>
                      <a:pt x="51" y="152"/>
                      <a:pt x="51" y="152"/>
                    </a:cubicBezTo>
                    <a:cubicBezTo>
                      <a:pt x="51" y="152"/>
                      <a:pt x="51" y="152"/>
                      <a:pt x="51" y="152"/>
                    </a:cubicBezTo>
                    <a:cubicBezTo>
                      <a:pt x="51" y="152"/>
                      <a:pt x="51" y="152"/>
                      <a:pt x="51" y="15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5" name="Freeform 113"/>
              <p:cNvSpPr/>
              <p:nvPr/>
            </p:nvSpPr>
            <p:spPr bwMode="auto">
              <a:xfrm>
                <a:off x="5484813" y="2543176"/>
                <a:ext cx="101600" cy="136525"/>
              </a:xfrm>
              <a:custGeom>
                <a:avLst/>
                <a:gdLst>
                  <a:gd name="T0" fmla="*/ 2 w 19"/>
                  <a:gd name="T1" fmla="*/ 22 h 26"/>
                  <a:gd name="T2" fmla="*/ 10 w 19"/>
                  <a:gd name="T3" fmla="*/ 2 h 26"/>
                  <a:gd name="T4" fmla="*/ 10 w 19"/>
                  <a:gd name="T5" fmla="*/ 2 h 26"/>
                  <a:gd name="T6" fmla="*/ 11 w 19"/>
                  <a:gd name="T7" fmla="*/ 0 h 26"/>
                  <a:gd name="T8" fmla="*/ 11 w 19"/>
                  <a:gd name="T9" fmla="*/ 0 h 26"/>
                  <a:gd name="T10" fmla="*/ 13 w 19"/>
                  <a:gd name="T11" fmla="*/ 1 h 26"/>
                  <a:gd name="T12" fmla="*/ 13 w 19"/>
                  <a:gd name="T13" fmla="*/ 1 h 26"/>
                  <a:gd name="T14" fmla="*/ 13 w 19"/>
                  <a:gd name="T15" fmla="*/ 3 h 26"/>
                  <a:gd name="T16" fmla="*/ 13 w 19"/>
                  <a:gd name="T17" fmla="*/ 3 h 26"/>
                  <a:gd name="T18" fmla="*/ 13 w 19"/>
                  <a:gd name="T19" fmla="*/ 3 h 26"/>
                  <a:gd name="T20" fmla="*/ 13 w 19"/>
                  <a:gd name="T21" fmla="*/ 3 h 26"/>
                  <a:gd name="T22" fmla="*/ 13 w 19"/>
                  <a:gd name="T23" fmla="*/ 3 h 26"/>
                  <a:gd name="T24" fmla="*/ 13 w 19"/>
                  <a:gd name="T25" fmla="*/ 3 h 26"/>
                  <a:gd name="T26" fmla="*/ 12 w 19"/>
                  <a:gd name="T27" fmla="*/ 6 h 26"/>
                  <a:gd name="T28" fmla="*/ 12 w 19"/>
                  <a:gd name="T29" fmla="*/ 6 h 26"/>
                  <a:gd name="T30" fmla="*/ 9 w 19"/>
                  <a:gd name="T31" fmla="*/ 13 h 26"/>
                  <a:gd name="T32" fmla="*/ 9 w 19"/>
                  <a:gd name="T33" fmla="*/ 13 h 26"/>
                  <a:gd name="T34" fmla="*/ 6 w 19"/>
                  <a:gd name="T35" fmla="*/ 19 h 26"/>
                  <a:gd name="T36" fmla="*/ 6 w 19"/>
                  <a:gd name="T37" fmla="*/ 19 h 26"/>
                  <a:gd name="T38" fmla="*/ 16 w 19"/>
                  <a:gd name="T39" fmla="*/ 13 h 26"/>
                  <a:gd name="T40" fmla="*/ 16 w 19"/>
                  <a:gd name="T41" fmla="*/ 13 h 26"/>
                  <a:gd name="T42" fmla="*/ 18 w 19"/>
                  <a:gd name="T43" fmla="*/ 14 h 26"/>
                  <a:gd name="T44" fmla="*/ 18 w 19"/>
                  <a:gd name="T45" fmla="*/ 14 h 26"/>
                  <a:gd name="T46" fmla="*/ 18 w 19"/>
                  <a:gd name="T47" fmla="*/ 16 h 26"/>
                  <a:gd name="T48" fmla="*/ 18 w 19"/>
                  <a:gd name="T49" fmla="*/ 16 h 26"/>
                  <a:gd name="T50" fmla="*/ 0 w 19"/>
                  <a:gd name="T51" fmla="*/ 26 h 26"/>
                  <a:gd name="T52" fmla="*/ 2 w 19"/>
                  <a:gd name="T53" fmla="*/ 22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9" h="26">
                    <a:moveTo>
                      <a:pt x="2" y="22"/>
                    </a:moveTo>
                    <a:cubicBezTo>
                      <a:pt x="2" y="22"/>
                      <a:pt x="8" y="7"/>
                      <a:pt x="10" y="2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10" y="1"/>
                      <a:pt x="10" y="1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0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4" y="1"/>
                      <a:pt x="14" y="2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3" y="3"/>
                      <a:pt x="13" y="3"/>
                      <a:pt x="13" y="3"/>
                    </a:cubicBezTo>
                    <a:cubicBezTo>
                      <a:pt x="12" y="4"/>
                      <a:pt x="12" y="5"/>
                      <a:pt x="12" y="6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1" y="8"/>
                      <a:pt x="10" y="10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5"/>
                      <a:pt x="7" y="18"/>
                      <a:pt x="6" y="19"/>
                    </a:cubicBezTo>
                    <a:cubicBezTo>
                      <a:pt x="6" y="19"/>
                      <a:pt x="6" y="19"/>
                      <a:pt x="6" y="19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7" y="13"/>
                      <a:pt x="18" y="13"/>
                      <a:pt x="18" y="14"/>
                    </a:cubicBezTo>
                    <a:cubicBezTo>
                      <a:pt x="18" y="14"/>
                      <a:pt x="18" y="14"/>
                      <a:pt x="18" y="14"/>
                    </a:cubicBezTo>
                    <a:cubicBezTo>
                      <a:pt x="19" y="14"/>
                      <a:pt x="19" y="15"/>
                      <a:pt x="18" y="16"/>
                    </a:cubicBezTo>
                    <a:cubicBezTo>
                      <a:pt x="18" y="16"/>
                      <a:pt x="18" y="16"/>
                      <a:pt x="18" y="16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2" y="22"/>
                      <a:pt x="2" y="22"/>
                      <a:pt x="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6" name="Freeform 114"/>
              <p:cNvSpPr/>
              <p:nvPr/>
            </p:nvSpPr>
            <p:spPr bwMode="auto">
              <a:xfrm>
                <a:off x="5464175" y="2532063"/>
                <a:ext cx="131763" cy="173038"/>
              </a:xfrm>
              <a:custGeom>
                <a:avLst/>
                <a:gdLst>
                  <a:gd name="T0" fmla="*/ 4 w 25"/>
                  <a:gd name="T1" fmla="*/ 24 h 33"/>
                  <a:gd name="T2" fmla="*/ 4 w 25"/>
                  <a:gd name="T3" fmla="*/ 24 h 33"/>
                  <a:gd name="T4" fmla="*/ 4 w 25"/>
                  <a:gd name="T5" fmla="*/ 24 h 33"/>
                  <a:gd name="T6" fmla="*/ 4 w 25"/>
                  <a:gd name="T7" fmla="*/ 24 h 33"/>
                  <a:gd name="T8" fmla="*/ 4 w 25"/>
                  <a:gd name="T9" fmla="*/ 24 h 33"/>
                  <a:gd name="T10" fmla="*/ 4 w 25"/>
                  <a:gd name="T11" fmla="*/ 24 h 33"/>
                  <a:gd name="T12" fmla="*/ 4 w 25"/>
                  <a:gd name="T13" fmla="*/ 23 h 33"/>
                  <a:gd name="T14" fmla="*/ 4 w 25"/>
                  <a:gd name="T15" fmla="*/ 23 h 33"/>
                  <a:gd name="T16" fmla="*/ 4 w 25"/>
                  <a:gd name="T17" fmla="*/ 23 h 33"/>
                  <a:gd name="T18" fmla="*/ 5 w 25"/>
                  <a:gd name="T19" fmla="*/ 21 h 33"/>
                  <a:gd name="T20" fmla="*/ 5 w 25"/>
                  <a:gd name="T21" fmla="*/ 21 h 33"/>
                  <a:gd name="T22" fmla="*/ 7 w 25"/>
                  <a:gd name="T23" fmla="*/ 15 h 33"/>
                  <a:gd name="T24" fmla="*/ 7 w 25"/>
                  <a:gd name="T25" fmla="*/ 15 h 33"/>
                  <a:gd name="T26" fmla="*/ 12 w 25"/>
                  <a:gd name="T27" fmla="*/ 3 h 33"/>
                  <a:gd name="T28" fmla="*/ 12 w 25"/>
                  <a:gd name="T29" fmla="*/ 3 h 33"/>
                  <a:gd name="T30" fmla="*/ 14 w 25"/>
                  <a:gd name="T31" fmla="*/ 1 h 33"/>
                  <a:gd name="T32" fmla="*/ 14 w 25"/>
                  <a:gd name="T33" fmla="*/ 1 h 33"/>
                  <a:gd name="T34" fmla="*/ 16 w 25"/>
                  <a:gd name="T35" fmla="*/ 0 h 33"/>
                  <a:gd name="T36" fmla="*/ 16 w 25"/>
                  <a:gd name="T37" fmla="*/ 0 h 33"/>
                  <a:gd name="T38" fmla="*/ 19 w 25"/>
                  <a:gd name="T39" fmla="*/ 2 h 33"/>
                  <a:gd name="T40" fmla="*/ 19 w 25"/>
                  <a:gd name="T41" fmla="*/ 2 h 33"/>
                  <a:gd name="T42" fmla="*/ 20 w 25"/>
                  <a:gd name="T43" fmla="*/ 4 h 33"/>
                  <a:gd name="T44" fmla="*/ 20 w 25"/>
                  <a:gd name="T45" fmla="*/ 4 h 33"/>
                  <a:gd name="T46" fmla="*/ 19 w 25"/>
                  <a:gd name="T47" fmla="*/ 6 h 33"/>
                  <a:gd name="T48" fmla="*/ 19 w 25"/>
                  <a:gd name="T49" fmla="*/ 6 h 33"/>
                  <a:gd name="T50" fmla="*/ 18 w 25"/>
                  <a:gd name="T51" fmla="*/ 6 h 33"/>
                  <a:gd name="T52" fmla="*/ 18 w 25"/>
                  <a:gd name="T53" fmla="*/ 6 h 33"/>
                  <a:gd name="T54" fmla="*/ 17 w 25"/>
                  <a:gd name="T55" fmla="*/ 9 h 33"/>
                  <a:gd name="T56" fmla="*/ 17 w 25"/>
                  <a:gd name="T57" fmla="*/ 9 h 33"/>
                  <a:gd name="T58" fmla="*/ 14 w 25"/>
                  <a:gd name="T59" fmla="*/ 16 h 33"/>
                  <a:gd name="T60" fmla="*/ 14 w 25"/>
                  <a:gd name="T61" fmla="*/ 16 h 33"/>
                  <a:gd name="T62" fmla="*/ 14 w 25"/>
                  <a:gd name="T63" fmla="*/ 17 h 33"/>
                  <a:gd name="T64" fmla="*/ 14 w 25"/>
                  <a:gd name="T65" fmla="*/ 17 h 33"/>
                  <a:gd name="T66" fmla="*/ 20 w 25"/>
                  <a:gd name="T67" fmla="*/ 13 h 33"/>
                  <a:gd name="T68" fmla="*/ 20 w 25"/>
                  <a:gd name="T69" fmla="*/ 13 h 33"/>
                  <a:gd name="T70" fmla="*/ 21 w 25"/>
                  <a:gd name="T71" fmla="*/ 13 h 33"/>
                  <a:gd name="T72" fmla="*/ 21 w 25"/>
                  <a:gd name="T73" fmla="*/ 13 h 33"/>
                  <a:gd name="T74" fmla="*/ 24 w 25"/>
                  <a:gd name="T75" fmla="*/ 15 h 33"/>
                  <a:gd name="T76" fmla="*/ 24 w 25"/>
                  <a:gd name="T77" fmla="*/ 15 h 33"/>
                  <a:gd name="T78" fmla="*/ 25 w 25"/>
                  <a:gd name="T79" fmla="*/ 17 h 33"/>
                  <a:gd name="T80" fmla="*/ 25 w 25"/>
                  <a:gd name="T81" fmla="*/ 17 h 33"/>
                  <a:gd name="T82" fmla="*/ 23 w 25"/>
                  <a:gd name="T83" fmla="*/ 20 h 33"/>
                  <a:gd name="T84" fmla="*/ 23 w 25"/>
                  <a:gd name="T85" fmla="*/ 20 h 33"/>
                  <a:gd name="T86" fmla="*/ 0 w 25"/>
                  <a:gd name="T87" fmla="*/ 33 h 33"/>
                  <a:gd name="T88" fmla="*/ 4 w 25"/>
                  <a:gd name="T89" fmla="*/ 24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25" h="33">
                    <a:moveTo>
                      <a:pt x="4" y="24"/>
                    </a:move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4"/>
                      <a:pt x="4" y="24"/>
                      <a:pt x="4" y="24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3"/>
                      <a:pt x="4" y="23"/>
                      <a:pt x="4" y="23"/>
                    </a:cubicBezTo>
                    <a:cubicBezTo>
                      <a:pt x="4" y="22"/>
                      <a:pt x="5" y="22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0"/>
                      <a:pt x="6" y="17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9" y="11"/>
                      <a:pt x="11" y="6"/>
                      <a:pt x="12" y="3"/>
                    </a:cubicBezTo>
                    <a:cubicBezTo>
                      <a:pt x="12" y="3"/>
                      <a:pt x="12" y="3"/>
                      <a:pt x="12" y="3"/>
                    </a:cubicBezTo>
                    <a:cubicBezTo>
                      <a:pt x="12" y="3"/>
                      <a:pt x="13" y="2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5" y="0"/>
                      <a:pt x="15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7" y="0"/>
                      <a:pt x="18" y="1"/>
                      <a:pt x="19" y="2"/>
                    </a:cubicBezTo>
                    <a:cubicBezTo>
                      <a:pt x="19" y="2"/>
                      <a:pt x="19" y="2"/>
                      <a:pt x="19" y="2"/>
                    </a:cubicBezTo>
                    <a:cubicBezTo>
                      <a:pt x="19" y="2"/>
                      <a:pt x="20" y="3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19" y="5"/>
                      <a:pt x="19" y="6"/>
                    </a:cubicBezTo>
                    <a:cubicBezTo>
                      <a:pt x="19" y="6"/>
                      <a:pt x="19" y="6"/>
                      <a:pt x="19" y="6"/>
                    </a:cubicBezTo>
                    <a:cubicBezTo>
                      <a:pt x="19" y="6"/>
                      <a:pt x="19" y="6"/>
                      <a:pt x="18" y="6"/>
                    </a:cubicBezTo>
                    <a:cubicBezTo>
                      <a:pt x="18" y="6"/>
                      <a:pt x="18" y="6"/>
                      <a:pt x="18" y="6"/>
                    </a:cubicBezTo>
                    <a:cubicBezTo>
                      <a:pt x="18" y="7"/>
                      <a:pt x="18" y="8"/>
                      <a:pt x="17" y="9"/>
                    </a:cubicBezTo>
                    <a:cubicBezTo>
                      <a:pt x="17" y="9"/>
                      <a:pt x="17" y="9"/>
                      <a:pt x="17" y="9"/>
                    </a:cubicBezTo>
                    <a:cubicBezTo>
                      <a:pt x="17" y="11"/>
                      <a:pt x="15" y="13"/>
                      <a:pt x="14" y="16"/>
                    </a:cubicBezTo>
                    <a:cubicBezTo>
                      <a:pt x="14" y="16"/>
                      <a:pt x="14" y="16"/>
                      <a:pt x="14" y="16"/>
                    </a:cubicBezTo>
                    <a:cubicBezTo>
                      <a:pt x="14" y="16"/>
                      <a:pt x="14" y="16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3"/>
                      <a:pt x="21" y="13"/>
                      <a:pt x="21" y="13"/>
                    </a:cubicBezTo>
                    <a:cubicBezTo>
                      <a:pt x="21" y="13"/>
                      <a:pt x="21" y="13"/>
                      <a:pt x="21" y="13"/>
                    </a:cubicBezTo>
                    <a:cubicBezTo>
                      <a:pt x="22" y="13"/>
                      <a:pt x="24" y="14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5" y="15"/>
                      <a:pt x="25" y="16"/>
                      <a:pt x="25" y="17"/>
                    </a:cubicBezTo>
                    <a:cubicBezTo>
                      <a:pt x="25" y="17"/>
                      <a:pt x="25" y="17"/>
                      <a:pt x="25" y="17"/>
                    </a:cubicBezTo>
                    <a:cubicBezTo>
                      <a:pt x="25" y="18"/>
                      <a:pt x="24" y="19"/>
                      <a:pt x="23" y="20"/>
                    </a:cubicBezTo>
                    <a:cubicBezTo>
                      <a:pt x="23" y="20"/>
                      <a:pt x="23" y="20"/>
                      <a:pt x="23" y="2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4" y="24"/>
                      <a:pt x="4" y="24"/>
                      <a:pt x="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7" name="Freeform 115"/>
              <p:cNvSpPr/>
              <p:nvPr/>
            </p:nvSpPr>
            <p:spPr bwMode="auto">
              <a:xfrm>
                <a:off x="5507038" y="2579688"/>
                <a:ext cx="79375" cy="84138"/>
              </a:xfrm>
              <a:custGeom>
                <a:avLst/>
                <a:gdLst>
                  <a:gd name="T0" fmla="*/ 0 w 15"/>
                  <a:gd name="T1" fmla="*/ 15 h 16"/>
                  <a:gd name="T2" fmla="*/ 1 w 15"/>
                  <a:gd name="T3" fmla="*/ 13 h 16"/>
                  <a:gd name="T4" fmla="*/ 1 w 15"/>
                  <a:gd name="T5" fmla="*/ 13 h 16"/>
                  <a:gd name="T6" fmla="*/ 5 w 15"/>
                  <a:gd name="T7" fmla="*/ 7 h 16"/>
                  <a:gd name="T8" fmla="*/ 5 w 15"/>
                  <a:gd name="T9" fmla="*/ 7 h 16"/>
                  <a:gd name="T10" fmla="*/ 12 w 15"/>
                  <a:gd name="T11" fmla="*/ 0 h 16"/>
                  <a:gd name="T12" fmla="*/ 12 w 15"/>
                  <a:gd name="T13" fmla="*/ 0 h 16"/>
                  <a:gd name="T14" fmla="*/ 12 w 15"/>
                  <a:gd name="T15" fmla="*/ 0 h 16"/>
                  <a:gd name="T16" fmla="*/ 14 w 15"/>
                  <a:gd name="T17" fmla="*/ 1 h 16"/>
                  <a:gd name="T18" fmla="*/ 14 w 15"/>
                  <a:gd name="T19" fmla="*/ 1 h 16"/>
                  <a:gd name="T20" fmla="*/ 14 w 15"/>
                  <a:gd name="T21" fmla="*/ 3 h 16"/>
                  <a:gd name="T22" fmla="*/ 14 w 15"/>
                  <a:gd name="T23" fmla="*/ 3 h 16"/>
                  <a:gd name="T24" fmla="*/ 8 w 15"/>
                  <a:gd name="T25" fmla="*/ 9 h 16"/>
                  <a:gd name="T26" fmla="*/ 8 w 15"/>
                  <a:gd name="T27" fmla="*/ 9 h 16"/>
                  <a:gd name="T28" fmla="*/ 2 w 15"/>
                  <a:gd name="T29" fmla="*/ 16 h 16"/>
                  <a:gd name="T30" fmla="*/ 2 w 15"/>
                  <a:gd name="T31" fmla="*/ 16 h 16"/>
                  <a:gd name="T32" fmla="*/ 2 w 15"/>
                  <a:gd name="T33" fmla="*/ 16 h 16"/>
                  <a:gd name="T34" fmla="*/ 2 w 15"/>
                  <a:gd name="T35" fmla="*/ 16 h 16"/>
                  <a:gd name="T36" fmla="*/ 0 w 15"/>
                  <a:gd name="T37" fmla="*/ 15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5" h="16">
                    <a:moveTo>
                      <a:pt x="0" y="15"/>
                    </a:moveTo>
                    <a:cubicBezTo>
                      <a:pt x="0" y="14"/>
                      <a:pt x="0" y="14"/>
                      <a:pt x="1" y="13"/>
                    </a:cubicBezTo>
                    <a:cubicBezTo>
                      <a:pt x="1" y="13"/>
                      <a:pt x="1" y="13"/>
                      <a:pt x="1" y="13"/>
                    </a:cubicBezTo>
                    <a:cubicBezTo>
                      <a:pt x="1" y="13"/>
                      <a:pt x="3" y="10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7" y="5"/>
                      <a:pt x="9" y="2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3" y="0"/>
                      <a:pt x="14" y="0"/>
                      <a:pt x="14" y="1"/>
                    </a:cubicBezTo>
                    <a:cubicBezTo>
                      <a:pt x="14" y="1"/>
                      <a:pt x="14" y="1"/>
                      <a:pt x="14" y="1"/>
                    </a:cubicBezTo>
                    <a:cubicBezTo>
                      <a:pt x="15" y="1"/>
                      <a:pt x="15" y="2"/>
                      <a:pt x="14" y="3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2" y="4"/>
                      <a:pt x="9" y="6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12"/>
                      <a:pt x="4" y="15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2" y="16"/>
                      <a:pt x="2" y="16"/>
                      <a:pt x="2" y="16"/>
                    </a:cubicBezTo>
                    <a:cubicBezTo>
                      <a:pt x="1" y="16"/>
                      <a:pt x="1" y="16"/>
                      <a:pt x="0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8" name="Freeform 116"/>
              <p:cNvSpPr>
                <a:spLocks noEditPoints="1"/>
              </p:cNvSpPr>
              <p:nvPr/>
            </p:nvSpPr>
            <p:spPr bwMode="auto">
              <a:xfrm>
                <a:off x="5495925" y="2563813"/>
                <a:ext cx="100013" cy="109538"/>
              </a:xfrm>
              <a:custGeom>
                <a:avLst/>
                <a:gdLst>
                  <a:gd name="T0" fmla="*/ 1 w 19"/>
                  <a:gd name="T1" fmla="*/ 19 h 21"/>
                  <a:gd name="T2" fmla="*/ 1 w 19"/>
                  <a:gd name="T3" fmla="*/ 19 h 21"/>
                  <a:gd name="T4" fmla="*/ 0 w 19"/>
                  <a:gd name="T5" fmla="*/ 17 h 21"/>
                  <a:gd name="T6" fmla="*/ 0 w 19"/>
                  <a:gd name="T7" fmla="*/ 17 h 21"/>
                  <a:gd name="T8" fmla="*/ 2 w 19"/>
                  <a:gd name="T9" fmla="*/ 14 h 21"/>
                  <a:gd name="T10" fmla="*/ 2 w 19"/>
                  <a:gd name="T11" fmla="*/ 14 h 21"/>
                  <a:gd name="T12" fmla="*/ 2 w 19"/>
                  <a:gd name="T13" fmla="*/ 14 h 21"/>
                  <a:gd name="T14" fmla="*/ 2 w 19"/>
                  <a:gd name="T15" fmla="*/ 14 h 21"/>
                  <a:gd name="T16" fmla="*/ 3 w 19"/>
                  <a:gd name="T17" fmla="*/ 13 h 21"/>
                  <a:gd name="T18" fmla="*/ 3 w 19"/>
                  <a:gd name="T19" fmla="*/ 13 h 21"/>
                  <a:gd name="T20" fmla="*/ 5 w 19"/>
                  <a:gd name="T21" fmla="*/ 9 h 21"/>
                  <a:gd name="T22" fmla="*/ 5 w 19"/>
                  <a:gd name="T23" fmla="*/ 9 h 21"/>
                  <a:gd name="T24" fmla="*/ 13 w 19"/>
                  <a:gd name="T25" fmla="*/ 1 h 21"/>
                  <a:gd name="T26" fmla="*/ 13 w 19"/>
                  <a:gd name="T27" fmla="*/ 1 h 21"/>
                  <a:gd name="T28" fmla="*/ 16 w 19"/>
                  <a:gd name="T29" fmla="*/ 0 h 21"/>
                  <a:gd name="T30" fmla="*/ 16 w 19"/>
                  <a:gd name="T31" fmla="*/ 1 h 21"/>
                  <a:gd name="T32" fmla="*/ 18 w 19"/>
                  <a:gd name="T33" fmla="*/ 3 h 21"/>
                  <a:gd name="T34" fmla="*/ 18 w 19"/>
                  <a:gd name="T35" fmla="*/ 3 h 21"/>
                  <a:gd name="T36" fmla="*/ 19 w 19"/>
                  <a:gd name="T37" fmla="*/ 4 h 21"/>
                  <a:gd name="T38" fmla="*/ 19 w 19"/>
                  <a:gd name="T39" fmla="*/ 4 h 21"/>
                  <a:gd name="T40" fmla="*/ 17 w 19"/>
                  <a:gd name="T41" fmla="*/ 7 h 21"/>
                  <a:gd name="T42" fmla="*/ 17 w 19"/>
                  <a:gd name="T43" fmla="*/ 7 h 21"/>
                  <a:gd name="T44" fmla="*/ 11 w 19"/>
                  <a:gd name="T45" fmla="*/ 13 h 21"/>
                  <a:gd name="T46" fmla="*/ 11 w 19"/>
                  <a:gd name="T47" fmla="*/ 13 h 21"/>
                  <a:gd name="T48" fmla="*/ 5 w 19"/>
                  <a:gd name="T49" fmla="*/ 20 h 21"/>
                  <a:gd name="T50" fmla="*/ 5 w 19"/>
                  <a:gd name="T51" fmla="*/ 20 h 21"/>
                  <a:gd name="T52" fmla="*/ 4 w 19"/>
                  <a:gd name="T53" fmla="*/ 21 h 21"/>
                  <a:gd name="T54" fmla="*/ 4 w 19"/>
                  <a:gd name="T55" fmla="*/ 21 h 21"/>
                  <a:gd name="T56" fmla="*/ 4 w 19"/>
                  <a:gd name="T57" fmla="*/ 21 h 21"/>
                  <a:gd name="T58" fmla="*/ 4 w 19"/>
                  <a:gd name="T59" fmla="*/ 21 h 21"/>
                  <a:gd name="T60" fmla="*/ 1 w 19"/>
                  <a:gd name="T61" fmla="*/ 19 h 21"/>
                  <a:gd name="T62" fmla="*/ 2 w 19"/>
                  <a:gd name="T63" fmla="*/ 18 h 21"/>
                  <a:gd name="T64" fmla="*/ 3 w 19"/>
                  <a:gd name="T65" fmla="*/ 18 h 21"/>
                  <a:gd name="T66" fmla="*/ 3 w 19"/>
                  <a:gd name="T67" fmla="*/ 18 h 21"/>
                  <a:gd name="T68" fmla="*/ 2 w 19"/>
                  <a:gd name="T69" fmla="*/ 18 h 21"/>
                  <a:gd name="T70" fmla="*/ 4 w 19"/>
                  <a:gd name="T71" fmla="*/ 17 h 21"/>
                  <a:gd name="T72" fmla="*/ 4 w 19"/>
                  <a:gd name="T73" fmla="*/ 17 h 21"/>
                  <a:gd name="T74" fmla="*/ 4 w 19"/>
                  <a:gd name="T75" fmla="*/ 17 h 21"/>
                  <a:gd name="T76" fmla="*/ 4 w 19"/>
                  <a:gd name="T77" fmla="*/ 17 h 21"/>
                  <a:gd name="T78" fmla="*/ 4 w 19"/>
                  <a:gd name="T79" fmla="*/ 17 h 21"/>
                  <a:gd name="T80" fmla="*/ 4 w 19"/>
                  <a:gd name="T81" fmla="*/ 17 h 21"/>
                  <a:gd name="T82" fmla="*/ 4 w 19"/>
                  <a:gd name="T83" fmla="*/ 17 h 21"/>
                  <a:gd name="T84" fmla="*/ 4 w 19"/>
                  <a:gd name="T85" fmla="*/ 17 h 21"/>
                  <a:gd name="T86" fmla="*/ 4 w 19"/>
                  <a:gd name="T87" fmla="*/ 17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9" h="21">
                    <a:moveTo>
                      <a:pt x="1" y="19"/>
                    </a:moveTo>
                    <a:cubicBezTo>
                      <a:pt x="1" y="19"/>
                      <a:pt x="1" y="19"/>
                      <a:pt x="1" y="19"/>
                    </a:cubicBezTo>
                    <a:cubicBezTo>
                      <a:pt x="0" y="19"/>
                      <a:pt x="0" y="18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1" y="15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2" y="14"/>
                    </a:cubicBezTo>
                    <a:cubicBezTo>
                      <a:pt x="2" y="14"/>
                      <a:pt x="2" y="14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2"/>
                      <a:pt x="4" y="11"/>
                      <a:pt x="5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8" y="6"/>
                      <a:pt x="10" y="3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17" y="1"/>
                      <a:pt x="18" y="2"/>
                      <a:pt x="18" y="3"/>
                    </a:cubicBezTo>
                    <a:cubicBezTo>
                      <a:pt x="18" y="3"/>
                      <a:pt x="18" y="3"/>
                      <a:pt x="18" y="3"/>
                    </a:cubicBezTo>
                    <a:cubicBezTo>
                      <a:pt x="19" y="3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6"/>
                      <a:pt x="18" y="7"/>
                      <a:pt x="17" y="7"/>
                    </a:cubicBezTo>
                    <a:cubicBezTo>
                      <a:pt x="17" y="7"/>
                      <a:pt x="17" y="7"/>
                      <a:pt x="17" y="7"/>
                    </a:cubicBezTo>
                    <a:cubicBezTo>
                      <a:pt x="15" y="8"/>
                      <a:pt x="13" y="11"/>
                      <a:pt x="11" y="13"/>
                    </a:cubicBezTo>
                    <a:cubicBezTo>
                      <a:pt x="11" y="13"/>
                      <a:pt x="11" y="13"/>
                      <a:pt x="11" y="13"/>
                    </a:cubicBezTo>
                    <a:cubicBezTo>
                      <a:pt x="9" y="16"/>
                      <a:pt x="8" y="19"/>
                      <a:pt x="5" y="20"/>
                    </a:cubicBezTo>
                    <a:cubicBezTo>
                      <a:pt x="5" y="20"/>
                      <a:pt x="5" y="20"/>
                      <a:pt x="5" y="20"/>
                    </a:cubicBezTo>
                    <a:cubicBezTo>
                      <a:pt x="5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4" y="21"/>
                      <a:pt x="4" y="21"/>
                      <a:pt x="4" y="21"/>
                    </a:cubicBezTo>
                    <a:cubicBezTo>
                      <a:pt x="2" y="21"/>
                      <a:pt x="1" y="20"/>
                      <a:pt x="1" y="19"/>
                    </a:cubicBezTo>
                    <a:close/>
                    <a:moveTo>
                      <a:pt x="2" y="18"/>
                    </a:moveTo>
                    <a:cubicBezTo>
                      <a:pt x="3" y="18"/>
                      <a:pt x="3" y="18"/>
                      <a:pt x="3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2" y="18"/>
                      <a:pt x="2" y="18"/>
                      <a:pt x="2" y="18"/>
                    </a:cubicBezTo>
                    <a:close/>
                    <a:moveTo>
                      <a:pt x="4" y="17"/>
                    </a:move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lose/>
                    <a:moveTo>
                      <a:pt x="4" y="17"/>
                    </a:move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ubicBezTo>
                      <a:pt x="4" y="17"/>
                      <a:pt x="4" y="17"/>
                      <a:pt x="4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19" name="Freeform 117"/>
              <p:cNvSpPr/>
              <p:nvPr/>
            </p:nvSpPr>
            <p:spPr bwMode="auto">
              <a:xfrm>
                <a:off x="5522913" y="4059238"/>
                <a:ext cx="274638" cy="542925"/>
              </a:xfrm>
              <a:custGeom>
                <a:avLst/>
                <a:gdLst>
                  <a:gd name="T0" fmla="*/ 19 w 52"/>
                  <a:gd name="T1" fmla="*/ 99 h 103"/>
                  <a:gd name="T2" fmla="*/ 9 w 52"/>
                  <a:gd name="T3" fmla="*/ 71 h 103"/>
                  <a:gd name="T4" fmla="*/ 9 w 52"/>
                  <a:gd name="T5" fmla="*/ 71 h 103"/>
                  <a:gd name="T6" fmla="*/ 3 w 52"/>
                  <a:gd name="T7" fmla="*/ 90 h 103"/>
                  <a:gd name="T8" fmla="*/ 2 w 52"/>
                  <a:gd name="T9" fmla="*/ 91 h 103"/>
                  <a:gd name="T10" fmla="*/ 2 w 52"/>
                  <a:gd name="T11" fmla="*/ 91 h 103"/>
                  <a:gd name="T12" fmla="*/ 0 w 52"/>
                  <a:gd name="T13" fmla="*/ 89 h 103"/>
                  <a:gd name="T14" fmla="*/ 0 w 52"/>
                  <a:gd name="T15" fmla="*/ 89 h 103"/>
                  <a:gd name="T16" fmla="*/ 8 w 52"/>
                  <a:gd name="T17" fmla="*/ 61 h 103"/>
                  <a:gd name="T18" fmla="*/ 10 w 52"/>
                  <a:gd name="T19" fmla="*/ 66 h 103"/>
                  <a:gd name="T20" fmla="*/ 22 w 52"/>
                  <a:gd name="T21" fmla="*/ 98 h 103"/>
                  <a:gd name="T22" fmla="*/ 22 w 52"/>
                  <a:gd name="T23" fmla="*/ 98 h 103"/>
                  <a:gd name="T24" fmla="*/ 23 w 52"/>
                  <a:gd name="T25" fmla="*/ 100 h 103"/>
                  <a:gd name="T26" fmla="*/ 23 w 52"/>
                  <a:gd name="T27" fmla="*/ 100 h 103"/>
                  <a:gd name="T28" fmla="*/ 26 w 52"/>
                  <a:gd name="T29" fmla="*/ 97 h 103"/>
                  <a:gd name="T30" fmla="*/ 26 w 52"/>
                  <a:gd name="T31" fmla="*/ 97 h 103"/>
                  <a:gd name="T32" fmla="*/ 28 w 52"/>
                  <a:gd name="T33" fmla="*/ 95 h 103"/>
                  <a:gd name="T34" fmla="*/ 28 w 52"/>
                  <a:gd name="T35" fmla="*/ 95 h 103"/>
                  <a:gd name="T36" fmla="*/ 49 w 52"/>
                  <a:gd name="T37" fmla="*/ 1 h 103"/>
                  <a:gd name="T38" fmla="*/ 50 w 52"/>
                  <a:gd name="T39" fmla="*/ 0 h 103"/>
                  <a:gd name="T40" fmla="*/ 50 w 52"/>
                  <a:gd name="T41" fmla="*/ 0 h 103"/>
                  <a:gd name="T42" fmla="*/ 52 w 52"/>
                  <a:gd name="T43" fmla="*/ 2 h 103"/>
                  <a:gd name="T44" fmla="*/ 52 w 52"/>
                  <a:gd name="T45" fmla="*/ 2 h 103"/>
                  <a:gd name="T46" fmla="*/ 30 w 52"/>
                  <a:gd name="T47" fmla="*/ 96 h 103"/>
                  <a:gd name="T48" fmla="*/ 30 w 52"/>
                  <a:gd name="T49" fmla="*/ 96 h 103"/>
                  <a:gd name="T50" fmla="*/ 28 w 52"/>
                  <a:gd name="T51" fmla="*/ 99 h 103"/>
                  <a:gd name="T52" fmla="*/ 28 w 52"/>
                  <a:gd name="T53" fmla="*/ 99 h 103"/>
                  <a:gd name="T54" fmla="*/ 23 w 52"/>
                  <a:gd name="T55" fmla="*/ 103 h 103"/>
                  <a:gd name="T56" fmla="*/ 23 w 52"/>
                  <a:gd name="T57" fmla="*/ 103 h 103"/>
                  <a:gd name="T58" fmla="*/ 19 w 52"/>
                  <a:gd name="T59" fmla="*/ 99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2" h="103">
                    <a:moveTo>
                      <a:pt x="19" y="99"/>
                    </a:moveTo>
                    <a:cubicBezTo>
                      <a:pt x="17" y="92"/>
                      <a:pt x="12" y="78"/>
                      <a:pt x="9" y="71"/>
                    </a:cubicBezTo>
                    <a:cubicBezTo>
                      <a:pt x="9" y="71"/>
                      <a:pt x="9" y="71"/>
                      <a:pt x="9" y="71"/>
                    </a:cubicBezTo>
                    <a:cubicBezTo>
                      <a:pt x="3" y="90"/>
                      <a:pt x="3" y="90"/>
                      <a:pt x="3" y="90"/>
                    </a:cubicBezTo>
                    <a:cubicBezTo>
                      <a:pt x="3" y="91"/>
                      <a:pt x="2" y="91"/>
                      <a:pt x="2" y="91"/>
                    </a:cubicBezTo>
                    <a:cubicBezTo>
                      <a:pt x="2" y="91"/>
                      <a:pt x="2" y="91"/>
                      <a:pt x="2" y="91"/>
                    </a:cubicBezTo>
                    <a:cubicBezTo>
                      <a:pt x="1" y="91"/>
                      <a:pt x="0" y="90"/>
                      <a:pt x="0" y="89"/>
                    </a:cubicBezTo>
                    <a:cubicBezTo>
                      <a:pt x="0" y="89"/>
                      <a:pt x="0" y="89"/>
                      <a:pt x="0" y="89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10" y="66"/>
                      <a:pt x="10" y="66"/>
                      <a:pt x="10" y="66"/>
                    </a:cubicBezTo>
                    <a:cubicBezTo>
                      <a:pt x="10" y="66"/>
                      <a:pt x="19" y="89"/>
                      <a:pt x="22" y="98"/>
                    </a:cubicBezTo>
                    <a:cubicBezTo>
                      <a:pt x="22" y="98"/>
                      <a:pt x="22" y="98"/>
                      <a:pt x="22" y="98"/>
                    </a:cubicBezTo>
                    <a:cubicBezTo>
                      <a:pt x="23" y="100"/>
                      <a:pt x="23" y="100"/>
                      <a:pt x="23" y="100"/>
                    </a:cubicBezTo>
                    <a:cubicBezTo>
                      <a:pt x="23" y="100"/>
                      <a:pt x="23" y="100"/>
                      <a:pt x="23" y="100"/>
                    </a:cubicBezTo>
                    <a:cubicBezTo>
                      <a:pt x="23" y="100"/>
                      <a:pt x="25" y="99"/>
                      <a:pt x="26" y="97"/>
                    </a:cubicBezTo>
                    <a:cubicBezTo>
                      <a:pt x="26" y="97"/>
                      <a:pt x="26" y="97"/>
                      <a:pt x="26" y="97"/>
                    </a:cubicBezTo>
                    <a:cubicBezTo>
                      <a:pt x="27" y="96"/>
                      <a:pt x="27" y="95"/>
                      <a:pt x="28" y="95"/>
                    </a:cubicBezTo>
                    <a:cubicBezTo>
                      <a:pt x="28" y="95"/>
                      <a:pt x="28" y="95"/>
                      <a:pt x="28" y="95"/>
                    </a:cubicBezTo>
                    <a:cubicBezTo>
                      <a:pt x="49" y="1"/>
                      <a:pt x="49" y="1"/>
                      <a:pt x="49" y="1"/>
                    </a:cubicBezTo>
                    <a:cubicBezTo>
                      <a:pt x="49" y="0"/>
                      <a:pt x="50" y="0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51" y="0"/>
                      <a:pt x="52" y="1"/>
                      <a:pt x="52" y="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30" y="96"/>
                      <a:pt x="30" y="96"/>
                      <a:pt x="30" y="96"/>
                    </a:cubicBezTo>
                    <a:cubicBezTo>
                      <a:pt x="30" y="96"/>
                      <a:pt x="30" y="96"/>
                      <a:pt x="30" y="96"/>
                    </a:cubicBezTo>
                    <a:cubicBezTo>
                      <a:pt x="30" y="96"/>
                      <a:pt x="30" y="97"/>
                      <a:pt x="28" y="99"/>
                    </a:cubicBezTo>
                    <a:cubicBezTo>
                      <a:pt x="28" y="99"/>
                      <a:pt x="28" y="99"/>
                      <a:pt x="28" y="99"/>
                    </a:cubicBezTo>
                    <a:cubicBezTo>
                      <a:pt x="27" y="101"/>
                      <a:pt x="26" y="103"/>
                      <a:pt x="23" y="103"/>
                    </a:cubicBezTo>
                    <a:cubicBezTo>
                      <a:pt x="23" y="103"/>
                      <a:pt x="23" y="103"/>
                      <a:pt x="23" y="103"/>
                    </a:cubicBezTo>
                    <a:cubicBezTo>
                      <a:pt x="21" y="103"/>
                      <a:pt x="20" y="101"/>
                      <a:pt x="19" y="9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0" name="Freeform 118"/>
              <p:cNvSpPr>
                <a:spLocks noEditPoints="1"/>
              </p:cNvSpPr>
              <p:nvPr/>
            </p:nvSpPr>
            <p:spPr bwMode="auto">
              <a:xfrm>
                <a:off x="5511800" y="4049713"/>
                <a:ext cx="296863" cy="563563"/>
              </a:xfrm>
              <a:custGeom>
                <a:avLst/>
                <a:gdLst>
                  <a:gd name="T0" fmla="*/ 19 w 56"/>
                  <a:gd name="T1" fmla="*/ 101 h 107"/>
                  <a:gd name="T2" fmla="*/ 19 w 56"/>
                  <a:gd name="T3" fmla="*/ 101 h 107"/>
                  <a:gd name="T4" fmla="*/ 11 w 56"/>
                  <a:gd name="T5" fmla="*/ 79 h 107"/>
                  <a:gd name="T6" fmla="*/ 11 w 56"/>
                  <a:gd name="T7" fmla="*/ 79 h 107"/>
                  <a:gd name="T8" fmla="*/ 7 w 56"/>
                  <a:gd name="T9" fmla="*/ 93 h 107"/>
                  <a:gd name="T10" fmla="*/ 4 w 56"/>
                  <a:gd name="T11" fmla="*/ 95 h 107"/>
                  <a:gd name="T12" fmla="*/ 4 w 56"/>
                  <a:gd name="T13" fmla="*/ 95 h 107"/>
                  <a:gd name="T14" fmla="*/ 3 w 56"/>
                  <a:gd name="T15" fmla="*/ 95 h 107"/>
                  <a:gd name="T16" fmla="*/ 3 w 56"/>
                  <a:gd name="T17" fmla="*/ 95 h 107"/>
                  <a:gd name="T18" fmla="*/ 0 w 56"/>
                  <a:gd name="T19" fmla="*/ 92 h 107"/>
                  <a:gd name="T20" fmla="*/ 0 w 56"/>
                  <a:gd name="T21" fmla="*/ 92 h 107"/>
                  <a:gd name="T22" fmla="*/ 1 w 56"/>
                  <a:gd name="T23" fmla="*/ 91 h 107"/>
                  <a:gd name="T24" fmla="*/ 1 w 56"/>
                  <a:gd name="T25" fmla="*/ 91 h 107"/>
                  <a:gd name="T26" fmla="*/ 10 w 56"/>
                  <a:gd name="T27" fmla="*/ 57 h 107"/>
                  <a:gd name="T28" fmla="*/ 14 w 56"/>
                  <a:gd name="T29" fmla="*/ 67 h 107"/>
                  <a:gd name="T30" fmla="*/ 26 w 56"/>
                  <a:gd name="T31" fmla="*/ 99 h 107"/>
                  <a:gd name="T32" fmla="*/ 26 w 56"/>
                  <a:gd name="T33" fmla="*/ 99 h 107"/>
                  <a:gd name="T34" fmla="*/ 26 w 56"/>
                  <a:gd name="T35" fmla="*/ 98 h 107"/>
                  <a:gd name="T36" fmla="*/ 26 w 56"/>
                  <a:gd name="T37" fmla="*/ 98 h 107"/>
                  <a:gd name="T38" fmla="*/ 28 w 56"/>
                  <a:gd name="T39" fmla="*/ 96 h 107"/>
                  <a:gd name="T40" fmla="*/ 28 w 56"/>
                  <a:gd name="T41" fmla="*/ 96 h 107"/>
                  <a:gd name="T42" fmla="*/ 49 w 56"/>
                  <a:gd name="T43" fmla="*/ 3 h 107"/>
                  <a:gd name="T44" fmla="*/ 52 w 56"/>
                  <a:gd name="T45" fmla="*/ 0 h 107"/>
                  <a:gd name="T46" fmla="*/ 52 w 56"/>
                  <a:gd name="T47" fmla="*/ 0 h 107"/>
                  <a:gd name="T48" fmla="*/ 53 w 56"/>
                  <a:gd name="T49" fmla="*/ 0 h 107"/>
                  <a:gd name="T50" fmla="*/ 53 w 56"/>
                  <a:gd name="T51" fmla="*/ 0 h 107"/>
                  <a:gd name="T52" fmla="*/ 56 w 56"/>
                  <a:gd name="T53" fmla="*/ 3 h 107"/>
                  <a:gd name="T54" fmla="*/ 56 w 56"/>
                  <a:gd name="T55" fmla="*/ 3 h 107"/>
                  <a:gd name="T56" fmla="*/ 56 w 56"/>
                  <a:gd name="T57" fmla="*/ 4 h 107"/>
                  <a:gd name="T58" fmla="*/ 56 w 56"/>
                  <a:gd name="T59" fmla="*/ 4 h 107"/>
                  <a:gd name="T60" fmla="*/ 34 w 56"/>
                  <a:gd name="T61" fmla="*/ 98 h 107"/>
                  <a:gd name="T62" fmla="*/ 34 w 56"/>
                  <a:gd name="T63" fmla="*/ 98 h 107"/>
                  <a:gd name="T64" fmla="*/ 34 w 56"/>
                  <a:gd name="T65" fmla="*/ 99 h 107"/>
                  <a:gd name="T66" fmla="*/ 32 w 56"/>
                  <a:gd name="T67" fmla="*/ 102 h 107"/>
                  <a:gd name="T68" fmla="*/ 32 w 56"/>
                  <a:gd name="T69" fmla="*/ 102 h 107"/>
                  <a:gd name="T70" fmla="*/ 25 w 56"/>
                  <a:gd name="T71" fmla="*/ 107 h 107"/>
                  <a:gd name="T72" fmla="*/ 25 w 56"/>
                  <a:gd name="T73" fmla="*/ 107 h 107"/>
                  <a:gd name="T74" fmla="*/ 19 w 56"/>
                  <a:gd name="T75" fmla="*/ 101 h 107"/>
                  <a:gd name="T76" fmla="*/ 27 w 56"/>
                  <a:gd name="T77" fmla="*/ 101 h 107"/>
                  <a:gd name="T78" fmla="*/ 27 w 56"/>
                  <a:gd name="T79" fmla="*/ 101 h 107"/>
                  <a:gd name="T80" fmla="*/ 27 w 56"/>
                  <a:gd name="T81" fmla="*/ 101 h 107"/>
                  <a:gd name="T82" fmla="*/ 27 w 56"/>
                  <a:gd name="T83" fmla="*/ 101 h 107"/>
                  <a:gd name="T84" fmla="*/ 21 w 56"/>
                  <a:gd name="T85" fmla="*/ 101 h 107"/>
                  <a:gd name="T86" fmla="*/ 22 w 56"/>
                  <a:gd name="T87" fmla="*/ 100 h 107"/>
                  <a:gd name="T88" fmla="*/ 22 w 56"/>
                  <a:gd name="T89" fmla="*/ 100 h 107"/>
                  <a:gd name="T90" fmla="*/ 22 w 56"/>
                  <a:gd name="T91" fmla="*/ 100 h 107"/>
                  <a:gd name="T92" fmla="*/ 21 w 56"/>
                  <a:gd name="T93" fmla="*/ 101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6" h="107">
                    <a:moveTo>
                      <a:pt x="19" y="101"/>
                    </a:moveTo>
                    <a:cubicBezTo>
                      <a:pt x="19" y="101"/>
                      <a:pt x="19" y="101"/>
                      <a:pt x="19" y="101"/>
                    </a:cubicBezTo>
                    <a:cubicBezTo>
                      <a:pt x="17" y="96"/>
                      <a:pt x="14" y="87"/>
                      <a:pt x="11" y="79"/>
                    </a:cubicBezTo>
                    <a:cubicBezTo>
                      <a:pt x="11" y="79"/>
                      <a:pt x="11" y="79"/>
                      <a:pt x="11" y="79"/>
                    </a:cubicBezTo>
                    <a:cubicBezTo>
                      <a:pt x="7" y="93"/>
                      <a:pt x="7" y="93"/>
                      <a:pt x="7" y="93"/>
                    </a:cubicBezTo>
                    <a:cubicBezTo>
                      <a:pt x="7" y="94"/>
                      <a:pt x="5" y="95"/>
                      <a:pt x="4" y="95"/>
                    </a:cubicBezTo>
                    <a:cubicBezTo>
                      <a:pt x="4" y="95"/>
                      <a:pt x="4" y="95"/>
                      <a:pt x="4" y="95"/>
                    </a:cubicBezTo>
                    <a:cubicBezTo>
                      <a:pt x="4" y="95"/>
                      <a:pt x="3" y="95"/>
                      <a:pt x="3" y="95"/>
                    </a:cubicBezTo>
                    <a:cubicBezTo>
                      <a:pt x="3" y="95"/>
                      <a:pt x="3" y="95"/>
                      <a:pt x="3" y="95"/>
                    </a:cubicBezTo>
                    <a:cubicBezTo>
                      <a:pt x="1" y="95"/>
                      <a:pt x="0" y="93"/>
                      <a:pt x="0" y="92"/>
                    </a:cubicBezTo>
                    <a:cubicBezTo>
                      <a:pt x="0" y="92"/>
                      <a:pt x="0" y="92"/>
                      <a:pt x="0" y="92"/>
                    </a:cubicBezTo>
                    <a:cubicBezTo>
                      <a:pt x="0" y="91"/>
                      <a:pt x="0" y="91"/>
                      <a:pt x="1" y="91"/>
                    </a:cubicBezTo>
                    <a:cubicBezTo>
                      <a:pt x="1" y="91"/>
                      <a:pt x="1" y="91"/>
                      <a:pt x="1" y="91"/>
                    </a:cubicBezTo>
                    <a:cubicBezTo>
                      <a:pt x="10" y="57"/>
                      <a:pt x="10" y="57"/>
                      <a:pt x="10" y="57"/>
                    </a:cubicBezTo>
                    <a:cubicBezTo>
                      <a:pt x="14" y="67"/>
                      <a:pt x="14" y="67"/>
                      <a:pt x="14" y="67"/>
                    </a:cubicBezTo>
                    <a:cubicBezTo>
                      <a:pt x="14" y="67"/>
                      <a:pt x="23" y="90"/>
                      <a:pt x="26" y="99"/>
                    </a:cubicBezTo>
                    <a:cubicBezTo>
                      <a:pt x="26" y="99"/>
                      <a:pt x="26" y="99"/>
                      <a:pt x="26" y="99"/>
                    </a:cubicBezTo>
                    <a:cubicBezTo>
                      <a:pt x="26" y="99"/>
                      <a:pt x="26" y="98"/>
                      <a:pt x="26" y="98"/>
                    </a:cubicBezTo>
                    <a:cubicBezTo>
                      <a:pt x="26" y="98"/>
                      <a:pt x="26" y="98"/>
                      <a:pt x="26" y="98"/>
                    </a:cubicBezTo>
                    <a:cubicBezTo>
                      <a:pt x="27" y="97"/>
                      <a:pt x="27" y="96"/>
                      <a:pt x="28" y="96"/>
                    </a:cubicBezTo>
                    <a:cubicBezTo>
                      <a:pt x="28" y="96"/>
                      <a:pt x="28" y="96"/>
                      <a:pt x="28" y="96"/>
                    </a:cubicBezTo>
                    <a:cubicBezTo>
                      <a:pt x="49" y="3"/>
                      <a:pt x="49" y="3"/>
                      <a:pt x="49" y="3"/>
                    </a:cubicBezTo>
                    <a:cubicBezTo>
                      <a:pt x="49" y="1"/>
                      <a:pt x="51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2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5" y="0"/>
                      <a:pt x="56" y="2"/>
                      <a:pt x="56" y="3"/>
                    </a:cubicBezTo>
                    <a:cubicBezTo>
                      <a:pt x="56" y="3"/>
                      <a:pt x="56" y="3"/>
                      <a:pt x="56" y="3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56" y="4"/>
                      <a:pt x="56" y="4"/>
                      <a:pt x="56" y="4"/>
                    </a:cubicBezTo>
                    <a:cubicBezTo>
                      <a:pt x="34" y="98"/>
                      <a:pt x="34" y="98"/>
                      <a:pt x="34" y="98"/>
                    </a:cubicBezTo>
                    <a:cubicBezTo>
                      <a:pt x="34" y="98"/>
                      <a:pt x="34" y="98"/>
                      <a:pt x="34" y="98"/>
                    </a:cubicBezTo>
                    <a:cubicBezTo>
                      <a:pt x="34" y="99"/>
                      <a:pt x="34" y="99"/>
                      <a:pt x="34" y="99"/>
                    </a:cubicBezTo>
                    <a:cubicBezTo>
                      <a:pt x="34" y="99"/>
                      <a:pt x="33" y="100"/>
                      <a:pt x="32" y="102"/>
                    </a:cubicBezTo>
                    <a:cubicBezTo>
                      <a:pt x="32" y="102"/>
                      <a:pt x="32" y="102"/>
                      <a:pt x="32" y="102"/>
                    </a:cubicBezTo>
                    <a:cubicBezTo>
                      <a:pt x="31" y="104"/>
                      <a:pt x="29" y="107"/>
                      <a:pt x="25" y="107"/>
                    </a:cubicBezTo>
                    <a:cubicBezTo>
                      <a:pt x="25" y="107"/>
                      <a:pt x="25" y="107"/>
                      <a:pt x="25" y="107"/>
                    </a:cubicBezTo>
                    <a:cubicBezTo>
                      <a:pt x="22" y="107"/>
                      <a:pt x="20" y="104"/>
                      <a:pt x="19" y="101"/>
                    </a:cubicBezTo>
                    <a:close/>
                    <a:moveTo>
                      <a:pt x="27" y="101"/>
                    </a:moveTo>
                    <a:cubicBezTo>
                      <a:pt x="27" y="101"/>
                      <a:pt x="27" y="101"/>
                      <a:pt x="27" y="101"/>
                    </a:cubicBezTo>
                    <a:cubicBezTo>
                      <a:pt x="27" y="101"/>
                      <a:pt x="27" y="101"/>
                      <a:pt x="27" y="101"/>
                    </a:cubicBezTo>
                    <a:cubicBezTo>
                      <a:pt x="27" y="101"/>
                      <a:pt x="27" y="101"/>
                      <a:pt x="27" y="101"/>
                    </a:cubicBezTo>
                    <a:close/>
                    <a:moveTo>
                      <a:pt x="21" y="101"/>
                    </a:moveTo>
                    <a:cubicBezTo>
                      <a:pt x="22" y="100"/>
                      <a:pt x="22" y="100"/>
                      <a:pt x="22" y="100"/>
                    </a:cubicBezTo>
                    <a:cubicBezTo>
                      <a:pt x="22" y="100"/>
                      <a:pt x="22" y="100"/>
                      <a:pt x="22" y="100"/>
                    </a:cubicBezTo>
                    <a:cubicBezTo>
                      <a:pt x="22" y="100"/>
                      <a:pt x="22" y="100"/>
                      <a:pt x="22" y="100"/>
                    </a:cubicBezTo>
                    <a:cubicBezTo>
                      <a:pt x="21" y="101"/>
                      <a:pt x="21" y="101"/>
                      <a:pt x="21" y="10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1" name="Freeform 119"/>
              <p:cNvSpPr/>
              <p:nvPr/>
            </p:nvSpPr>
            <p:spPr bwMode="auto">
              <a:xfrm>
                <a:off x="5951538" y="3890963"/>
                <a:ext cx="333375" cy="590550"/>
              </a:xfrm>
              <a:custGeom>
                <a:avLst/>
                <a:gdLst>
                  <a:gd name="T0" fmla="*/ 44 w 63"/>
                  <a:gd name="T1" fmla="*/ 110 h 112"/>
                  <a:gd name="T2" fmla="*/ 60 w 63"/>
                  <a:gd name="T3" fmla="*/ 9 h 112"/>
                  <a:gd name="T4" fmla="*/ 60 w 63"/>
                  <a:gd name="T5" fmla="*/ 9 h 112"/>
                  <a:gd name="T6" fmla="*/ 60 w 63"/>
                  <a:gd name="T7" fmla="*/ 7 h 112"/>
                  <a:gd name="T8" fmla="*/ 60 w 63"/>
                  <a:gd name="T9" fmla="*/ 7 h 112"/>
                  <a:gd name="T10" fmla="*/ 53 w 63"/>
                  <a:gd name="T11" fmla="*/ 3 h 112"/>
                  <a:gd name="T12" fmla="*/ 53 w 63"/>
                  <a:gd name="T13" fmla="*/ 3 h 112"/>
                  <a:gd name="T14" fmla="*/ 23 w 63"/>
                  <a:gd name="T15" fmla="*/ 11 h 112"/>
                  <a:gd name="T16" fmla="*/ 23 w 63"/>
                  <a:gd name="T17" fmla="*/ 11 h 112"/>
                  <a:gd name="T18" fmla="*/ 2 w 63"/>
                  <a:gd name="T19" fmla="*/ 18 h 112"/>
                  <a:gd name="T20" fmla="*/ 2 w 63"/>
                  <a:gd name="T21" fmla="*/ 18 h 112"/>
                  <a:gd name="T22" fmla="*/ 0 w 63"/>
                  <a:gd name="T23" fmla="*/ 17 h 112"/>
                  <a:gd name="T24" fmla="*/ 0 w 63"/>
                  <a:gd name="T25" fmla="*/ 17 h 112"/>
                  <a:gd name="T26" fmla="*/ 1 w 63"/>
                  <a:gd name="T27" fmla="*/ 15 h 112"/>
                  <a:gd name="T28" fmla="*/ 1 w 63"/>
                  <a:gd name="T29" fmla="*/ 15 h 112"/>
                  <a:gd name="T30" fmla="*/ 22 w 63"/>
                  <a:gd name="T31" fmla="*/ 8 h 112"/>
                  <a:gd name="T32" fmla="*/ 22 w 63"/>
                  <a:gd name="T33" fmla="*/ 8 h 112"/>
                  <a:gd name="T34" fmla="*/ 53 w 63"/>
                  <a:gd name="T35" fmla="*/ 0 h 112"/>
                  <a:gd name="T36" fmla="*/ 53 w 63"/>
                  <a:gd name="T37" fmla="*/ 0 h 112"/>
                  <a:gd name="T38" fmla="*/ 60 w 63"/>
                  <a:gd name="T39" fmla="*/ 2 h 112"/>
                  <a:gd name="T40" fmla="*/ 60 w 63"/>
                  <a:gd name="T41" fmla="*/ 2 h 112"/>
                  <a:gd name="T42" fmla="*/ 63 w 63"/>
                  <a:gd name="T43" fmla="*/ 7 h 112"/>
                  <a:gd name="T44" fmla="*/ 63 w 63"/>
                  <a:gd name="T45" fmla="*/ 7 h 112"/>
                  <a:gd name="T46" fmla="*/ 63 w 63"/>
                  <a:gd name="T47" fmla="*/ 9 h 112"/>
                  <a:gd name="T48" fmla="*/ 63 w 63"/>
                  <a:gd name="T49" fmla="*/ 9 h 112"/>
                  <a:gd name="T50" fmla="*/ 48 w 63"/>
                  <a:gd name="T51" fmla="*/ 108 h 112"/>
                  <a:gd name="T52" fmla="*/ 48 w 63"/>
                  <a:gd name="T53" fmla="*/ 108 h 112"/>
                  <a:gd name="T54" fmla="*/ 62 w 63"/>
                  <a:gd name="T55" fmla="*/ 107 h 112"/>
                  <a:gd name="T56" fmla="*/ 63 w 63"/>
                  <a:gd name="T57" fmla="*/ 108 h 112"/>
                  <a:gd name="T58" fmla="*/ 63 w 63"/>
                  <a:gd name="T59" fmla="*/ 108 h 112"/>
                  <a:gd name="T60" fmla="*/ 62 w 63"/>
                  <a:gd name="T61" fmla="*/ 110 h 112"/>
                  <a:gd name="T62" fmla="*/ 62 w 63"/>
                  <a:gd name="T63" fmla="*/ 110 h 112"/>
                  <a:gd name="T64" fmla="*/ 44 w 63"/>
                  <a:gd name="T65" fmla="*/ 112 h 112"/>
                  <a:gd name="T66" fmla="*/ 44 w 63"/>
                  <a:gd name="T67" fmla="*/ 110 h 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3" h="112">
                    <a:moveTo>
                      <a:pt x="44" y="110"/>
                    </a:moveTo>
                    <a:cubicBezTo>
                      <a:pt x="45" y="110"/>
                      <a:pt x="57" y="28"/>
                      <a:pt x="60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8"/>
                      <a:pt x="60" y="8"/>
                      <a:pt x="60" y="7"/>
                    </a:cubicBezTo>
                    <a:cubicBezTo>
                      <a:pt x="60" y="7"/>
                      <a:pt x="60" y="7"/>
                      <a:pt x="60" y="7"/>
                    </a:cubicBezTo>
                    <a:cubicBezTo>
                      <a:pt x="60" y="4"/>
                      <a:pt x="58" y="3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46" y="3"/>
                      <a:pt x="33" y="7"/>
                      <a:pt x="23" y="11"/>
                    </a:cubicBezTo>
                    <a:cubicBezTo>
                      <a:pt x="23" y="11"/>
                      <a:pt x="23" y="11"/>
                      <a:pt x="23" y="11"/>
                    </a:cubicBezTo>
                    <a:cubicBezTo>
                      <a:pt x="12" y="14"/>
                      <a:pt x="4" y="18"/>
                      <a:pt x="2" y="18"/>
                    </a:cubicBezTo>
                    <a:cubicBezTo>
                      <a:pt x="2" y="18"/>
                      <a:pt x="2" y="18"/>
                      <a:pt x="2" y="18"/>
                    </a:cubicBezTo>
                    <a:cubicBezTo>
                      <a:pt x="1" y="19"/>
                      <a:pt x="0" y="18"/>
                      <a:pt x="0" y="17"/>
                    </a:cubicBezTo>
                    <a:cubicBezTo>
                      <a:pt x="0" y="17"/>
                      <a:pt x="0" y="17"/>
                      <a:pt x="0" y="17"/>
                    </a:cubicBezTo>
                    <a:cubicBezTo>
                      <a:pt x="0" y="16"/>
                      <a:pt x="1" y="15"/>
                      <a:pt x="1" y="15"/>
                    </a:cubicBezTo>
                    <a:cubicBezTo>
                      <a:pt x="1" y="15"/>
                      <a:pt x="1" y="15"/>
                      <a:pt x="1" y="15"/>
                    </a:cubicBezTo>
                    <a:cubicBezTo>
                      <a:pt x="2" y="15"/>
                      <a:pt x="11" y="11"/>
                      <a:pt x="22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32" y="4"/>
                      <a:pt x="45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6" y="0"/>
                      <a:pt x="58" y="0"/>
                      <a:pt x="60" y="2"/>
                    </a:cubicBezTo>
                    <a:cubicBezTo>
                      <a:pt x="60" y="2"/>
                      <a:pt x="60" y="2"/>
                      <a:pt x="60" y="2"/>
                    </a:cubicBezTo>
                    <a:cubicBezTo>
                      <a:pt x="62" y="3"/>
                      <a:pt x="63" y="5"/>
                      <a:pt x="63" y="7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63" y="8"/>
                      <a:pt x="63" y="8"/>
                      <a:pt x="63" y="9"/>
                    </a:cubicBezTo>
                    <a:cubicBezTo>
                      <a:pt x="63" y="9"/>
                      <a:pt x="63" y="9"/>
                      <a:pt x="63" y="9"/>
                    </a:cubicBezTo>
                    <a:cubicBezTo>
                      <a:pt x="61" y="27"/>
                      <a:pt x="50" y="96"/>
                      <a:pt x="48" y="108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62" y="107"/>
                      <a:pt x="62" y="107"/>
                      <a:pt x="62" y="107"/>
                    </a:cubicBezTo>
                    <a:cubicBezTo>
                      <a:pt x="62" y="107"/>
                      <a:pt x="63" y="107"/>
                      <a:pt x="63" y="108"/>
                    </a:cubicBezTo>
                    <a:cubicBezTo>
                      <a:pt x="63" y="108"/>
                      <a:pt x="63" y="108"/>
                      <a:pt x="63" y="108"/>
                    </a:cubicBezTo>
                    <a:cubicBezTo>
                      <a:pt x="63" y="109"/>
                      <a:pt x="63" y="110"/>
                      <a:pt x="62" y="110"/>
                    </a:cubicBezTo>
                    <a:cubicBezTo>
                      <a:pt x="62" y="110"/>
                      <a:pt x="62" y="110"/>
                      <a:pt x="62" y="110"/>
                    </a:cubicBezTo>
                    <a:cubicBezTo>
                      <a:pt x="44" y="112"/>
                      <a:pt x="44" y="112"/>
                      <a:pt x="44" y="112"/>
                    </a:cubicBezTo>
                    <a:cubicBezTo>
                      <a:pt x="44" y="110"/>
                      <a:pt x="44" y="110"/>
                      <a:pt x="44" y="1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2" name="Freeform 120"/>
              <p:cNvSpPr>
                <a:spLocks noEditPoints="1"/>
              </p:cNvSpPr>
              <p:nvPr/>
            </p:nvSpPr>
            <p:spPr bwMode="auto">
              <a:xfrm>
                <a:off x="5940425" y="3879851"/>
                <a:ext cx="355600" cy="611188"/>
              </a:xfrm>
              <a:custGeom>
                <a:avLst/>
                <a:gdLst>
                  <a:gd name="T0" fmla="*/ 44 w 67"/>
                  <a:gd name="T1" fmla="*/ 114 h 116"/>
                  <a:gd name="T2" fmla="*/ 45 w 67"/>
                  <a:gd name="T3" fmla="*/ 112 h 116"/>
                  <a:gd name="T4" fmla="*/ 46 w 67"/>
                  <a:gd name="T5" fmla="*/ 112 h 116"/>
                  <a:gd name="T6" fmla="*/ 46 w 67"/>
                  <a:gd name="T7" fmla="*/ 112 h 116"/>
                  <a:gd name="T8" fmla="*/ 45 w 67"/>
                  <a:gd name="T9" fmla="*/ 112 h 116"/>
                  <a:gd name="T10" fmla="*/ 60 w 67"/>
                  <a:gd name="T11" fmla="*/ 10 h 116"/>
                  <a:gd name="T12" fmla="*/ 60 w 67"/>
                  <a:gd name="T13" fmla="*/ 10 h 116"/>
                  <a:gd name="T14" fmla="*/ 60 w 67"/>
                  <a:gd name="T15" fmla="*/ 9 h 116"/>
                  <a:gd name="T16" fmla="*/ 60 w 67"/>
                  <a:gd name="T17" fmla="*/ 9 h 116"/>
                  <a:gd name="T18" fmla="*/ 60 w 67"/>
                  <a:gd name="T19" fmla="*/ 8 h 116"/>
                  <a:gd name="T20" fmla="*/ 60 w 67"/>
                  <a:gd name="T21" fmla="*/ 8 h 116"/>
                  <a:gd name="T22" fmla="*/ 55 w 67"/>
                  <a:gd name="T23" fmla="*/ 7 h 116"/>
                  <a:gd name="T24" fmla="*/ 55 w 67"/>
                  <a:gd name="T25" fmla="*/ 7 h 116"/>
                  <a:gd name="T26" fmla="*/ 55 w 67"/>
                  <a:gd name="T27" fmla="*/ 7 h 116"/>
                  <a:gd name="T28" fmla="*/ 26 w 67"/>
                  <a:gd name="T29" fmla="*/ 14 h 116"/>
                  <a:gd name="T30" fmla="*/ 26 w 67"/>
                  <a:gd name="T31" fmla="*/ 14 h 116"/>
                  <a:gd name="T32" fmla="*/ 4 w 67"/>
                  <a:gd name="T33" fmla="*/ 22 h 116"/>
                  <a:gd name="T34" fmla="*/ 4 w 67"/>
                  <a:gd name="T35" fmla="*/ 22 h 116"/>
                  <a:gd name="T36" fmla="*/ 4 w 67"/>
                  <a:gd name="T37" fmla="*/ 22 h 116"/>
                  <a:gd name="T38" fmla="*/ 4 w 67"/>
                  <a:gd name="T39" fmla="*/ 22 h 116"/>
                  <a:gd name="T40" fmla="*/ 0 w 67"/>
                  <a:gd name="T41" fmla="*/ 19 h 116"/>
                  <a:gd name="T42" fmla="*/ 0 w 67"/>
                  <a:gd name="T43" fmla="*/ 19 h 116"/>
                  <a:gd name="T44" fmla="*/ 0 w 67"/>
                  <a:gd name="T45" fmla="*/ 19 h 116"/>
                  <a:gd name="T46" fmla="*/ 0 w 67"/>
                  <a:gd name="T47" fmla="*/ 19 h 116"/>
                  <a:gd name="T48" fmla="*/ 3 w 67"/>
                  <a:gd name="T49" fmla="*/ 15 h 116"/>
                  <a:gd name="T50" fmla="*/ 3 w 67"/>
                  <a:gd name="T51" fmla="*/ 15 h 116"/>
                  <a:gd name="T52" fmla="*/ 3 w 67"/>
                  <a:gd name="T53" fmla="*/ 15 h 116"/>
                  <a:gd name="T54" fmla="*/ 3 w 67"/>
                  <a:gd name="T55" fmla="*/ 15 h 116"/>
                  <a:gd name="T56" fmla="*/ 3 w 67"/>
                  <a:gd name="T57" fmla="*/ 15 h 116"/>
                  <a:gd name="T58" fmla="*/ 3 w 67"/>
                  <a:gd name="T59" fmla="*/ 15 h 116"/>
                  <a:gd name="T60" fmla="*/ 5 w 67"/>
                  <a:gd name="T61" fmla="*/ 15 h 116"/>
                  <a:gd name="T62" fmla="*/ 5 w 67"/>
                  <a:gd name="T63" fmla="*/ 15 h 116"/>
                  <a:gd name="T64" fmla="*/ 9 w 67"/>
                  <a:gd name="T65" fmla="*/ 13 h 116"/>
                  <a:gd name="T66" fmla="*/ 9 w 67"/>
                  <a:gd name="T67" fmla="*/ 13 h 116"/>
                  <a:gd name="T68" fmla="*/ 23 w 67"/>
                  <a:gd name="T69" fmla="*/ 8 h 116"/>
                  <a:gd name="T70" fmla="*/ 23 w 67"/>
                  <a:gd name="T71" fmla="*/ 8 h 116"/>
                  <a:gd name="T72" fmla="*/ 55 w 67"/>
                  <a:gd name="T73" fmla="*/ 0 h 116"/>
                  <a:gd name="T74" fmla="*/ 55 w 67"/>
                  <a:gd name="T75" fmla="*/ 0 h 116"/>
                  <a:gd name="T76" fmla="*/ 63 w 67"/>
                  <a:gd name="T77" fmla="*/ 2 h 116"/>
                  <a:gd name="T78" fmla="*/ 63 w 67"/>
                  <a:gd name="T79" fmla="*/ 2 h 116"/>
                  <a:gd name="T80" fmla="*/ 67 w 67"/>
                  <a:gd name="T81" fmla="*/ 9 h 116"/>
                  <a:gd name="T82" fmla="*/ 67 w 67"/>
                  <a:gd name="T83" fmla="*/ 9 h 116"/>
                  <a:gd name="T84" fmla="*/ 66 w 67"/>
                  <a:gd name="T85" fmla="*/ 9 h 116"/>
                  <a:gd name="T86" fmla="*/ 67 w 67"/>
                  <a:gd name="T87" fmla="*/ 9 h 116"/>
                  <a:gd name="T88" fmla="*/ 67 w 67"/>
                  <a:gd name="T89" fmla="*/ 11 h 116"/>
                  <a:gd name="T90" fmla="*/ 67 w 67"/>
                  <a:gd name="T91" fmla="*/ 11 h 116"/>
                  <a:gd name="T92" fmla="*/ 52 w 67"/>
                  <a:gd name="T93" fmla="*/ 108 h 116"/>
                  <a:gd name="T94" fmla="*/ 52 w 67"/>
                  <a:gd name="T95" fmla="*/ 108 h 116"/>
                  <a:gd name="T96" fmla="*/ 63 w 67"/>
                  <a:gd name="T97" fmla="*/ 107 h 116"/>
                  <a:gd name="T98" fmla="*/ 64 w 67"/>
                  <a:gd name="T99" fmla="*/ 107 h 116"/>
                  <a:gd name="T100" fmla="*/ 64 w 67"/>
                  <a:gd name="T101" fmla="*/ 107 h 116"/>
                  <a:gd name="T102" fmla="*/ 67 w 67"/>
                  <a:gd name="T103" fmla="*/ 110 h 116"/>
                  <a:gd name="T104" fmla="*/ 67 w 67"/>
                  <a:gd name="T105" fmla="*/ 110 h 116"/>
                  <a:gd name="T106" fmla="*/ 67 w 67"/>
                  <a:gd name="T107" fmla="*/ 110 h 116"/>
                  <a:gd name="T108" fmla="*/ 67 w 67"/>
                  <a:gd name="T109" fmla="*/ 110 h 116"/>
                  <a:gd name="T110" fmla="*/ 64 w 67"/>
                  <a:gd name="T111" fmla="*/ 114 h 116"/>
                  <a:gd name="T112" fmla="*/ 64 w 67"/>
                  <a:gd name="T113" fmla="*/ 114 h 116"/>
                  <a:gd name="T114" fmla="*/ 44 w 67"/>
                  <a:gd name="T115" fmla="*/ 116 h 116"/>
                  <a:gd name="T116" fmla="*/ 44 w 67"/>
                  <a:gd name="T117" fmla="*/ 114 h 116"/>
                  <a:gd name="T118" fmla="*/ 3 w 67"/>
                  <a:gd name="T119" fmla="*/ 15 h 116"/>
                  <a:gd name="T120" fmla="*/ 3 w 67"/>
                  <a:gd name="T121" fmla="*/ 15 h 116"/>
                  <a:gd name="T122" fmla="*/ 3 w 67"/>
                  <a:gd name="T123" fmla="*/ 15 h 116"/>
                  <a:gd name="T124" fmla="*/ 3 w 67"/>
                  <a:gd name="T125" fmla="*/ 15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7" h="116">
                    <a:moveTo>
                      <a:pt x="44" y="114"/>
                    </a:moveTo>
                    <a:cubicBezTo>
                      <a:pt x="45" y="112"/>
                      <a:pt x="45" y="112"/>
                      <a:pt x="45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6" y="112"/>
                      <a:pt x="46" y="112"/>
                      <a:pt x="46" y="112"/>
                    </a:cubicBezTo>
                    <a:cubicBezTo>
                      <a:pt x="45" y="112"/>
                      <a:pt x="45" y="112"/>
                      <a:pt x="45" y="112"/>
                    </a:cubicBezTo>
                    <a:cubicBezTo>
                      <a:pt x="45" y="112"/>
                      <a:pt x="57" y="30"/>
                      <a:pt x="60" y="10"/>
                    </a:cubicBezTo>
                    <a:cubicBezTo>
                      <a:pt x="60" y="10"/>
                      <a:pt x="60" y="10"/>
                      <a:pt x="60" y="10"/>
                    </a:cubicBezTo>
                    <a:cubicBezTo>
                      <a:pt x="60" y="10"/>
                      <a:pt x="60" y="10"/>
                      <a:pt x="60" y="9"/>
                    </a:cubicBezTo>
                    <a:cubicBezTo>
                      <a:pt x="60" y="9"/>
                      <a:pt x="60" y="9"/>
                      <a:pt x="60" y="9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60" y="8"/>
                      <a:pt x="60" y="8"/>
                      <a:pt x="60" y="8"/>
                    </a:cubicBezTo>
                    <a:cubicBezTo>
                      <a:pt x="59" y="8"/>
                      <a:pt x="57" y="7"/>
                      <a:pt x="55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55" y="7"/>
                      <a:pt x="55" y="7"/>
                      <a:pt x="55" y="7"/>
                    </a:cubicBezTo>
                    <a:cubicBezTo>
                      <a:pt x="48" y="7"/>
                      <a:pt x="36" y="11"/>
                      <a:pt x="26" y="14"/>
                    </a:cubicBezTo>
                    <a:cubicBezTo>
                      <a:pt x="26" y="14"/>
                      <a:pt x="26" y="14"/>
                      <a:pt x="26" y="14"/>
                    </a:cubicBezTo>
                    <a:cubicBezTo>
                      <a:pt x="15" y="18"/>
                      <a:pt x="7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2" y="22"/>
                      <a:pt x="0" y="21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7"/>
                      <a:pt x="1" y="16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4" y="15"/>
                      <a:pt x="4" y="15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6" y="14"/>
                      <a:pt x="7" y="14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13" y="12"/>
                      <a:pt x="18" y="10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34" y="4"/>
                      <a:pt x="46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58" y="0"/>
                      <a:pt x="61" y="0"/>
                      <a:pt x="63" y="2"/>
                    </a:cubicBezTo>
                    <a:cubicBezTo>
                      <a:pt x="63" y="2"/>
                      <a:pt x="63" y="2"/>
                      <a:pt x="63" y="2"/>
                    </a:cubicBezTo>
                    <a:cubicBezTo>
                      <a:pt x="66" y="3"/>
                      <a:pt x="67" y="6"/>
                      <a:pt x="67" y="9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6" y="9"/>
                      <a:pt x="66" y="9"/>
                      <a:pt x="66" y="9"/>
                    </a:cubicBezTo>
                    <a:cubicBezTo>
                      <a:pt x="67" y="9"/>
                      <a:pt x="67" y="9"/>
                      <a:pt x="67" y="9"/>
                    </a:cubicBezTo>
                    <a:cubicBezTo>
                      <a:pt x="67" y="10"/>
                      <a:pt x="67" y="11"/>
                      <a:pt x="67" y="11"/>
                    </a:cubicBezTo>
                    <a:cubicBezTo>
                      <a:pt x="67" y="11"/>
                      <a:pt x="67" y="11"/>
                      <a:pt x="67" y="11"/>
                    </a:cubicBezTo>
                    <a:cubicBezTo>
                      <a:pt x="65" y="28"/>
                      <a:pt x="55" y="91"/>
                      <a:pt x="52" y="108"/>
                    </a:cubicBezTo>
                    <a:cubicBezTo>
                      <a:pt x="52" y="108"/>
                      <a:pt x="52" y="108"/>
                      <a:pt x="52" y="108"/>
                    </a:cubicBezTo>
                    <a:cubicBezTo>
                      <a:pt x="63" y="107"/>
                      <a:pt x="63" y="107"/>
                      <a:pt x="63" y="107"/>
                    </a:cubicBezTo>
                    <a:cubicBezTo>
                      <a:pt x="63" y="107"/>
                      <a:pt x="64" y="107"/>
                      <a:pt x="64" y="107"/>
                    </a:cubicBezTo>
                    <a:cubicBezTo>
                      <a:pt x="64" y="107"/>
                      <a:pt x="64" y="107"/>
                      <a:pt x="64" y="107"/>
                    </a:cubicBezTo>
                    <a:cubicBezTo>
                      <a:pt x="66" y="107"/>
                      <a:pt x="67" y="108"/>
                      <a:pt x="67" y="110"/>
                    </a:cubicBezTo>
                    <a:cubicBezTo>
                      <a:pt x="67" y="110"/>
                      <a:pt x="67" y="110"/>
                      <a:pt x="67" y="110"/>
                    </a:cubicBezTo>
                    <a:cubicBezTo>
                      <a:pt x="67" y="110"/>
                      <a:pt x="67" y="110"/>
                      <a:pt x="67" y="110"/>
                    </a:cubicBezTo>
                    <a:cubicBezTo>
                      <a:pt x="67" y="110"/>
                      <a:pt x="67" y="110"/>
                      <a:pt x="67" y="110"/>
                    </a:cubicBezTo>
                    <a:cubicBezTo>
                      <a:pt x="67" y="112"/>
                      <a:pt x="66" y="114"/>
                      <a:pt x="64" y="114"/>
                    </a:cubicBezTo>
                    <a:cubicBezTo>
                      <a:pt x="64" y="114"/>
                      <a:pt x="64" y="114"/>
                      <a:pt x="64" y="114"/>
                    </a:cubicBezTo>
                    <a:cubicBezTo>
                      <a:pt x="44" y="116"/>
                      <a:pt x="44" y="116"/>
                      <a:pt x="44" y="116"/>
                    </a:cubicBezTo>
                    <a:cubicBezTo>
                      <a:pt x="44" y="114"/>
                      <a:pt x="44" y="114"/>
                      <a:pt x="44" y="114"/>
                    </a:cubicBezTo>
                    <a:close/>
                    <a:moveTo>
                      <a:pt x="3" y="15"/>
                    </a:move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3" y="15"/>
                      <a:pt x="3" y="15"/>
                      <a:pt x="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124" name="Group 123"/>
            <p:cNvGrpSpPr>
              <a:grpSpLocks noChangeAspect="1"/>
            </p:cNvGrpSpPr>
            <p:nvPr/>
          </p:nvGrpSpPr>
          <p:grpSpPr bwMode="auto">
            <a:xfrm>
              <a:off x="8161506" y="182282"/>
              <a:ext cx="1197565" cy="2087389"/>
              <a:chOff x="4553" y="1725"/>
              <a:chExt cx="502" cy="875"/>
            </a:xfrm>
            <a:solidFill>
              <a:srgbClr val="70AD47"/>
            </a:solidFill>
          </p:grpSpPr>
          <p:sp>
            <p:nvSpPr>
              <p:cNvPr id="127" name="Freeform 125"/>
              <p:cNvSpPr>
                <a:spLocks noEditPoints="1"/>
              </p:cNvSpPr>
              <p:nvPr/>
            </p:nvSpPr>
            <p:spPr bwMode="auto">
              <a:xfrm>
                <a:off x="4666" y="1791"/>
                <a:ext cx="300" cy="298"/>
              </a:xfrm>
              <a:custGeom>
                <a:avLst/>
                <a:gdLst>
                  <a:gd name="T0" fmla="*/ 0 w 125"/>
                  <a:gd name="T1" fmla="*/ 62 h 125"/>
                  <a:gd name="T2" fmla="*/ 63 w 125"/>
                  <a:gd name="T3" fmla="*/ 0 h 125"/>
                  <a:gd name="T4" fmla="*/ 63 w 125"/>
                  <a:gd name="T5" fmla="*/ 0 h 125"/>
                  <a:gd name="T6" fmla="*/ 125 w 125"/>
                  <a:gd name="T7" fmla="*/ 62 h 125"/>
                  <a:gd name="T8" fmla="*/ 125 w 125"/>
                  <a:gd name="T9" fmla="*/ 62 h 125"/>
                  <a:gd name="T10" fmla="*/ 63 w 125"/>
                  <a:gd name="T11" fmla="*/ 125 h 125"/>
                  <a:gd name="T12" fmla="*/ 63 w 125"/>
                  <a:gd name="T13" fmla="*/ 125 h 125"/>
                  <a:gd name="T14" fmla="*/ 0 w 125"/>
                  <a:gd name="T15" fmla="*/ 62 h 125"/>
                  <a:gd name="T16" fmla="*/ 4 w 125"/>
                  <a:gd name="T17" fmla="*/ 62 h 125"/>
                  <a:gd name="T18" fmla="*/ 63 w 125"/>
                  <a:gd name="T19" fmla="*/ 121 h 125"/>
                  <a:gd name="T20" fmla="*/ 63 w 125"/>
                  <a:gd name="T21" fmla="*/ 121 h 125"/>
                  <a:gd name="T22" fmla="*/ 121 w 125"/>
                  <a:gd name="T23" fmla="*/ 62 h 125"/>
                  <a:gd name="T24" fmla="*/ 121 w 125"/>
                  <a:gd name="T25" fmla="*/ 62 h 125"/>
                  <a:gd name="T26" fmla="*/ 63 w 125"/>
                  <a:gd name="T27" fmla="*/ 4 h 125"/>
                  <a:gd name="T28" fmla="*/ 63 w 125"/>
                  <a:gd name="T29" fmla="*/ 4 h 125"/>
                  <a:gd name="T30" fmla="*/ 4 w 125"/>
                  <a:gd name="T31" fmla="*/ 62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25" h="125">
                    <a:moveTo>
                      <a:pt x="0" y="62"/>
                    </a:moveTo>
                    <a:cubicBezTo>
                      <a:pt x="0" y="28"/>
                      <a:pt x="28" y="0"/>
                      <a:pt x="63" y="0"/>
                    </a:cubicBezTo>
                    <a:cubicBezTo>
                      <a:pt x="63" y="0"/>
                      <a:pt x="63" y="0"/>
                      <a:pt x="63" y="0"/>
                    </a:cubicBezTo>
                    <a:cubicBezTo>
                      <a:pt x="97" y="0"/>
                      <a:pt x="125" y="28"/>
                      <a:pt x="125" y="62"/>
                    </a:cubicBezTo>
                    <a:cubicBezTo>
                      <a:pt x="125" y="62"/>
                      <a:pt x="125" y="62"/>
                      <a:pt x="125" y="62"/>
                    </a:cubicBezTo>
                    <a:cubicBezTo>
                      <a:pt x="125" y="97"/>
                      <a:pt x="97" y="125"/>
                      <a:pt x="63" y="125"/>
                    </a:cubicBezTo>
                    <a:cubicBezTo>
                      <a:pt x="63" y="125"/>
                      <a:pt x="63" y="125"/>
                      <a:pt x="63" y="125"/>
                    </a:cubicBezTo>
                    <a:cubicBezTo>
                      <a:pt x="28" y="125"/>
                      <a:pt x="0" y="97"/>
                      <a:pt x="0" y="62"/>
                    </a:cubicBezTo>
                    <a:close/>
                    <a:moveTo>
                      <a:pt x="4" y="62"/>
                    </a:moveTo>
                    <a:cubicBezTo>
                      <a:pt x="4" y="95"/>
                      <a:pt x="30" y="121"/>
                      <a:pt x="63" y="121"/>
                    </a:cubicBezTo>
                    <a:cubicBezTo>
                      <a:pt x="63" y="121"/>
                      <a:pt x="63" y="121"/>
                      <a:pt x="63" y="121"/>
                    </a:cubicBezTo>
                    <a:cubicBezTo>
                      <a:pt x="95" y="121"/>
                      <a:pt x="121" y="95"/>
                      <a:pt x="121" y="62"/>
                    </a:cubicBezTo>
                    <a:cubicBezTo>
                      <a:pt x="121" y="62"/>
                      <a:pt x="121" y="62"/>
                      <a:pt x="121" y="62"/>
                    </a:cubicBezTo>
                    <a:cubicBezTo>
                      <a:pt x="121" y="30"/>
                      <a:pt x="95" y="4"/>
                      <a:pt x="63" y="4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30" y="4"/>
                      <a:pt x="4" y="30"/>
                      <a:pt x="4" y="6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8" name="Freeform 126"/>
              <p:cNvSpPr>
                <a:spLocks noEditPoints="1"/>
              </p:cNvSpPr>
              <p:nvPr/>
            </p:nvSpPr>
            <p:spPr bwMode="auto">
              <a:xfrm>
                <a:off x="4661" y="1787"/>
                <a:ext cx="310" cy="306"/>
              </a:xfrm>
              <a:custGeom>
                <a:avLst/>
                <a:gdLst>
                  <a:gd name="T0" fmla="*/ 0 w 129"/>
                  <a:gd name="T1" fmla="*/ 64 h 129"/>
                  <a:gd name="T2" fmla="*/ 65 w 129"/>
                  <a:gd name="T3" fmla="*/ 0 h 129"/>
                  <a:gd name="T4" fmla="*/ 65 w 129"/>
                  <a:gd name="T5" fmla="*/ 0 h 129"/>
                  <a:gd name="T6" fmla="*/ 129 w 129"/>
                  <a:gd name="T7" fmla="*/ 64 h 129"/>
                  <a:gd name="T8" fmla="*/ 129 w 129"/>
                  <a:gd name="T9" fmla="*/ 64 h 129"/>
                  <a:gd name="T10" fmla="*/ 65 w 129"/>
                  <a:gd name="T11" fmla="*/ 129 h 129"/>
                  <a:gd name="T12" fmla="*/ 65 w 129"/>
                  <a:gd name="T13" fmla="*/ 129 h 129"/>
                  <a:gd name="T14" fmla="*/ 0 w 129"/>
                  <a:gd name="T15" fmla="*/ 64 h 129"/>
                  <a:gd name="T16" fmla="*/ 125 w 129"/>
                  <a:gd name="T17" fmla="*/ 64 h 129"/>
                  <a:gd name="T18" fmla="*/ 69 w 129"/>
                  <a:gd name="T19" fmla="*/ 125 h 129"/>
                  <a:gd name="T20" fmla="*/ 69 w 129"/>
                  <a:gd name="T21" fmla="*/ 125 h 129"/>
                  <a:gd name="T22" fmla="*/ 125 w 129"/>
                  <a:gd name="T23" fmla="*/ 64 h 129"/>
                  <a:gd name="T24" fmla="*/ 125 w 129"/>
                  <a:gd name="T25" fmla="*/ 64 h 129"/>
                  <a:gd name="T26" fmla="*/ 65 w 129"/>
                  <a:gd name="T27" fmla="*/ 4 h 129"/>
                  <a:gd name="T28" fmla="*/ 65 w 129"/>
                  <a:gd name="T29" fmla="*/ 4 h 129"/>
                  <a:gd name="T30" fmla="*/ 125 w 129"/>
                  <a:gd name="T31" fmla="*/ 64 h 129"/>
                  <a:gd name="T32" fmla="*/ 65 w 129"/>
                  <a:gd name="T33" fmla="*/ 121 h 129"/>
                  <a:gd name="T34" fmla="*/ 121 w 129"/>
                  <a:gd name="T35" fmla="*/ 64 h 129"/>
                  <a:gd name="T36" fmla="*/ 121 w 129"/>
                  <a:gd name="T37" fmla="*/ 64 h 129"/>
                  <a:gd name="T38" fmla="*/ 65 w 129"/>
                  <a:gd name="T39" fmla="*/ 8 h 129"/>
                  <a:gd name="T40" fmla="*/ 65 w 129"/>
                  <a:gd name="T41" fmla="*/ 8 h 129"/>
                  <a:gd name="T42" fmla="*/ 8 w 129"/>
                  <a:gd name="T43" fmla="*/ 64 h 129"/>
                  <a:gd name="T44" fmla="*/ 8 w 129"/>
                  <a:gd name="T45" fmla="*/ 64 h 129"/>
                  <a:gd name="T46" fmla="*/ 65 w 129"/>
                  <a:gd name="T47" fmla="*/ 121 h 129"/>
                  <a:gd name="T48" fmla="*/ 22 w 129"/>
                  <a:gd name="T49" fmla="*/ 22 h 129"/>
                  <a:gd name="T50" fmla="*/ 63 w 129"/>
                  <a:gd name="T51" fmla="*/ 4 h 129"/>
                  <a:gd name="T52" fmla="*/ 63 w 129"/>
                  <a:gd name="T53" fmla="*/ 4 h 129"/>
                  <a:gd name="T54" fmla="*/ 22 w 129"/>
                  <a:gd name="T55" fmla="*/ 22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129" h="129">
                    <a:moveTo>
                      <a:pt x="0" y="64"/>
                    </a:moveTo>
                    <a:cubicBezTo>
                      <a:pt x="0" y="29"/>
                      <a:pt x="29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100" y="0"/>
                      <a:pt x="129" y="29"/>
                      <a:pt x="129" y="64"/>
                    </a:cubicBezTo>
                    <a:cubicBezTo>
                      <a:pt x="129" y="64"/>
                      <a:pt x="129" y="64"/>
                      <a:pt x="129" y="64"/>
                    </a:cubicBezTo>
                    <a:cubicBezTo>
                      <a:pt x="129" y="100"/>
                      <a:pt x="100" y="129"/>
                      <a:pt x="65" y="129"/>
                    </a:cubicBezTo>
                    <a:cubicBezTo>
                      <a:pt x="65" y="129"/>
                      <a:pt x="65" y="129"/>
                      <a:pt x="65" y="129"/>
                    </a:cubicBezTo>
                    <a:cubicBezTo>
                      <a:pt x="29" y="129"/>
                      <a:pt x="0" y="100"/>
                      <a:pt x="0" y="64"/>
                    </a:cubicBezTo>
                    <a:close/>
                    <a:moveTo>
                      <a:pt x="125" y="64"/>
                    </a:moveTo>
                    <a:cubicBezTo>
                      <a:pt x="125" y="96"/>
                      <a:pt x="100" y="122"/>
                      <a:pt x="69" y="125"/>
                    </a:cubicBezTo>
                    <a:cubicBezTo>
                      <a:pt x="69" y="125"/>
                      <a:pt x="69" y="125"/>
                      <a:pt x="69" y="125"/>
                    </a:cubicBezTo>
                    <a:cubicBezTo>
                      <a:pt x="100" y="122"/>
                      <a:pt x="125" y="96"/>
                      <a:pt x="125" y="64"/>
                    </a:cubicBezTo>
                    <a:cubicBezTo>
                      <a:pt x="125" y="64"/>
                      <a:pt x="125" y="64"/>
                      <a:pt x="125" y="64"/>
                    </a:cubicBezTo>
                    <a:cubicBezTo>
                      <a:pt x="125" y="31"/>
                      <a:pt x="98" y="4"/>
                      <a:pt x="65" y="4"/>
                    </a:cubicBezTo>
                    <a:cubicBezTo>
                      <a:pt x="65" y="4"/>
                      <a:pt x="65" y="4"/>
                      <a:pt x="65" y="4"/>
                    </a:cubicBezTo>
                    <a:cubicBezTo>
                      <a:pt x="98" y="4"/>
                      <a:pt x="125" y="31"/>
                      <a:pt x="125" y="64"/>
                    </a:cubicBezTo>
                    <a:close/>
                    <a:moveTo>
                      <a:pt x="65" y="121"/>
                    </a:moveTo>
                    <a:cubicBezTo>
                      <a:pt x="96" y="121"/>
                      <a:pt x="121" y="95"/>
                      <a:pt x="121" y="64"/>
                    </a:cubicBezTo>
                    <a:cubicBezTo>
                      <a:pt x="121" y="64"/>
                      <a:pt x="121" y="64"/>
                      <a:pt x="121" y="64"/>
                    </a:cubicBezTo>
                    <a:cubicBezTo>
                      <a:pt x="121" y="33"/>
                      <a:pt x="96" y="8"/>
                      <a:pt x="65" y="8"/>
                    </a:cubicBezTo>
                    <a:cubicBezTo>
                      <a:pt x="65" y="8"/>
                      <a:pt x="65" y="8"/>
                      <a:pt x="65" y="8"/>
                    </a:cubicBezTo>
                    <a:cubicBezTo>
                      <a:pt x="33" y="8"/>
                      <a:pt x="8" y="33"/>
                      <a:pt x="8" y="64"/>
                    </a:cubicBezTo>
                    <a:cubicBezTo>
                      <a:pt x="8" y="64"/>
                      <a:pt x="8" y="64"/>
                      <a:pt x="8" y="64"/>
                    </a:cubicBezTo>
                    <a:cubicBezTo>
                      <a:pt x="8" y="95"/>
                      <a:pt x="33" y="121"/>
                      <a:pt x="65" y="121"/>
                    </a:cubicBezTo>
                    <a:close/>
                    <a:moveTo>
                      <a:pt x="22" y="22"/>
                    </a:moveTo>
                    <a:cubicBezTo>
                      <a:pt x="33" y="11"/>
                      <a:pt x="47" y="4"/>
                      <a:pt x="63" y="4"/>
                    </a:cubicBezTo>
                    <a:cubicBezTo>
                      <a:pt x="63" y="4"/>
                      <a:pt x="63" y="4"/>
                      <a:pt x="63" y="4"/>
                    </a:cubicBezTo>
                    <a:cubicBezTo>
                      <a:pt x="47" y="4"/>
                      <a:pt x="33" y="11"/>
                      <a:pt x="22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29" name="Freeform 127"/>
              <p:cNvSpPr/>
              <p:nvPr/>
            </p:nvSpPr>
            <p:spPr bwMode="auto">
              <a:xfrm>
                <a:off x="4642" y="1941"/>
                <a:ext cx="31" cy="26"/>
              </a:xfrm>
              <a:custGeom>
                <a:avLst/>
                <a:gdLst>
                  <a:gd name="T0" fmla="*/ 0 w 31"/>
                  <a:gd name="T1" fmla="*/ 17 h 26"/>
                  <a:gd name="T2" fmla="*/ 27 w 31"/>
                  <a:gd name="T3" fmla="*/ 0 h 26"/>
                  <a:gd name="T4" fmla="*/ 31 w 31"/>
                  <a:gd name="T5" fmla="*/ 10 h 26"/>
                  <a:gd name="T6" fmla="*/ 5 w 31"/>
                  <a:gd name="T7" fmla="*/ 26 h 26"/>
                  <a:gd name="T8" fmla="*/ 0 w 31"/>
                  <a:gd name="T9" fmla="*/ 17 h 26"/>
                  <a:gd name="T10" fmla="*/ 0 w 31"/>
                  <a:gd name="T11" fmla="*/ 17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1" h="26">
                    <a:moveTo>
                      <a:pt x="0" y="17"/>
                    </a:moveTo>
                    <a:lnTo>
                      <a:pt x="27" y="0"/>
                    </a:lnTo>
                    <a:lnTo>
                      <a:pt x="31" y="10"/>
                    </a:lnTo>
                    <a:lnTo>
                      <a:pt x="5" y="26"/>
                    </a:lnTo>
                    <a:lnTo>
                      <a:pt x="0" y="17"/>
                    </a:lnTo>
                    <a:lnTo>
                      <a:pt x="0" y="1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0" name="Freeform 128"/>
              <p:cNvSpPr/>
              <p:nvPr/>
            </p:nvSpPr>
            <p:spPr bwMode="auto">
              <a:xfrm>
                <a:off x="4635" y="1936"/>
                <a:ext cx="46" cy="36"/>
              </a:xfrm>
              <a:custGeom>
                <a:avLst/>
                <a:gdLst>
                  <a:gd name="T0" fmla="*/ 2 w 46"/>
                  <a:gd name="T1" fmla="*/ 24 h 36"/>
                  <a:gd name="T2" fmla="*/ 7 w 46"/>
                  <a:gd name="T3" fmla="*/ 22 h 36"/>
                  <a:gd name="T4" fmla="*/ 10 w 46"/>
                  <a:gd name="T5" fmla="*/ 27 h 36"/>
                  <a:gd name="T6" fmla="*/ 7 w 46"/>
                  <a:gd name="T7" fmla="*/ 22 h 36"/>
                  <a:gd name="T8" fmla="*/ 2 w 46"/>
                  <a:gd name="T9" fmla="*/ 24 h 36"/>
                  <a:gd name="T10" fmla="*/ 0 w 46"/>
                  <a:gd name="T11" fmla="*/ 19 h 36"/>
                  <a:gd name="T12" fmla="*/ 36 w 46"/>
                  <a:gd name="T13" fmla="*/ 0 h 36"/>
                  <a:gd name="T14" fmla="*/ 46 w 46"/>
                  <a:gd name="T15" fmla="*/ 17 h 36"/>
                  <a:gd name="T16" fmla="*/ 10 w 46"/>
                  <a:gd name="T17" fmla="*/ 36 h 36"/>
                  <a:gd name="T18" fmla="*/ 2 w 46"/>
                  <a:gd name="T19" fmla="*/ 24 h 36"/>
                  <a:gd name="T20" fmla="*/ 2 w 46"/>
                  <a:gd name="T21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6" h="36">
                    <a:moveTo>
                      <a:pt x="2" y="24"/>
                    </a:moveTo>
                    <a:lnTo>
                      <a:pt x="7" y="22"/>
                    </a:lnTo>
                    <a:lnTo>
                      <a:pt x="10" y="27"/>
                    </a:lnTo>
                    <a:lnTo>
                      <a:pt x="7" y="22"/>
                    </a:lnTo>
                    <a:lnTo>
                      <a:pt x="2" y="24"/>
                    </a:lnTo>
                    <a:lnTo>
                      <a:pt x="0" y="19"/>
                    </a:lnTo>
                    <a:lnTo>
                      <a:pt x="36" y="0"/>
                    </a:lnTo>
                    <a:lnTo>
                      <a:pt x="46" y="17"/>
                    </a:lnTo>
                    <a:lnTo>
                      <a:pt x="10" y="36"/>
                    </a:lnTo>
                    <a:lnTo>
                      <a:pt x="2" y="24"/>
                    </a:lnTo>
                    <a:lnTo>
                      <a:pt x="2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1" name="Freeform 129"/>
              <p:cNvSpPr/>
              <p:nvPr/>
            </p:nvSpPr>
            <p:spPr bwMode="auto">
              <a:xfrm>
                <a:off x="4693" y="1951"/>
                <a:ext cx="115" cy="78"/>
              </a:xfrm>
              <a:custGeom>
                <a:avLst/>
                <a:gdLst>
                  <a:gd name="T0" fmla="*/ 0 w 48"/>
                  <a:gd name="T1" fmla="*/ 30 h 33"/>
                  <a:gd name="T2" fmla="*/ 0 w 48"/>
                  <a:gd name="T3" fmla="*/ 30 h 33"/>
                  <a:gd name="T4" fmla="*/ 2 w 48"/>
                  <a:gd name="T5" fmla="*/ 26 h 33"/>
                  <a:gd name="T6" fmla="*/ 5 w 48"/>
                  <a:gd name="T7" fmla="*/ 28 h 33"/>
                  <a:gd name="T8" fmla="*/ 5 w 48"/>
                  <a:gd name="T9" fmla="*/ 28 h 33"/>
                  <a:gd name="T10" fmla="*/ 13 w 48"/>
                  <a:gd name="T11" fmla="*/ 29 h 33"/>
                  <a:gd name="T12" fmla="*/ 13 w 48"/>
                  <a:gd name="T13" fmla="*/ 29 h 33"/>
                  <a:gd name="T14" fmla="*/ 23 w 48"/>
                  <a:gd name="T15" fmla="*/ 26 h 33"/>
                  <a:gd name="T16" fmla="*/ 23 w 48"/>
                  <a:gd name="T17" fmla="*/ 26 h 33"/>
                  <a:gd name="T18" fmla="*/ 37 w 48"/>
                  <a:gd name="T19" fmla="*/ 11 h 33"/>
                  <a:gd name="T20" fmla="*/ 37 w 48"/>
                  <a:gd name="T21" fmla="*/ 11 h 33"/>
                  <a:gd name="T22" fmla="*/ 44 w 48"/>
                  <a:gd name="T23" fmla="*/ 0 h 33"/>
                  <a:gd name="T24" fmla="*/ 44 w 48"/>
                  <a:gd name="T25" fmla="*/ 0 h 33"/>
                  <a:gd name="T26" fmla="*/ 48 w 48"/>
                  <a:gd name="T27" fmla="*/ 3 h 33"/>
                  <a:gd name="T28" fmla="*/ 25 w 48"/>
                  <a:gd name="T29" fmla="*/ 30 h 33"/>
                  <a:gd name="T30" fmla="*/ 25 w 48"/>
                  <a:gd name="T31" fmla="*/ 30 h 33"/>
                  <a:gd name="T32" fmla="*/ 13 w 48"/>
                  <a:gd name="T33" fmla="*/ 33 h 33"/>
                  <a:gd name="T34" fmla="*/ 13 w 48"/>
                  <a:gd name="T35" fmla="*/ 33 h 33"/>
                  <a:gd name="T36" fmla="*/ 0 w 48"/>
                  <a:gd name="T37" fmla="*/ 3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48" h="33">
                    <a:moveTo>
                      <a:pt x="0" y="30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2" y="26"/>
                      <a:pt x="3" y="27"/>
                      <a:pt x="5" y="28"/>
                    </a:cubicBezTo>
                    <a:cubicBezTo>
                      <a:pt x="5" y="28"/>
                      <a:pt x="5" y="28"/>
                      <a:pt x="5" y="28"/>
                    </a:cubicBezTo>
                    <a:cubicBezTo>
                      <a:pt x="7" y="28"/>
                      <a:pt x="10" y="29"/>
                      <a:pt x="13" y="29"/>
                    </a:cubicBezTo>
                    <a:cubicBezTo>
                      <a:pt x="13" y="29"/>
                      <a:pt x="13" y="29"/>
                      <a:pt x="13" y="29"/>
                    </a:cubicBezTo>
                    <a:cubicBezTo>
                      <a:pt x="17" y="29"/>
                      <a:pt x="20" y="28"/>
                      <a:pt x="23" y="26"/>
                    </a:cubicBezTo>
                    <a:cubicBezTo>
                      <a:pt x="23" y="26"/>
                      <a:pt x="23" y="26"/>
                      <a:pt x="23" y="26"/>
                    </a:cubicBezTo>
                    <a:cubicBezTo>
                      <a:pt x="27" y="23"/>
                      <a:pt x="33" y="17"/>
                      <a:pt x="37" y="11"/>
                    </a:cubicBezTo>
                    <a:cubicBezTo>
                      <a:pt x="37" y="11"/>
                      <a:pt x="37" y="11"/>
                      <a:pt x="37" y="11"/>
                    </a:cubicBezTo>
                    <a:cubicBezTo>
                      <a:pt x="41" y="5"/>
                      <a:pt x="44" y="0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8" y="3"/>
                      <a:pt x="48" y="3"/>
                      <a:pt x="48" y="3"/>
                    </a:cubicBezTo>
                    <a:cubicBezTo>
                      <a:pt x="48" y="3"/>
                      <a:pt x="35" y="22"/>
                      <a:pt x="25" y="30"/>
                    </a:cubicBezTo>
                    <a:cubicBezTo>
                      <a:pt x="25" y="30"/>
                      <a:pt x="25" y="30"/>
                      <a:pt x="25" y="30"/>
                    </a:cubicBezTo>
                    <a:cubicBezTo>
                      <a:pt x="21" y="32"/>
                      <a:pt x="17" y="33"/>
                      <a:pt x="13" y="33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6" y="33"/>
                      <a:pt x="0" y="30"/>
                      <a:pt x="0" y="3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2" name="Freeform 130"/>
              <p:cNvSpPr>
                <a:spLocks noEditPoints="1"/>
              </p:cNvSpPr>
              <p:nvPr/>
            </p:nvSpPr>
            <p:spPr bwMode="auto">
              <a:xfrm>
                <a:off x="4688" y="1946"/>
                <a:ext cx="127" cy="88"/>
              </a:xfrm>
              <a:custGeom>
                <a:avLst/>
                <a:gdLst>
                  <a:gd name="T0" fmla="*/ 1 w 53"/>
                  <a:gd name="T1" fmla="*/ 33 h 37"/>
                  <a:gd name="T2" fmla="*/ 0 w 53"/>
                  <a:gd name="T3" fmla="*/ 31 h 37"/>
                  <a:gd name="T4" fmla="*/ 2 w 53"/>
                  <a:gd name="T5" fmla="*/ 27 h 37"/>
                  <a:gd name="T6" fmla="*/ 4 w 53"/>
                  <a:gd name="T7" fmla="*/ 26 h 37"/>
                  <a:gd name="T8" fmla="*/ 4 w 53"/>
                  <a:gd name="T9" fmla="*/ 26 h 37"/>
                  <a:gd name="T10" fmla="*/ 4 w 53"/>
                  <a:gd name="T11" fmla="*/ 26 h 37"/>
                  <a:gd name="T12" fmla="*/ 4 w 53"/>
                  <a:gd name="T13" fmla="*/ 26 h 37"/>
                  <a:gd name="T14" fmla="*/ 5 w 53"/>
                  <a:gd name="T15" fmla="*/ 26 h 37"/>
                  <a:gd name="T16" fmla="*/ 5 w 53"/>
                  <a:gd name="T17" fmla="*/ 26 h 37"/>
                  <a:gd name="T18" fmla="*/ 5 w 53"/>
                  <a:gd name="T19" fmla="*/ 27 h 37"/>
                  <a:gd name="T20" fmla="*/ 8 w 53"/>
                  <a:gd name="T21" fmla="*/ 28 h 37"/>
                  <a:gd name="T22" fmla="*/ 15 w 53"/>
                  <a:gd name="T23" fmla="*/ 29 h 37"/>
                  <a:gd name="T24" fmla="*/ 15 w 53"/>
                  <a:gd name="T25" fmla="*/ 29 h 37"/>
                  <a:gd name="T26" fmla="*/ 16 w 53"/>
                  <a:gd name="T27" fmla="*/ 29 h 37"/>
                  <a:gd name="T28" fmla="*/ 24 w 53"/>
                  <a:gd name="T29" fmla="*/ 27 h 37"/>
                  <a:gd name="T30" fmla="*/ 37 w 53"/>
                  <a:gd name="T31" fmla="*/ 12 h 37"/>
                  <a:gd name="T32" fmla="*/ 45 w 53"/>
                  <a:gd name="T33" fmla="*/ 1 h 37"/>
                  <a:gd name="T34" fmla="*/ 45 w 53"/>
                  <a:gd name="T35" fmla="*/ 1 h 37"/>
                  <a:gd name="T36" fmla="*/ 53 w 53"/>
                  <a:gd name="T37" fmla="*/ 4 h 37"/>
                  <a:gd name="T38" fmla="*/ 51 w 53"/>
                  <a:gd name="T39" fmla="*/ 6 h 37"/>
                  <a:gd name="T40" fmla="*/ 51 w 53"/>
                  <a:gd name="T41" fmla="*/ 7 h 37"/>
                  <a:gd name="T42" fmla="*/ 49 w 53"/>
                  <a:gd name="T43" fmla="*/ 9 h 37"/>
                  <a:gd name="T44" fmla="*/ 44 w 53"/>
                  <a:gd name="T45" fmla="*/ 17 h 37"/>
                  <a:gd name="T46" fmla="*/ 28 w 53"/>
                  <a:gd name="T47" fmla="*/ 33 h 37"/>
                  <a:gd name="T48" fmla="*/ 15 w 53"/>
                  <a:gd name="T49" fmla="*/ 37 h 37"/>
                  <a:gd name="T50" fmla="*/ 1 w 53"/>
                  <a:gd name="T51" fmla="*/ 34 h 37"/>
                  <a:gd name="T52" fmla="*/ 2 w 53"/>
                  <a:gd name="T53" fmla="*/ 32 h 37"/>
                  <a:gd name="T54" fmla="*/ 15 w 53"/>
                  <a:gd name="T55" fmla="*/ 33 h 37"/>
                  <a:gd name="T56" fmla="*/ 22 w 53"/>
                  <a:gd name="T57" fmla="*/ 32 h 37"/>
                  <a:gd name="T58" fmla="*/ 15 w 53"/>
                  <a:gd name="T59" fmla="*/ 33 h 37"/>
                  <a:gd name="T60" fmla="*/ 15 w 53"/>
                  <a:gd name="T61" fmla="*/ 33 h 37"/>
                  <a:gd name="T62" fmla="*/ 14 w 53"/>
                  <a:gd name="T63" fmla="*/ 33 h 37"/>
                  <a:gd name="T64" fmla="*/ 11 w 53"/>
                  <a:gd name="T65" fmla="*/ 32 h 37"/>
                  <a:gd name="T66" fmla="*/ 7 w 53"/>
                  <a:gd name="T67" fmla="*/ 31 h 37"/>
                  <a:gd name="T68" fmla="*/ 5 w 53"/>
                  <a:gd name="T69" fmla="*/ 31 h 37"/>
                  <a:gd name="T70" fmla="*/ 11 w 53"/>
                  <a:gd name="T71" fmla="*/ 32 h 37"/>
                  <a:gd name="T72" fmla="*/ 22 w 53"/>
                  <a:gd name="T73" fmla="*/ 32 h 37"/>
                  <a:gd name="T74" fmla="*/ 22 w 53"/>
                  <a:gd name="T75" fmla="*/ 32 h 37"/>
                  <a:gd name="T76" fmla="*/ 3 w 53"/>
                  <a:gd name="T77" fmla="*/ 30 h 37"/>
                  <a:gd name="T78" fmla="*/ 3 w 53"/>
                  <a:gd name="T79" fmla="*/ 30 h 37"/>
                  <a:gd name="T80" fmla="*/ 3 w 53"/>
                  <a:gd name="T81" fmla="*/ 30 h 37"/>
                  <a:gd name="T82" fmla="*/ 3 w 53"/>
                  <a:gd name="T83" fmla="*/ 30 h 37"/>
                  <a:gd name="T84" fmla="*/ 2 w 53"/>
                  <a:gd name="T85" fmla="*/ 29 h 37"/>
                  <a:gd name="T86" fmla="*/ 2 w 53"/>
                  <a:gd name="T87" fmla="*/ 29 h 37"/>
                  <a:gd name="T88" fmla="*/ 41 w 53"/>
                  <a:gd name="T89" fmla="*/ 14 h 37"/>
                  <a:gd name="T90" fmla="*/ 39 w 53"/>
                  <a:gd name="T91" fmla="*/ 17 h 37"/>
                  <a:gd name="T92" fmla="*/ 46 w 53"/>
                  <a:gd name="T93" fmla="*/ 7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53" h="37">
                    <a:moveTo>
                      <a:pt x="1" y="34"/>
                    </a:moveTo>
                    <a:cubicBezTo>
                      <a:pt x="1" y="33"/>
                      <a:pt x="1" y="33"/>
                      <a:pt x="1" y="33"/>
                    </a:cubicBezTo>
                    <a:cubicBezTo>
                      <a:pt x="1" y="31"/>
                      <a:pt x="1" y="31"/>
                      <a:pt x="1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2" y="27"/>
                      <a:pt x="2" y="27"/>
                      <a:pt x="2" y="27"/>
                    </a:cubicBezTo>
                    <a:cubicBezTo>
                      <a:pt x="3" y="26"/>
                      <a:pt x="3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4" y="26"/>
                    </a:cubicBezTo>
                    <a:cubicBezTo>
                      <a:pt x="4" y="26"/>
                      <a:pt x="4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6"/>
                      <a:pt x="5" y="26"/>
                    </a:cubicBezTo>
                    <a:cubicBezTo>
                      <a:pt x="5" y="26"/>
                      <a:pt x="5" y="27"/>
                      <a:pt x="5" y="27"/>
                    </a:cubicBezTo>
                    <a:cubicBezTo>
                      <a:pt x="5" y="27"/>
                      <a:pt x="5" y="27"/>
                      <a:pt x="5" y="27"/>
                    </a:cubicBezTo>
                    <a:cubicBezTo>
                      <a:pt x="6" y="27"/>
                      <a:pt x="7" y="27"/>
                      <a:pt x="8" y="28"/>
                    </a:cubicBezTo>
                    <a:cubicBezTo>
                      <a:pt x="8" y="28"/>
                      <a:pt x="8" y="28"/>
                      <a:pt x="8" y="28"/>
                    </a:cubicBezTo>
                    <a:cubicBezTo>
                      <a:pt x="10" y="28"/>
                      <a:pt x="13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5" y="29"/>
                      <a:pt x="16" y="29"/>
                      <a:pt x="16" y="29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8" y="29"/>
                      <a:pt x="21" y="28"/>
                      <a:pt x="24" y="27"/>
                    </a:cubicBezTo>
                    <a:cubicBezTo>
                      <a:pt x="24" y="27"/>
                      <a:pt x="24" y="27"/>
                      <a:pt x="24" y="27"/>
                    </a:cubicBezTo>
                    <a:cubicBezTo>
                      <a:pt x="28" y="24"/>
                      <a:pt x="33" y="17"/>
                      <a:pt x="37" y="12"/>
                    </a:cubicBezTo>
                    <a:cubicBezTo>
                      <a:pt x="37" y="12"/>
                      <a:pt x="37" y="12"/>
                      <a:pt x="37" y="12"/>
                    </a:cubicBezTo>
                    <a:cubicBezTo>
                      <a:pt x="42" y="6"/>
                      <a:pt x="45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53" y="4"/>
                      <a:pt x="53" y="4"/>
                      <a:pt x="53" y="4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1" y="6"/>
                      <a:pt x="51" y="6"/>
                    </a:cubicBezTo>
                    <a:cubicBezTo>
                      <a:pt x="51" y="6"/>
                      <a:pt x="51" y="6"/>
                      <a:pt x="51" y="7"/>
                    </a:cubicBezTo>
                    <a:cubicBezTo>
                      <a:pt x="51" y="7"/>
                      <a:pt x="51" y="7"/>
                      <a:pt x="51" y="7"/>
                    </a:cubicBezTo>
                    <a:cubicBezTo>
                      <a:pt x="50" y="7"/>
                      <a:pt x="50" y="8"/>
                      <a:pt x="49" y="9"/>
                    </a:cubicBezTo>
                    <a:cubicBezTo>
                      <a:pt x="49" y="9"/>
                      <a:pt x="49" y="9"/>
                      <a:pt x="49" y="9"/>
                    </a:cubicBezTo>
                    <a:cubicBezTo>
                      <a:pt x="48" y="11"/>
                      <a:pt x="46" y="14"/>
                      <a:pt x="44" y="17"/>
                    </a:cubicBezTo>
                    <a:cubicBezTo>
                      <a:pt x="44" y="17"/>
                      <a:pt x="44" y="17"/>
                      <a:pt x="44" y="17"/>
                    </a:cubicBezTo>
                    <a:cubicBezTo>
                      <a:pt x="39" y="22"/>
                      <a:pt x="34" y="29"/>
                      <a:pt x="28" y="33"/>
                    </a:cubicBezTo>
                    <a:cubicBezTo>
                      <a:pt x="28" y="33"/>
                      <a:pt x="28" y="33"/>
                      <a:pt x="28" y="33"/>
                    </a:cubicBezTo>
                    <a:cubicBezTo>
                      <a:pt x="24" y="36"/>
                      <a:pt x="19" y="37"/>
                      <a:pt x="15" y="37"/>
                    </a:cubicBezTo>
                    <a:cubicBezTo>
                      <a:pt x="15" y="37"/>
                      <a:pt x="15" y="37"/>
                      <a:pt x="15" y="37"/>
                    </a:cubicBezTo>
                    <a:cubicBezTo>
                      <a:pt x="8" y="37"/>
                      <a:pt x="2" y="34"/>
                      <a:pt x="1" y="34"/>
                    </a:cubicBezTo>
                    <a:close/>
                    <a:moveTo>
                      <a:pt x="1" y="34"/>
                    </a:moveTo>
                    <a:cubicBezTo>
                      <a:pt x="2" y="32"/>
                      <a:pt x="2" y="32"/>
                      <a:pt x="2" y="32"/>
                    </a:cubicBezTo>
                    <a:cubicBezTo>
                      <a:pt x="1" y="34"/>
                      <a:pt x="1" y="34"/>
                      <a:pt x="1" y="34"/>
                    </a:cubicBezTo>
                    <a:close/>
                    <a:moveTo>
                      <a:pt x="15" y="33"/>
                    </a:moveTo>
                    <a:cubicBezTo>
                      <a:pt x="17" y="33"/>
                      <a:pt x="20" y="33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0" y="33"/>
                      <a:pt x="17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5" y="33"/>
                    </a:cubicBezTo>
                    <a:cubicBezTo>
                      <a:pt x="15" y="33"/>
                      <a:pt x="15" y="33"/>
                      <a:pt x="14" y="33"/>
                    </a:cubicBezTo>
                    <a:cubicBezTo>
                      <a:pt x="14" y="33"/>
                      <a:pt x="14" y="33"/>
                      <a:pt x="14" y="33"/>
                    </a:cubicBezTo>
                    <a:cubicBezTo>
                      <a:pt x="15" y="33"/>
                      <a:pt x="15" y="33"/>
                      <a:pt x="15" y="33"/>
                    </a:cubicBezTo>
                    <a:close/>
                    <a:moveTo>
                      <a:pt x="11" y="32"/>
                    </a:moveTo>
                    <a:cubicBezTo>
                      <a:pt x="9" y="32"/>
                      <a:pt x="8" y="32"/>
                      <a:pt x="7" y="31"/>
                    </a:cubicBezTo>
                    <a:cubicBezTo>
                      <a:pt x="7" y="31"/>
                      <a:pt x="7" y="31"/>
                      <a:pt x="7" y="31"/>
                    </a:cubicBezTo>
                    <a:cubicBezTo>
                      <a:pt x="6" y="31"/>
                      <a:pt x="5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5" y="31"/>
                      <a:pt x="5" y="31"/>
                      <a:pt x="5" y="31"/>
                    </a:cubicBezTo>
                    <a:cubicBezTo>
                      <a:pt x="6" y="31"/>
                      <a:pt x="8" y="32"/>
                      <a:pt x="11" y="32"/>
                    </a:cubicBezTo>
                    <a:close/>
                    <a:moveTo>
                      <a:pt x="22" y="32"/>
                    </a:move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ubicBezTo>
                      <a:pt x="22" y="32"/>
                      <a:pt x="22" y="32"/>
                      <a:pt x="22" y="32"/>
                    </a:cubicBezTo>
                    <a:close/>
                    <a:moveTo>
                      <a:pt x="3" y="30"/>
                    </a:move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ubicBezTo>
                      <a:pt x="3" y="30"/>
                      <a:pt x="3" y="30"/>
                      <a:pt x="3" y="30"/>
                    </a:cubicBezTo>
                    <a:close/>
                    <a:moveTo>
                      <a:pt x="2" y="29"/>
                    </a:moveTo>
                    <a:cubicBezTo>
                      <a:pt x="2" y="29"/>
                      <a:pt x="2" y="29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ubicBezTo>
                      <a:pt x="2" y="29"/>
                      <a:pt x="2" y="29"/>
                      <a:pt x="2" y="29"/>
                    </a:cubicBezTo>
                    <a:close/>
                    <a:moveTo>
                      <a:pt x="41" y="14"/>
                    </a:moveTo>
                    <a:cubicBezTo>
                      <a:pt x="40" y="15"/>
                      <a:pt x="39" y="16"/>
                      <a:pt x="39" y="17"/>
                    </a:cubicBezTo>
                    <a:cubicBezTo>
                      <a:pt x="39" y="17"/>
                      <a:pt x="39" y="17"/>
                      <a:pt x="39" y="17"/>
                    </a:cubicBezTo>
                    <a:cubicBezTo>
                      <a:pt x="41" y="13"/>
                      <a:pt x="44" y="10"/>
                      <a:pt x="46" y="7"/>
                    </a:cubicBezTo>
                    <a:cubicBezTo>
                      <a:pt x="46" y="7"/>
                      <a:pt x="46" y="7"/>
                      <a:pt x="46" y="7"/>
                    </a:cubicBezTo>
                    <a:cubicBezTo>
                      <a:pt x="44" y="9"/>
                      <a:pt x="43" y="11"/>
                      <a:pt x="4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3" name="Freeform 131"/>
              <p:cNvSpPr/>
              <p:nvPr/>
            </p:nvSpPr>
            <p:spPr bwMode="auto">
              <a:xfrm>
                <a:off x="4789" y="1936"/>
                <a:ext cx="24" cy="22"/>
              </a:xfrm>
              <a:custGeom>
                <a:avLst/>
                <a:gdLst>
                  <a:gd name="T0" fmla="*/ 0 w 24"/>
                  <a:gd name="T1" fmla="*/ 8 h 22"/>
                  <a:gd name="T2" fmla="*/ 7 w 24"/>
                  <a:gd name="T3" fmla="*/ 0 h 22"/>
                  <a:gd name="T4" fmla="*/ 24 w 24"/>
                  <a:gd name="T5" fmla="*/ 15 h 22"/>
                  <a:gd name="T6" fmla="*/ 16 w 24"/>
                  <a:gd name="T7" fmla="*/ 22 h 22"/>
                  <a:gd name="T8" fmla="*/ 0 w 24"/>
                  <a:gd name="T9" fmla="*/ 8 h 22"/>
                  <a:gd name="T10" fmla="*/ 0 w 24"/>
                  <a:gd name="T11" fmla="*/ 8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22">
                    <a:moveTo>
                      <a:pt x="0" y="8"/>
                    </a:moveTo>
                    <a:lnTo>
                      <a:pt x="7" y="0"/>
                    </a:lnTo>
                    <a:lnTo>
                      <a:pt x="24" y="15"/>
                    </a:lnTo>
                    <a:lnTo>
                      <a:pt x="16" y="22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4" name="Freeform 132"/>
              <p:cNvSpPr>
                <a:spLocks noEditPoints="1"/>
              </p:cNvSpPr>
              <p:nvPr/>
            </p:nvSpPr>
            <p:spPr bwMode="auto">
              <a:xfrm>
                <a:off x="4781" y="1929"/>
                <a:ext cx="39" cy="36"/>
              </a:xfrm>
              <a:custGeom>
                <a:avLst/>
                <a:gdLst>
                  <a:gd name="T0" fmla="*/ 5 w 39"/>
                  <a:gd name="T1" fmla="*/ 17 h 36"/>
                  <a:gd name="T2" fmla="*/ 8 w 39"/>
                  <a:gd name="T3" fmla="*/ 15 h 36"/>
                  <a:gd name="T4" fmla="*/ 12 w 39"/>
                  <a:gd name="T5" fmla="*/ 17 h 36"/>
                  <a:gd name="T6" fmla="*/ 8 w 39"/>
                  <a:gd name="T7" fmla="*/ 15 h 36"/>
                  <a:gd name="T8" fmla="*/ 5 w 39"/>
                  <a:gd name="T9" fmla="*/ 17 h 36"/>
                  <a:gd name="T10" fmla="*/ 0 w 39"/>
                  <a:gd name="T11" fmla="*/ 15 h 36"/>
                  <a:gd name="T12" fmla="*/ 15 w 39"/>
                  <a:gd name="T13" fmla="*/ 0 h 36"/>
                  <a:gd name="T14" fmla="*/ 39 w 39"/>
                  <a:gd name="T15" fmla="*/ 22 h 36"/>
                  <a:gd name="T16" fmla="*/ 24 w 39"/>
                  <a:gd name="T17" fmla="*/ 36 h 36"/>
                  <a:gd name="T18" fmla="*/ 5 w 39"/>
                  <a:gd name="T19" fmla="*/ 17 h 36"/>
                  <a:gd name="T20" fmla="*/ 5 w 39"/>
                  <a:gd name="T21" fmla="*/ 17 h 36"/>
                  <a:gd name="T22" fmla="*/ 24 w 39"/>
                  <a:gd name="T23" fmla="*/ 24 h 36"/>
                  <a:gd name="T24" fmla="*/ 24 w 39"/>
                  <a:gd name="T25" fmla="*/ 24 h 36"/>
                  <a:gd name="T26" fmla="*/ 17 w 39"/>
                  <a:gd name="T27" fmla="*/ 15 h 36"/>
                  <a:gd name="T28" fmla="*/ 24 w 39"/>
                  <a:gd name="T29" fmla="*/ 24 h 36"/>
                  <a:gd name="T30" fmla="*/ 24 w 39"/>
                  <a:gd name="T31" fmla="*/ 24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36">
                    <a:moveTo>
                      <a:pt x="5" y="17"/>
                    </a:moveTo>
                    <a:lnTo>
                      <a:pt x="8" y="15"/>
                    </a:lnTo>
                    <a:lnTo>
                      <a:pt x="12" y="17"/>
                    </a:lnTo>
                    <a:lnTo>
                      <a:pt x="8" y="15"/>
                    </a:lnTo>
                    <a:lnTo>
                      <a:pt x="5" y="17"/>
                    </a:lnTo>
                    <a:lnTo>
                      <a:pt x="0" y="15"/>
                    </a:lnTo>
                    <a:lnTo>
                      <a:pt x="15" y="0"/>
                    </a:lnTo>
                    <a:lnTo>
                      <a:pt x="39" y="22"/>
                    </a:lnTo>
                    <a:lnTo>
                      <a:pt x="24" y="36"/>
                    </a:lnTo>
                    <a:lnTo>
                      <a:pt x="5" y="17"/>
                    </a:lnTo>
                    <a:lnTo>
                      <a:pt x="5" y="17"/>
                    </a:lnTo>
                    <a:close/>
                    <a:moveTo>
                      <a:pt x="24" y="24"/>
                    </a:moveTo>
                    <a:lnTo>
                      <a:pt x="24" y="24"/>
                    </a:lnTo>
                    <a:lnTo>
                      <a:pt x="17" y="15"/>
                    </a:lnTo>
                    <a:lnTo>
                      <a:pt x="24" y="24"/>
                    </a:lnTo>
                    <a:lnTo>
                      <a:pt x="24" y="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5" name="Freeform 133"/>
              <p:cNvSpPr/>
              <p:nvPr/>
            </p:nvSpPr>
            <p:spPr bwMode="auto">
              <a:xfrm>
                <a:off x="4688" y="1744"/>
                <a:ext cx="50" cy="81"/>
              </a:xfrm>
              <a:custGeom>
                <a:avLst/>
                <a:gdLst>
                  <a:gd name="T0" fmla="*/ 10 w 21"/>
                  <a:gd name="T1" fmla="*/ 29 h 34"/>
                  <a:gd name="T2" fmla="*/ 0 w 21"/>
                  <a:gd name="T3" fmla="*/ 15 h 34"/>
                  <a:gd name="T4" fmla="*/ 0 w 21"/>
                  <a:gd name="T5" fmla="*/ 15 h 34"/>
                  <a:gd name="T6" fmla="*/ 1 w 21"/>
                  <a:gd name="T7" fmla="*/ 9 h 34"/>
                  <a:gd name="T8" fmla="*/ 1 w 21"/>
                  <a:gd name="T9" fmla="*/ 9 h 34"/>
                  <a:gd name="T10" fmla="*/ 5 w 21"/>
                  <a:gd name="T11" fmla="*/ 2 h 34"/>
                  <a:gd name="T12" fmla="*/ 5 w 21"/>
                  <a:gd name="T13" fmla="*/ 2 h 34"/>
                  <a:gd name="T14" fmla="*/ 7 w 21"/>
                  <a:gd name="T15" fmla="*/ 0 h 34"/>
                  <a:gd name="T16" fmla="*/ 7 w 21"/>
                  <a:gd name="T17" fmla="*/ 0 h 34"/>
                  <a:gd name="T18" fmla="*/ 9 w 21"/>
                  <a:gd name="T19" fmla="*/ 0 h 34"/>
                  <a:gd name="T20" fmla="*/ 9 w 21"/>
                  <a:gd name="T21" fmla="*/ 0 h 34"/>
                  <a:gd name="T22" fmla="*/ 10 w 21"/>
                  <a:gd name="T23" fmla="*/ 0 h 34"/>
                  <a:gd name="T24" fmla="*/ 10 w 21"/>
                  <a:gd name="T25" fmla="*/ 0 h 34"/>
                  <a:gd name="T26" fmla="*/ 11 w 21"/>
                  <a:gd name="T27" fmla="*/ 0 h 34"/>
                  <a:gd name="T28" fmla="*/ 11 w 21"/>
                  <a:gd name="T29" fmla="*/ 0 h 34"/>
                  <a:gd name="T30" fmla="*/ 17 w 21"/>
                  <a:gd name="T31" fmla="*/ 0 h 34"/>
                  <a:gd name="T32" fmla="*/ 17 w 21"/>
                  <a:gd name="T33" fmla="*/ 4 h 34"/>
                  <a:gd name="T34" fmla="*/ 11 w 21"/>
                  <a:gd name="T35" fmla="*/ 4 h 34"/>
                  <a:gd name="T36" fmla="*/ 10 w 21"/>
                  <a:gd name="T37" fmla="*/ 4 h 34"/>
                  <a:gd name="T38" fmla="*/ 10 w 21"/>
                  <a:gd name="T39" fmla="*/ 4 h 34"/>
                  <a:gd name="T40" fmla="*/ 8 w 21"/>
                  <a:gd name="T41" fmla="*/ 4 h 34"/>
                  <a:gd name="T42" fmla="*/ 8 w 21"/>
                  <a:gd name="T43" fmla="*/ 4 h 34"/>
                  <a:gd name="T44" fmla="*/ 8 w 21"/>
                  <a:gd name="T45" fmla="*/ 4 h 34"/>
                  <a:gd name="T46" fmla="*/ 8 w 21"/>
                  <a:gd name="T47" fmla="*/ 4 h 34"/>
                  <a:gd name="T48" fmla="*/ 4 w 21"/>
                  <a:gd name="T49" fmla="*/ 11 h 34"/>
                  <a:gd name="T50" fmla="*/ 4 w 21"/>
                  <a:gd name="T51" fmla="*/ 11 h 34"/>
                  <a:gd name="T52" fmla="*/ 4 w 21"/>
                  <a:gd name="T53" fmla="*/ 15 h 34"/>
                  <a:gd name="T54" fmla="*/ 4 w 21"/>
                  <a:gd name="T55" fmla="*/ 15 h 34"/>
                  <a:gd name="T56" fmla="*/ 12 w 21"/>
                  <a:gd name="T57" fmla="*/ 26 h 34"/>
                  <a:gd name="T58" fmla="*/ 12 w 21"/>
                  <a:gd name="T59" fmla="*/ 26 h 34"/>
                  <a:gd name="T60" fmla="*/ 21 w 21"/>
                  <a:gd name="T61" fmla="*/ 30 h 34"/>
                  <a:gd name="T62" fmla="*/ 21 w 21"/>
                  <a:gd name="T63" fmla="*/ 30 h 34"/>
                  <a:gd name="T64" fmla="*/ 19 w 21"/>
                  <a:gd name="T65" fmla="*/ 34 h 34"/>
                  <a:gd name="T66" fmla="*/ 10 w 21"/>
                  <a:gd name="T67" fmla="*/ 29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" h="34">
                    <a:moveTo>
                      <a:pt x="10" y="29"/>
                    </a:moveTo>
                    <a:cubicBezTo>
                      <a:pt x="5" y="26"/>
                      <a:pt x="0" y="21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"/>
                      <a:pt x="0" y="11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3" y="6"/>
                      <a:pt x="4" y="4"/>
                      <a:pt x="5" y="2"/>
                    </a:cubicBezTo>
                    <a:cubicBezTo>
                      <a:pt x="5" y="2"/>
                      <a:pt x="5" y="2"/>
                      <a:pt x="5" y="2"/>
                    </a:cubicBezTo>
                    <a:cubicBezTo>
                      <a:pt x="5" y="1"/>
                      <a:pt x="5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9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8" y="4"/>
                      <a:pt x="8" y="4"/>
                      <a:pt x="8" y="4"/>
                    </a:cubicBezTo>
                    <a:cubicBezTo>
                      <a:pt x="7" y="5"/>
                      <a:pt x="6" y="8"/>
                      <a:pt x="4" y="11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4" y="12"/>
                      <a:pt x="4" y="13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3" y="18"/>
                      <a:pt x="7" y="23"/>
                      <a:pt x="12" y="26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6" y="29"/>
                      <a:pt x="21" y="30"/>
                      <a:pt x="21" y="30"/>
                    </a:cubicBezTo>
                    <a:cubicBezTo>
                      <a:pt x="21" y="30"/>
                      <a:pt x="21" y="30"/>
                      <a:pt x="21" y="30"/>
                    </a:cubicBezTo>
                    <a:cubicBezTo>
                      <a:pt x="19" y="34"/>
                      <a:pt x="19" y="34"/>
                      <a:pt x="19" y="34"/>
                    </a:cubicBezTo>
                    <a:cubicBezTo>
                      <a:pt x="19" y="34"/>
                      <a:pt x="14" y="32"/>
                      <a:pt x="10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6" name="Freeform 134"/>
              <p:cNvSpPr>
                <a:spLocks noEditPoints="1"/>
              </p:cNvSpPr>
              <p:nvPr/>
            </p:nvSpPr>
            <p:spPr bwMode="auto">
              <a:xfrm>
                <a:off x="4681" y="1739"/>
                <a:ext cx="62" cy="93"/>
              </a:xfrm>
              <a:custGeom>
                <a:avLst/>
                <a:gdLst>
                  <a:gd name="T0" fmla="*/ 11 w 26"/>
                  <a:gd name="T1" fmla="*/ 33 h 39"/>
                  <a:gd name="T2" fmla="*/ 13 w 26"/>
                  <a:gd name="T3" fmla="*/ 31 h 39"/>
                  <a:gd name="T4" fmla="*/ 1 w 26"/>
                  <a:gd name="T5" fmla="*/ 17 h 39"/>
                  <a:gd name="T6" fmla="*/ 2 w 26"/>
                  <a:gd name="T7" fmla="*/ 10 h 39"/>
                  <a:gd name="T8" fmla="*/ 6 w 26"/>
                  <a:gd name="T9" fmla="*/ 3 h 39"/>
                  <a:gd name="T10" fmla="*/ 6 w 26"/>
                  <a:gd name="T11" fmla="*/ 3 h 39"/>
                  <a:gd name="T12" fmla="*/ 7 w 26"/>
                  <a:gd name="T13" fmla="*/ 2 h 39"/>
                  <a:gd name="T14" fmla="*/ 10 w 26"/>
                  <a:gd name="T15" fmla="*/ 0 h 39"/>
                  <a:gd name="T16" fmla="*/ 10 w 26"/>
                  <a:gd name="T17" fmla="*/ 0 h 39"/>
                  <a:gd name="T18" fmla="*/ 13 w 26"/>
                  <a:gd name="T19" fmla="*/ 0 h 39"/>
                  <a:gd name="T20" fmla="*/ 13 w 26"/>
                  <a:gd name="T21" fmla="*/ 0 h 39"/>
                  <a:gd name="T22" fmla="*/ 14 w 26"/>
                  <a:gd name="T23" fmla="*/ 0 h 39"/>
                  <a:gd name="T24" fmla="*/ 14 w 26"/>
                  <a:gd name="T25" fmla="*/ 0 h 39"/>
                  <a:gd name="T26" fmla="*/ 22 w 26"/>
                  <a:gd name="T27" fmla="*/ 0 h 39"/>
                  <a:gd name="T28" fmla="*/ 14 w 26"/>
                  <a:gd name="T29" fmla="*/ 8 h 39"/>
                  <a:gd name="T30" fmla="*/ 13 w 26"/>
                  <a:gd name="T31" fmla="*/ 8 h 39"/>
                  <a:gd name="T32" fmla="*/ 13 w 26"/>
                  <a:gd name="T33" fmla="*/ 8 h 39"/>
                  <a:gd name="T34" fmla="*/ 12 w 26"/>
                  <a:gd name="T35" fmla="*/ 8 h 39"/>
                  <a:gd name="T36" fmla="*/ 9 w 26"/>
                  <a:gd name="T37" fmla="*/ 14 h 39"/>
                  <a:gd name="T38" fmla="*/ 8 w 26"/>
                  <a:gd name="T39" fmla="*/ 17 h 39"/>
                  <a:gd name="T40" fmla="*/ 16 w 26"/>
                  <a:gd name="T41" fmla="*/ 26 h 39"/>
                  <a:gd name="T42" fmla="*/ 25 w 26"/>
                  <a:gd name="T43" fmla="*/ 31 h 39"/>
                  <a:gd name="T44" fmla="*/ 25 w 26"/>
                  <a:gd name="T45" fmla="*/ 31 h 39"/>
                  <a:gd name="T46" fmla="*/ 26 w 26"/>
                  <a:gd name="T47" fmla="*/ 32 h 39"/>
                  <a:gd name="T48" fmla="*/ 21 w 26"/>
                  <a:gd name="T49" fmla="*/ 38 h 39"/>
                  <a:gd name="T50" fmla="*/ 12 w 26"/>
                  <a:gd name="T51" fmla="*/ 28 h 39"/>
                  <a:gd name="T52" fmla="*/ 14 w 26"/>
                  <a:gd name="T53" fmla="*/ 29 h 39"/>
                  <a:gd name="T54" fmla="*/ 12 w 26"/>
                  <a:gd name="T55" fmla="*/ 28 h 39"/>
                  <a:gd name="T56" fmla="*/ 12 w 26"/>
                  <a:gd name="T57" fmla="*/ 28 h 39"/>
                  <a:gd name="T58" fmla="*/ 5 w 26"/>
                  <a:gd name="T59" fmla="*/ 13 h 39"/>
                  <a:gd name="T60" fmla="*/ 6 w 26"/>
                  <a:gd name="T61" fmla="*/ 12 h 39"/>
                  <a:gd name="T62" fmla="*/ 9 w 26"/>
                  <a:gd name="T63" fmla="*/ 5 h 39"/>
                  <a:gd name="T64" fmla="*/ 9 w 26"/>
                  <a:gd name="T65" fmla="*/ 5 h 39"/>
                  <a:gd name="T66" fmla="*/ 6 w 26"/>
                  <a:gd name="T67" fmla="*/ 12 h 39"/>
                  <a:gd name="T68" fmla="*/ 18 w 26"/>
                  <a:gd name="T69" fmla="*/ 4 h 39"/>
                  <a:gd name="T70" fmla="*/ 14 w 26"/>
                  <a:gd name="T71" fmla="*/ 4 h 39"/>
                  <a:gd name="T72" fmla="*/ 13 w 26"/>
                  <a:gd name="T73" fmla="*/ 4 h 39"/>
                  <a:gd name="T74" fmla="*/ 12 w 26"/>
                  <a:gd name="T75" fmla="*/ 4 h 39"/>
                  <a:gd name="T76" fmla="*/ 13 w 26"/>
                  <a:gd name="T77" fmla="*/ 4 h 39"/>
                  <a:gd name="T78" fmla="*/ 11 w 26"/>
                  <a:gd name="T79" fmla="*/ 4 h 39"/>
                  <a:gd name="T80" fmla="*/ 11 w 26"/>
                  <a:gd name="T81" fmla="*/ 4 h 39"/>
                  <a:gd name="T82" fmla="*/ 11 w 26"/>
                  <a:gd name="T83" fmla="*/ 4 h 39"/>
                  <a:gd name="T84" fmla="*/ 11 w 26"/>
                  <a:gd name="T85" fmla="*/ 4 h 39"/>
                  <a:gd name="T86" fmla="*/ 11 w 26"/>
                  <a:gd name="T87" fmla="*/ 4 h 39"/>
                  <a:gd name="T88" fmla="*/ 11 w 26"/>
                  <a:gd name="T89" fmla="*/ 4 h 39"/>
                  <a:gd name="T90" fmla="*/ 10 w 26"/>
                  <a:gd name="T91" fmla="*/ 4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6" h="39">
                    <a:moveTo>
                      <a:pt x="21" y="38"/>
                    </a:moveTo>
                    <a:cubicBezTo>
                      <a:pt x="21" y="38"/>
                      <a:pt x="16" y="36"/>
                      <a:pt x="11" y="33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13" y="31"/>
                      <a:pt x="13" y="31"/>
                      <a:pt x="13" y="31"/>
                    </a:cubicBezTo>
                    <a:cubicBezTo>
                      <a:pt x="11" y="33"/>
                      <a:pt x="11" y="33"/>
                      <a:pt x="11" y="33"/>
                    </a:cubicBezTo>
                    <a:cubicBezTo>
                      <a:pt x="7" y="29"/>
                      <a:pt x="1" y="24"/>
                      <a:pt x="1" y="17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4"/>
                      <a:pt x="1" y="12"/>
                      <a:pt x="2" y="10"/>
                    </a:cubicBezTo>
                    <a:cubicBezTo>
                      <a:pt x="2" y="10"/>
                      <a:pt x="2" y="10"/>
                      <a:pt x="2" y="10"/>
                    </a:cubicBezTo>
                    <a:cubicBezTo>
                      <a:pt x="4" y="7"/>
                      <a:pt x="5" y="5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6" y="3"/>
                    </a:cubicBezTo>
                    <a:cubicBezTo>
                      <a:pt x="6" y="3"/>
                      <a:pt x="6" y="3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7" y="1"/>
                      <a:pt x="8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2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3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4" y="8"/>
                      <a:pt x="14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3" y="8"/>
                    </a:cubicBezTo>
                    <a:cubicBezTo>
                      <a:pt x="13" y="8"/>
                      <a:pt x="13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10"/>
                      <a:pt x="11" y="12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5"/>
                      <a:pt x="9" y="16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7"/>
                      <a:pt x="8" y="17"/>
                      <a:pt x="8" y="17"/>
                    </a:cubicBezTo>
                    <a:cubicBezTo>
                      <a:pt x="8" y="19"/>
                      <a:pt x="12" y="23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20" y="29"/>
                      <a:pt x="24" y="31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5" y="31"/>
                      <a:pt x="25" y="31"/>
                      <a:pt x="25" y="31"/>
                    </a:cubicBezTo>
                    <a:cubicBezTo>
                      <a:pt x="26" y="32"/>
                      <a:pt x="26" y="32"/>
                      <a:pt x="26" y="32"/>
                    </a:cubicBezTo>
                    <a:cubicBezTo>
                      <a:pt x="23" y="39"/>
                      <a:pt x="23" y="39"/>
                      <a:pt x="23" y="39"/>
                    </a:cubicBezTo>
                    <a:cubicBezTo>
                      <a:pt x="21" y="38"/>
                      <a:pt x="21" y="38"/>
                      <a:pt x="21" y="38"/>
                    </a:cubicBezTo>
                    <a:close/>
                    <a:moveTo>
                      <a:pt x="14" y="29"/>
                    </a:moveTo>
                    <a:cubicBezTo>
                      <a:pt x="13" y="29"/>
                      <a:pt x="13" y="29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3" y="29"/>
                      <a:pt x="13" y="29"/>
                      <a:pt x="14" y="29"/>
                    </a:cubicBezTo>
                    <a:close/>
                    <a:moveTo>
                      <a:pt x="12" y="28"/>
                    </a:move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ubicBezTo>
                      <a:pt x="12" y="28"/>
                      <a:pt x="12" y="28"/>
                      <a:pt x="12" y="28"/>
                    </a:cubicBezTo>
                    <a:close/>
                    <a:moveTo>
                      <a:pt x="6" y="12"/>
                    </a:moveTo>
                    <a:cubicBezTo>
                      <a:pt x="6" y="12"/>
                      <a:pt x="5" y="13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5" y="13"/>
                      <a:pt x="6" y="12"/>
                      <a:pt x="6" y="12"/>
                    </a:cubicBezTo>
                    <a:cubicBezTo>
                      <a:pt x="6" y="12"/>
                      <a:pt x="6" y="12"/>
                      <a:pt x="6" y="12"/>
                    </a:cubicBezTo>
                    <a:cubicBezTo>
                      <a:pt x="8" y="9"/>
                      <a:pt x="9" y="7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7"/>
                      <a:pt x="8" y="9"/>
                      <a:pt x="6" y="12"/>
                    </a:cubicBezTo>
                    <a:close/>
                    <a:moveTo>
                      <a:pt x="14" y="4"/>
                    </a:moveTo>
                    <a:cubicBezTo>
                      <a:pt x="18" y="4"/>
                      <a:pt x="18" y="4"/>
                      <a:pt x="18" y="4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14" y="4"/>
                      <a:pt x="14" y="4"/>
                      <a:pt x="14" y="4"/>
                    </a:cubicBezTo>
                    <a:close/>
                    <a:moveTo>
                      <a:pt x="13" y="4"/>
                    </a:move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3" y="4"/>
                      <a:pt x="13" y="4"/>
                    </a:cubicBezTo>
                    <a:cubicBezTo>
                      <a:pt x="13" y="4"/>
                      <a:pt x="12" y="4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2" y="4"/>
                      <a:pt x="13" y="4"/>
                      <a:pt x="13" y="4"/>
                    </a:cubicBezTo>
                    <a:close/>
                    <a:moveTo>
                      <a:pt x="12" y="4"/>
                    </a:moveTo>
                    <a:cubicBezTo>
                      <a:pt x="12" y="4"/>
                      <a:pt x="12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2" y="4"/>
                      <a:pt x="12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7" name="Freeform 135"/>
              <p:cNvSpPr/>
              <p:nvPr/>
            </p:nvSpPr>
            <p:spPr bwMode="auto">
              <a:xfrm>
                <a:off x="4738" y="1729"/>
                <a:ext cx="60" cy="72"/>
              </a:xfrm>
              <a:custGeom>
                <a:avLst/>
                <a:gdLst>
                  <a:gd name="T0" fmla="*/ 0 w 25"/>
                  <a:gd name="T1" fmla="*/ 14 h 30"/>
                  <a:gd name="T2" fmla="*/ 3 w 25"/>
                  <a:gd name="T3" fmla="*/ 7 h 30"/>
                  <a:gd name="T4" fmla="*/ 3 w 25"/>
                  <a:gd name="T5" fmla="*/ 7 h 30"/>
                  <a:gd name="T6" fmla="*/ 18 w 25"/>
                  <a:gd name="T7" fmla="*/ 0 h 30"/>
                  <a:gd name="T8" fmla="*/ 18 w 25"/>
                  <a:gd name="T9" fmla="*/ 0 h 30"/>
                  <a:gd name="T10" fmla="*/ 25 w 25"/>
                  <a:gd name="T11" fmla="*/ 5 h 30"/>
                  <a:gd name="T12" fmla="*/ 25 w 25"/>
                  <a:gd name="T13" fmla="*/ 5 h 30"/>
                  <a:gd name="T14" fmla="*/ 24 w 25"/>
                  <a:gd name="T15" fmla="*/ 6 h 30"/>
                  <a:gd name="T16" fmla="*/ 24 w 25"/>
                  <a:gd name="T17" fmla="*/ 6 h 30"/>
                  <a:gd name="T18" fmla="*/ 24 w 25"/>
                  <a:gd name="T19" fmla="*/ 10 h 30"/>
                  <a:gd name="T20" fmla="*/ 24 w 25"/>
                  <a:gd name="T21" fmla="*/ 10 h 30"/>
                  <a:gd name="T22" fmla="*/ 24 w 25"/>
                  <a:gd name="T23" fmla="*/ 15 h 30"/>
                  <a:gd name="T24" fmla="*/ 24 w 25"/>
                  <a:gd name="T25" fmla="*/ 15 h 30"/>
                  <a:gd name="T26" fmla="*/ 21 w 25"/>
                  <a:gd name="T27" fmla="*/ 16 h 30"/>
                  <a:gd name="T28" fmla="*/ 20 w 25"/>
                  <a:gd name="T29" fmla="*/ 10 h 30"/>
                  <a:gd name="T30" fmla="*/ 20 w 25"/>
                  <a:gd name="T31" fmla="*/ 10 h 30"/>
                  <a:gd name="T32" fmla="*/ 21 w 25"/>
                  <a:gd name="T33" fmla="*/ 5 h 30"/>
                  <a:gd name="T34" fmla="*/ 21 w 25"/>
                  <a:gd name="T35" fmla="*/ 5 h 30"/>
                  <a:gd name="T36" fmla="*/ 21 w 25"/>
                  <a:gd name="T37" fmla="*/ 5 h 30"/>
                  <a:gd name="T38" fmla="*/ 21 w 25"/>
                  <a:gd name="T39" fmla="*/ 5 h 30"/>
                  <a:gd name="T40" fmla="*/ 20 w 25"/>
                  <a:gd name="T41" fmla="*/ 5 h 30"/>
                  <a:gd name="T42" fmla="*/ 20 w 25"/>
                  <a:gd name="T43" fmla="*/ 5 h 30"/>
                  <a:gd name="T44" fmla="*/ 18 w 25"/>
                  <a:gd name="T45" fmla="*/ 4 h 30"/>
                  <a:gd name="T46" fmla="*/ 18 w 25"/>
                  <a:gd name="T47" fmla="*/ 4 h 30"/>
                  <a:gd name="T48" fmla="*/ 6 w 25"/>
                  <a:gd name="T49" fmla="*/ 10 h 30"/>
                  <a:gd name="T50" fmla="*/ 6 w 25"/>
                  <a:gd name="T51" fmla="*/ 10 h 30"/>
                  <a:gd name="T52" fmla="*/ 4 w 25"/>
                  <a:gd name="T53" fmla="*/ 14 h 30"/>
                  <a:gd name="T54" fmla="*/ 4 w 25"/>
                  <a:gd name="T55" fmla="*/ 14 h 30"/>
                  <a:gd name="T56" fmla="*/ 10 w 25"/>
                  <a:gd name="T57" fmla="*/ 22 h 30"/>
                  <a:gd name="T58" fmla="*/ 10 w 25"/>
                  <a:gd name="T59" fmla="*/ 22 h 30"/>
                  <a:gd name="T60" fmla="*/ 16 w 25"/>
                  <a:gd name="T61" fmla="*/ 26 h 30"/>
                  <a:gd name="T62" fmla="*/ 16 w 25"/>
                  <a:gd name="T63" fmla="*/ 26 h 30"/>
                  <a:gd name="T64" fmla="*/ 16 w 25"/>
                  <a:gd name="T65" fmla="*/ 26 h 30"/>
                  <a:gd name="T66" fmla="*/ 14 w 25"/>
                  <a:gd name="T67" fmla="*/ 30 h 30"/>
                  <a:gd name="T68" fmla="*/ 0 w 25"/>
                  <a:gd name="T69" fmla="*/ 14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" h="30">
                    <a:moveTo>
                      <a:pt x="0" y="14"/>
                    </a:moveTo>
                    <a:cubicBezTo>
                      <a:pt x="0" y="11"/>
                      <a:pt x="1" y="9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8" y="2"/>
                      <a:pt x="14" y="0"/>
                      <a:pt x="18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21" y="0"/>
                      <a:pt x="24" y="1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5" y="5"/>
                      <a:pt x="24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7"/>
                      <a:pt x="24" y="9"/>
                      <a:pt x="24" y="10"/>
                    </a:cubicBezTo>
                    <a:cubicBezTo>
                      <a:pt x="24" y="10"/>
                      <a:pt x="24" y="10"/>
                      <a:pt x="24" y="10"/>
                    </a:cubicBezTo>
                    <a:cubicBezTo>
                      <a:pt x="24" y="13"/>
                      <a:pt x="24" y="15"/>
                      <a:pt x="24" y="15"/>
                    </a:cubicBezTo>
                    <a:cubicBezTo>
                      <a:pt x="24" y="15"/>
                      <a:pt x="24" y="15"/>
                      <a:pt x="24" y="15"/>
                    </a:cubicBezTo>
                    <a:cubicBezTo>
                      <a:pt x="21" y="16"/>
                      <a:pt x="21" y="16"/>
                      <a:pt x="21" y="16"/>
                    </a:cubicBezTo>
                    <a:cubicBezTo>
                      <a:pt x="20" y="16"/>
                      <a:pt x="20" y="13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9"/>
                      <a:pt x="20" y="7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1" y="5"/>
                    </a:cubicBezTo>
                    <a:cubicBezTo>
                      <a:pt x="21" y="5"/>
                      <a:pt x="21" y="5"/>
                      <a:pt x="20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"/>
                      <a:pt x="19" y="4"/>
                      <a:pt x="18" y="4"/>
                    </a:cubicBezTo>
                    <a:cubicBezTo>
                      <a:pt x="18" y="4"/>
                      <a:pt x="18" y="4"/>
                      <a:pt x="18" y="4"/>
                    </a:cubicBezTo>
                    <a:cubicBezTo>
                      <a:pt x="15" y="4"/>
                      <a:pt x="10" y="6"/>
                      <a:pt x="6" y="10"/>
                    </a:cubicBezTo>
                    <a:cubicBezTo>
                      <a:pt x="6" y="10"/>
                      <a:pt x="6" y="10"/>
                      <a:pt x="6" y="10"/>
                    </a:cubicBezTo>
                    <a:cubicBezTo>
                      <a:pt x="4" y="11"/>
                      <a:pt x="4" y="12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6"/>
                      <a:pt x="7" y="19"/>
                      <a:pt x="10" y="22"/>
                    </a:cubicBezTo>
                    <a:cubicBezTo>
                      <a:pt x="10" y="22"/>
                      <a:pt x="10" y="22"/>
                      <a:pt x="10" y="22"/>
                    </a:cubicBezTo>
                    <a:cubicBezTo>
                      <a:pt x="13" y="25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4" y="30"/>
                      <a:pt x="0" y="23"/>
                      <a:pt x="0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8" name="Freeform 136"/>
              <p:cNvSpPr>
                <a:spLocks noEditPoints="1"/>
              </p:cNvSpPr>
              <p:nvPr/>
            </p:nvSpPr>
            <p:spPr bwMode="auto">
              <a:xfrm>
                <a:off x="4733" y="1725"/>
                <a:ext cx="70" cy="90"/>
              </a:xfrm>
              <a:custGeom>
                <a:avLst/>
                <a:gdLst>
                  <a:gd name="T0" fmla="*/ 12 w 29"/>
                  <a:gd name="T1" fmla="*/ 32 h 38"/>
                  <a:gd name="T2" fmla="*/ 8 w 29"/>
                  <a:gd name="T3" fmla="*/ 29 h 38"/>
                  <a:gd name="T4" fmla="*/ 0 w 29"/>
                  <a:gd name="T5" fmla="*/ 16 h 38"/>
                  <a:gd name="T6" fmla="*/ 0 w 29"/>
                  <a:gd name="T7" fmla="*/ 16 h 38"/>
                  <a:gd name="T8" fmla="*/ 0 w 29"/>
                  <a:gd name="T9" fmla="*/ 15 h 38"/>
                  <a:gd name="T10" fmla="*/ 4 w 29"/>
                  <a:gd name="T11" fmla="*/ 8 h 38"/>
                  <a:gd name="T12" fmla="*/ 20 w 29"/>
                  <a:gd name="T13" fmla="*/ 0 h 38"/>
                  <a:gd name="T14" fmla="*/ 29 w 29"/>
                  <a:gd name="T15" fmla="*/ 7 h 38"/>
                  <a:gd name="T16" fmla="*/ 28 w 29"/>
                  <a:gd name="T17" fmla="*/ 9 h 38"/>
                  <a:gd name="T18" fmla="*/ 28 w 29"/>
                  <a:gd name="T19" fmla="*/ 12 h 38"/>
                  <a:gd name="T20" fmla="*/ 28 w 29"/>
                  <a:gd name="T21" fmla="*/ 16 h 38"/>
                  <a:gd name="T22" fmla="*/ 28 w 29"/>
                  <a:gd name="T23" fmla="*/ 17 h 38"/>
                  <a:gd name="T24" fmla="*/ 28 w 29"/>
                  <a:gd name="T25" fmla="*/ 18 h 38"/>
                  <a:gd name="T26" fmla="*/ 21 w 29"/>
                  <a:gd name="T27" fmla="*/ 18 h 38"/>
                  <a:gd name="T28" fmla="*/ 20 w 29"/>
                  <a:gd name="T29" fmla="*/ 12 h 38"/>
                  <a:gd name="T30" fmla="*/ 20 w 29"/>
                  <a:gd name="T31" fmla="*/ 8 h 38"/>
                  <a:gd name="T32" fmla="*/ 9 w 29"/>
                  <a:gd name="T33" fmla="*/ 13 h 38"/>
                  <a:gd name="T34" fmla="*/ 8 w 29"/>
                  <a:gd name="T35" fmla="*/ 16 h 38"/>
                  <a:gd name="T36" fmla="*/ 8 w 29"/>
                  <a:gd name="T37" fmla="*/ 16 h 38"/>
                  <a:gd name="T38" fmla="*/ 13 w 29"/>
                  <a:gd name="T39" fmla="*/ 23 h 38"/>
                  <a:gd name="T40" fmla="*/ 18 w 29"/>
                  <a:gd name="T41" fmla="*/ 26 h 38"/>
                  <a:gd name="T42" fmla="*/ 14 w 29"/>
                  <a:gd name="T43" fmla="*/ 38 h 38"/>
                  <a:gd name="T44" fmla="*/ 10 w 29"/>
                  <a:gd name="T45" fmla="*/ 25 h 38"/>
                  <a:gd name="T46" fmla="*/ 13 w 29"/>
                  <a:gd name="T47" fmla="*/ 28 h 38"/>
                  <a:gd name="T48" fmla="*/ 10 w 29"/>
                  <a:gd name="T49" fmla="*/ 26 h 38"/>
                  <a:gd name="T50" fmla="*/ 7 w 29"/>
                  <a:gd name="T51" fmla="*/ 22 h 38"/>
                  <a:gd name="T52" fmla="*/ 24 w 29"/>
                  <a:gd name="T53" fmla="*/ 17 h 38"/>
                  <a:gd name="T54" fmla="*/ 24 w 29"/>
                  <a:gd name="T55" fmla="*/ 17 h 38"/>
                  <a:gd name="T56" fmla="*/ 24 w 29"/>
                  <a:gd name="T57" fmla="*/ 17 h 38"/>
                  <a:gd name="T58" fmla="*/ 4 w 29"/>
                  <a:gd name="T59" fmla="*/ 15 h 38"/>
                  <a:gd name="T60" fmla="*/ 4 w 29"/>
                  <a:gd name="T61" fmla="*/ 15 h 38"/>
                  <a:gd name="T62" fmla="*/ 4 w 29"/>
                  <a:gd name="T63" fmla="*/ 15 h 38"/>
                  <a:gd name="T64" fmla="*/ 4 w 29"/>
                  <a:gd name="T65" fmla="*/ 15 h 38"/>
                  <a:gd name="T66" fmla="*/ 6 w 29"/>
                  <a:gd name="T67" fmla="*/ 11 h 38"/>
                  <a:gd name="T68" fmla="*/ 4 w 29"/>
                  <a:gd name="T69" fmla="*/ 15 h 38"/>
                  <a:gd name="T70" fmla="*/ 24 w 29"/>
                  <a:gd name="T71" fmla="*/ 13 h 38"/>
                  <a:gd name="T72" fmla="*/ 24 w 29"/>
                  <a:gd name="T73" fmla="*/ 13 h 38"/>
                  <a:gd name="T74" fmla="*/ 24 w 29"/>
                  <a:gd name="T75" fmla="*/ 13 h 38"/>
                  <a:gd name="T76" fmla="*/ 24 w 29"/>
                  <a:gd name="T77" fmla="*/ 13 h 38"/>
                  <a:gd name="T78" fmla="*/ 24 w 29"/>
                  <a:gd name="T79" fmla="*/ 13 h 38"/>
                  <a:gd name="T80" fmla="*/ 24 w 29"/>
                  <a:gd name="T81" fmla="*/ 12 h 38"/>
                  <a:gd name="T82" fmla="*/ 24 w 29"/>
                  <a:gd name="T83" fmla="*/ 12 h 38"/>
                  <a:gd name="T84" fmla="*/ 24 w 29"/>
                  <a:gd name="T85" fmla="*/ 12 h 38"/>
                  <a:gd name="T86" fmla="*/ 24 w 29"/>
                  <a:gd name="T87" fmla="*/ 12 h 38"/>
                  <a:gd name="T88" fmla="*/ 25 w 29"/>
                  <a:gd name="T89" fmla="*/ 7 h 38"/>
                  <a:gd name="T90" fmla="*/ 25 w 29"/>
                  <a:gd name="T91" fmla="*/ 7 h 38"/>
                  <a:gd name="T92" fmla="*/ 25 w 29"/>
                  <a:gd name="T93" fmla="*/ 7 h 38"/>
                  <a:gd name="T94" fmla="*/ 25 w 29"/>
                  <a:gd name="T95" fmla="*/ 7 h 38"/>
                  <a:gd name="T96" fmla="*/ 25 w 29"/>
                  <a:gd name="T97" fmla="*/ 7 h 38"/>
                  <a:gd name="T98" fmla="*/ 24 w 29"/>
                  <a:gd name="T99" fmla="*/ 5 h 38"/>
                  <a:gd name="T100" fmla="*/ 24 w 29"/>
                  <a:gd name="T101" fmla="*/ 5 h 38"/>
                  <a:gd name="T102" fmla="*/ 19 w 29"/>
                  <a:gd name="T103" fmla="*/ 4 h 38"/>
                  <a:gd name="T104" fmla="*/ 19 w 29"/>
                  <a:gd name="T105" fmla="*/ 4 h 38"/>
                  <a:gd name="T106" fmla="*/ 20 w 29"/>
                  <a:gd name="T107" fmla="*/ 4 h 38"/>
                  <a:gd name="T108" fmla="*/ 20 w 29"/>
                  <a:gd name="T109" fmla="*/ 4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9" h="38">
                    <a:moveTo>
                      <a:pt x="14" y="33"/>
                    </a:moveTo>
                    <a:cubicBezTo>
                      <a:pt x="13" y="33"/>
                      <a:pt x="13" y="32"/>
                      <a:pt x="12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1" y="31"/>
                      <a:pt x="9" y="30"/>
                      <a:pt x="8" y="29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4" y="26"/>
                      <a:pt x="0" y="21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6"/>
                      <a:pt x="0" y="1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"/>
                      <a:pt x="1" y="10"/>
                      <a:pt x="4" y="8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9" y="2"/>
                      <a:pt x="15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23" y="0"/>
                      <a:pt x="28" y="2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7"/>
                      <a:pt x="29" y="7"/>
                      <a:pt x="29" y="7"/>
                    </a:cubicBezTo>
                    <a:cubicBezTo>
                      <a:pt x="29" y="8"/>
                      <a:pt x="28" y="8"/>
                      <a:pt x="28" y="9"/>
                    </a:cubicBezTo>
                    <a:cubicBezTo>
                      <a:pt x="28" y="9"/>
                      <a:pt x="28" y="9"/>
                      <a:pt x="28" y="9"/>
                    </a:cubicBezTo>
                    <a:cubicBezTo>
                      <a:pt x="28" y="10"/>
                      <a:pt x="28" y="11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28" y="14"/>
                      <a:pt x="28" y="16"/>
                      <a:pt x="28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8" y="16"/>
                      <a:pt x="28" y="16"/>
                      <a:pt x="28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8" y="18"/>
                      <a:pt x="28" y="18"/>
                      <a:pt x="28" y="18"/>
                    </a:cubicBezTo>
                    <a:cubicBezTo>
                      <a:pt x="21" y="20"/>
                      <a:pt x="21" y="20"/>
                      <a:pt x="21" y="20"/>
                    </a:cubicBezTo>
                    <a:cubicBezTo>
                      <a:pt x="21" y="18"/>
                      <a:pt x="21" y="18"/>
                      <a:pt x="21" y="18"/>
                    </a:cubicBezTo>
                    <a:cubicBezTo>
                      <a:pt x="21" y="18"/>
                      <a:pt x="20" y="15"/>
                      <a:pt x="20" y="12"/>
                    </a:cubicBezTo>
                    <a:cubicBezTo>
                      <a:pt x="20" y="12"/>
                      <a:pt x="20" y="12"/>
                      <a:pt x="20" y="12"/>
                    </a:cubicBezTo>
                    <a:cubicBezTo>
                      <a:pt x="20" y="11"/>
                      <a:pt x="20" y="10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17" y="8"/>
                      <a:pt x="13" y="10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4"/>
                      <a:pt x="8" y="15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7"/>
                      <a:pt x="10" y="20"/>
                      <a:pt x="13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5" y="24"/>
                      <a:pt x="17" y="26"/>
                      <a:pt x="18" y="26"/>
                    </a:cubicBezTo>
                    <a:cubicBezTo>
                      <a:pt x="18" y="26"/>
                      <a:pt x="18" y="26"/>
                      <a:pt x="18" y="26"/>
                    </a:cubicBezTo>
                    <a:cubicBezTo>
                      <a:pt x="21" y="26"/>
                      <a:pt x="21" y="26"/>
                      <a:pt x="21" y="26"/>
                    </a:cubicBezTo>
                    <a:cubicBezTo>
                      <a:pt x="14" y="38"/>
                      <a:pt x="14" y="38"/>
                      <a:pt x="14" y="38"/>
                    </a:cubicBezTo>
                    <a:cubicBezTo>
                      <a:pt x="14" y="33"/>
                      <a:pt x="14" y="33"/>
                      <a:pt x="14" y="33"/>
                    </a:cubicBezTo>
                    <a:close/>
                    <a:moveTo>
                      <a:pt x="10" y="25"/>
                    </a:moveTo>
                    <a:cubicBezTo>
                      <a:pt x="11" y="26"/>
                      <a:pt x="12" y="27"/>
                      <a:pt x="13" y="28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2" y="27"/>
                      <a:pt x="11" y="26"/>
                      <a:pt x="10" y="26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9" y="24"/>
                      <a:pt x="8" y="23"/>
                      <a:pt x="7" y="22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8" y="23"/>
                      <a:pt x="9" y="24"/>
                      <a:pt x="10" y="25"/>
                    </a:cubicBezTo>
                    <a:close/>
                    <a:moveTo>
                      <a:pt x="24" y="17"/>
                    </a:move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ubicBezTo>
                      <a:pt x="24" y="17"/>
                      <a:pt x="24" y="17"/>
                      <a:pt x="24" y="17"/>
                    </a:cubicBezTo>
                    <a:close/>
                    <a:moveTo>
                      <a:pt x="2" y="16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2" y="16"/>
                      <a:pt x="2" y="16"/>
                      <a:pt x="2" y="16"/>
                    </a:cubicBezTo>
                    <a:close/>
                    <a:moveTo>
                      <a:pt x="4" y="15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4"/>
                      <a:pt x="5" y="12"/>
                      <a:pt x="6" y="11"/>
                    </a:cubicBezTo>
                    <a:cubicBezTo>
                      <a:pt x="6" y="11"/>
                      <a:pt x="6" y="11"/>
                      <a:pt x="6" y="11"/>
                    </a:cubicBezTo>
                    <a:cubicBezTo>
                      <a:pt x="5" y="12"/>
                      <a:pt x="4" y="14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lose/>
                    <a:moveTo>
                      <a:pt x="24" y="13"/>
                    </a:move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lose/>
                    <a:moveTo>
                      <a:pt x="24" y="13"/>
                    </a:move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ubicBezTo>
                      <a:pt x="24" y="13"/>
                      <a:pt x="24" y="13"/>
                      <a:pt x="24" y="13"/>
                    </a:cubicBezTo>
                    <a:close/>
                    <a:moveTo>
                      <a:pt x="24" y="13"/>
                    </a:moveTo>
                    <a:cubicBezTo>
                      <a:pt x="24" y="13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3"/>
                      <a:pt x="24" y="13"/>
                    </a:cubicBezTo>
                    <a:close/>
                    <a:moveTo>
                      <a:pt x="24" y="12"/>
                    </a:move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ubicBezTo>
                      <a:pt x="24" y="12"/>
                      <a:pt x="24" y="12"/>
                      <a:pt x="24" y="12"/>
                    </a:cubicBezTo>
                    <a:close/>
                    <a:moveTo>
                      <a:pt x="25" y="7"/>
                    </a:move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lose/>
                    <a:moveTo>
                      <a:pt x="25" y="7"/>
                    </a:move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lose/>
                    <a:moveTo>
                      <a:pt x="24" y="5"/>
                    </a:move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5"/>
                      <a:pt x="24" y="5"/>
                      <a:pt x="24" y="5"/>
                    </a:cubicBezTo>
                    <a:close/>
                    <a:moveTo>
                      <a:pt x="19" y="4"/>
                    </a:move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ubicBezTo>
                      <a:pt x="19" y="4"/>
                      <a:pt x="19" y="4"/>
                      <a:pt x="19" y="4"/>
                    </a:cubicBezTo>
                    <a:close/>
                    <a:moveTo>
                      <a:pt x="20" y="4"/>
                    </a:move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39" name="Freeform 137"/>
              <p:cNvSpPr/>
              <p:nvPr/>
            </p:nvSpPr>
            <p:spPr bwMode="auto">
              <a:xfrm>
                <a:off x="4714" y="1908"/>
                <a:ext cx="12" cy="9"/>
              </a:xfrm>
              <a:custGeom>
                <a:avLst/>
                <a:gdLst>
                  <a:gd name="T0" fmla="*/ 0 w 12"/>
                  <a:gd name="T1" fmla="*/ 9 h 9"/>
                  <a:gd name="T2" fmla="*/ 0 w 12"/>
                  <a:gd name="T3" fmla="*/ 0 h 9"/>
                  <a:gd name="T4" fmla="*/ 12 w 12"/>
                  <a:gd name="T5" fmla="*/ 0 h 9"/>
                  <a:gd name="T6" fmla="*/ 12 w 12"/>
                  <a:gd name="T7" fmla="*/ 9 h 9"/>
                  <a:gd name="T8" fmla="*/ 0 w 12"/>
                  <a:gd name="T9" fmla="*/ 9 h 9"/>
                  <a:gd name="T10" fmla="*/ 0 w 12"/>
                  <a:gd name="T11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9">
                    <a:moveTo>
                      <a:pt x="0" y="9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2" y="9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0" name="Freeform 138"/>
              <p:cNvSpPr>
                <a:spLocks noEditPoints="1"/>
              </p:cNvSpPr>
              <p:nvPr/>
            </p:nvSpPr>
            <p:spPr bwMode="auto">
              <a:xfrm>
                <a:off x="4709" y="1903"/>
                <a:ext cx="22" cy="19"/>
              </a:xfrm>
              <a:custGeom>
                <a:avLst/>
                <a:gdLst>
                  <a:gd name="T0" fmla="*/ 17 w 22"/>
                  <a:gd name="T1" fmla="*/ 19 h 19"/>
                  <a:gd name="T2" fmla="*/ 5 w 22"/>
                  <a:gd name="T3" fmla="*/ 19 h 19"/>
                  <a:gd name="T4" fmla="*/ 5 w 22"/>
                  <a:gd name="T5" fmla="*/ 14 h 19"/>
                  <a:gd name="T6" fmla="*/ 10 w 22"/>
                  <a:gd name="T7" fmla="*/ 14 h 19"/>
                  <a:gd name="T8" fmla="*/ 5 w 22"/>
                  <a:gd name="T9" fmla="*/ 14 h 19"/>
                  <a:gd name="T10" fmla="*/ 5 w 22"/>
                  <a:gd name="T11" fmla="*/ 19 h 19"/>
                  <a:gd name="T12" fmla="*/ 0 w 22"/>
                  <a:gd name="T13" fmla="*/ 19 h 19"/>
                  <a:gd name="T14" fmla="*/ 0 w 22"/>
                  <a:gd name="T15" fmla="*/ 0 h 19"/>
                  <a:gd name="T16" fmla="*/ 22 w 22"/>
                  <a:gd name="T17" fmla="*/ 0 h 19"/>
                  <a:gd name="T18" fmla="*/ 22 w 22"/>
                  <a:gd name="T19" fmla="*/ 19 h 19"/>
                  <a:gd name="T20" fmla="*/ 17 w 22"/>
                  <a:gd name="T21" fmla="*/ 19 h 19"/>
                  <a:gd name="T22" fmla="*/ 17 w 22"/>
                  <a:gd name="T23" fmla="*/ 19 h 19"/>
                  <a:gd name="T24" fmla="*/ 12 w 22"/>
                  <a:gd name="T25" fmla="*/ 10 h 19"/>
                  <a:gd name="T26" fmla="*/ 12 w 22"/>
                  <a:gd name="T27" fmla="*/ 10 h 19"/>
                  <a:gd name="T28" fmla="*/ 10 w 22"/>
                  <a:gd name="T29" fmla="*/ 10 h 19"/>
                  <a:gd name="T30" fmla="*/ 10 w 22"/>
                  <a:gd name="T31" fmla="*/ 10 h 19"/>
                  <a:gd name="T32" fmla="*/ 12 w 22"/>
                  <a:gd name="T33" fmla="*/ 10 h 19"/>
                  <a:gd name="T34" fmla="*/ 12 w 22"/>
                  <a:gd name="T35" fmla="*/ 10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2" h="19">
                    <a:moveTo>
                      <a:pt x="17" y="19"/>
                    </a:moveTo>
                    <a:lnTo>
                      <a:pt x="5" y="19"/>
                    </a:lnTo>
                    <a:lnTo>
                      <a:pt x="5" y="14"/>
                    </a:lnTo>
                    <a:lnTo>
                      <a:pt x="10" y="14"/>
                    </a:lnTo>
                    <a:lnTo>
                      <a:pt x="5" y="14"/>
                    </a:lnTo>
                    <a:lnTo>
                      <a:pt x="5" y="19"/>
                    </a:lnTo>
                    <a:lnTo>
                      <a:pt x="0" y="19"/>
                    </a:lnTo>
                    <a:lnTo>
                      <a:pt x="0" y="0"/>
                    </a:lnTo>
                    <a:lnTo>
                      <a:pt x="22" y="0"/>
                    </a:lnTo>
                    <a:lnTo>
                      <a:pt x="22" y="19"/>
                    </a:lnTo>
                    <a:lnTo>
                      <a:pt x="17" y="19"/>
                    </a:lnTo>
                    <a:lnTo>
                      <a:pt x="17" y="19"/>
                    </a:lnTo>
                    <a:close/>
                    <a:moveTo>
                      <a:pt x="12" y="10"/>
                    </a:moveTo>
                    <a:lnTo>
                      <a:pt x="12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2" y="10"/>
                    </a:lnTo>
                    <a:lnTo>
                      <a:pt x="12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1" name="Freeform 139"/>
              <p:cNvSpPr/>
              <p:nvPr/>
            </p:nvSpPr>
            <p:spPr bwMode="auto">
              <a:xfrm>
                <a:off x="4805" y="2084"/>
                <a:ext cx="10" cy="33"/>
              </a:xfrm>
              <a:custGeom>
                <a:avLst/>
                <a:gdLst>
                  <a:gd name="T0" fmla="*/ 0 w 10"/>
                  <a:gd name="T1" fmla="*/ 33 h 33"/>
                  <a:gd name="T2" fmla="*/ 0 w 10"/>
                  <a:gd name="T3" fmla="*/ 0 h 33"/>
                  <a:gd name="T4" fmla="*/ 10 w 10"/>
                  <a:gd name="T5" fmla="*/ 0 h 33"/>
                  <a:gd name="T6" fmla="*/ 10 w 10"/>
                  <a:gd name="T7" fmla="*/ 33 h 33"/>
                  <a:gd name="T8" fmla="*/ 0 w 10"/>
                  <a:gd name="T9" fmla="*/ 33 h 33"/>
                  <a:gd name="T10" fmla="*/ 0 w 10"/>
                  <a:gd name="T11" fmla="*/ 33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3">
                    <a:moveTo>
                      <a:pt x="0" y="33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33"/>
                    </a:lnTo>
                    <a:lnTo>
                      <a:pt x="0" y="33"/>
                    </a:lnTo>
                    <a:lnTo>
                      <a:pt x="0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2" name="Freeform 140"/>
              <p:cNvSpPr>
                <a:spLocks noEditPoints="1"/>
              </p:cNvSpPr>
              <p:nvPr/>
            </p:nvSpPr>
            <p:spPr bwMode="auto">
              <a:xfrm>
                <a:off x="4801" y="2079"/>
                <a:ext cx="19" cy="43"/>
              </a:xfrm>
              <a:custGeom>
                <a:avLst/>
                <a:gdLst>
                  <a:gd name="T0" fmla="*/ 14 w 19"/>
                  <a:gd name="T1" fmla="*/ 43 h 43"/>
                  <a:gd name="T2" fmla="*/ 4 w 19"/>
                  <a:gd name="T3" fmla="*/ 43 h 43"/>
                  <a:gd name="T4" fmla="*/ 4 w 19"/>
                  <a:gd name="T5" fmla="*/ 38 h 43"/>
                  <a:gd name="T6" fmla="*/ 9 w 19"/>
                  <a:gd name="T7" fmla="*/ 38 h 43"/>
                  <a:gd name="T8" fmla="*/ 4 w 19"/>
                  <a:gd name="T9" fmla="*/ 38 h 43"/>
                  <a:gd name="T10" fmla="*/ 4 w 19"/>
                  <a:gd name="T11" fmla="*/ 43 h 43"/>
                  <a:gd name="T12" fmla="*/ 0 w 19"/>
                  <a:gd name="T13" fmla="*/ 43 h 43"/>
                  <a:gd name="T14" fmla="*/ 0 w 19"/>
                  <a:gd name="T15" fmla="*/ 0 h 43"/>
                  <a:gd name="T16" fmla="*/ 19 w 19"/>
                  <a:gd name="T17" fmla="*/ 0 h 43"/>
                  <a:gd name="T18" fmla="*/ 19 w 19"/>
                  <a:gd name="T19" fmla="*/ 43 h 43"/>
                  <a:gd name="T20" fmla="*/ 14 w 19"/>
                  <a:gd name="T21" fmla="*/ 43 h 43"/>
                  <a:gd name="T22" fmla="*/ 14 w 19"/>
                  <a:gd name="T23" fmla="*/ 43 h 43"/>
                  <a:gd name="T24" fmla="*/ 9 w 19"/>
                  <a:gd name="T25" fmla="*/ 33 h 43"/>
                  <a:gd name="T26" fmla="*/ 9 w 19"/>
                  <a:gd name="T27" fmla="*/ 10 h 43"/>
                  <a:gd name="T28" fmla="*/ 9 w 19"/>
                  <a:gd name="T29" fmla="*/ 33 h 43"/>
                  <a:gd name="T30" fmla="*/ 9 w 19"/>
                  <a:gd name="T31" fmla="*/ 33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9" h="43">
                    <a:moveTo>
                      <a:pt x="14" y="43"/>
                    </a:moveTo>
                    <a:lnTo>
                      <a:pt x="4" y="43"/>
                    </a:lnTo>
                    <a:lnTo>
                      <a:pt x="4" y="38"/>
                    </a:lnTo>
                    <a:lnTo>
                      <a:pt x="9" y="38"/>
                    </a:lnTo>
                    <a:lnTo>
                      <a:pt x="4" y="38"/>
                    </a:lnTo>
                    <a:lnTo>
                      <a:pt x="4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43"/>
                    </a:lnTo>
                    <a:lnTo>
                      <a:pt x="14" y="43"/>
                    </a:lnTo>
                    <a:lnTo>
                      <a:pt x="14" y="43"/>
                    </a:lnTo>
                    <a:close/>
                    <a:moveTo>
                      <a:pt x="9" y="33"/>
                    </a:moveTo>
                    <a:lnTo>
                      <a:pt x="9" y="10"/>
                    </a:lnTo>
                    <a:lnTo>
                      <a:pt x="9" y="33"/>
                    </a:lnTo>
                    <a:lnTo>
                      <a:pt x="9" y="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3" name="Freeform 141"/>
              <p:cNvSpPr>
                <a:spLocks noEditPoints="1"/>
              </p:cNvSpPr>
              <p:nvPr/>
            </p:nvSpPr>
            <p:spPr bwMode="auto">
              <a:xfrm>
                <a:off x="4688" y="2112"/>
                <a:ext cx="197" cy="260"/>
              </a:xfrm>
              <a:custGeom>
                <a:avLst/>
                <a:gdLst>
                  <a:gd name="T0" fmla="*/ 35 w 82"/>
                  <a:gd name="T1" fmla="*/ 109 h 109"/>
                  <a:gd name="T2" fmla="*/ 10 w 82"/>
                  <a:gd name="T3" fmla="*/ 85 h 109"/>
                  <a:gd name="T4" fmla="*/ 10 w 82"/>
                  <a:gd name="T5" fmla="*/ 85 h 109"/>
                  <a:gd name="T6" fmla="*/ 0 w 82"/>
                  <a:gd name="T7" fmla="*/ 43 h 109"/>
                  <a:gd name="T8" fmla="*/ 0 w 82"/>
                  <a:gd name="T9" fmla="*/ 43 h 109"/>
                  <a:gd name="T10" fmla="*/ 51 w 82"/>
                  <a:gd name="T11" fmla="*/ 0 h 109"/>
                  <a:gd name="T12" fmla="*/ 51 w 82"/>
                  <a:gd name="T13" fmla="*/ 0 h 109"/>
                  <a:gd name="T14" fmla="*/ 75 w 82"/>
                  <a:gd name="T15" fmla="*/ 16 h 109"/>
                  <a:gd name="T16" fmla="*/ 75 w 82"/>
                  <a:gd name="T17" fmla="*/ 16 h 109"/>
                  <a:gd name="T18" fmla="*/ 82 w 82"/>
                  <a:gd name="T19" fmla="*/ 54 h 109"/>
                  <a:gd name="T20" fmla="*/ 82 w 82"/>
                  <a:gd name="T21" fmla="*/ 54 h 109"/>
                  <a:gd name="T22" fmla="*/ 42 w 82"/>
                  <a:gd name="T23" fmla="*/ 107 h 109"/>
                  <a:gd name="T24" fmla="*/ 42 w 82"/>
                  <a:gd name="T25" fmla="*/ 107 h 109"/>
                  <a:gd name="T26" fmla="*/ 35 w 82"/>
                  <a:gd name="T27" fmla="*/ 109 h 109"/>
                  <a:gd name="T28" fmla="*/ 35 w 82"/>
                  <a:gd name="T29" fmla="*/ 109 h 109"/>
                  <a:gd name="T30" fmla="*/ 35 w 82"/>
                  <a:gd name="T31" fmla="*/ 109 h 109"/>
                  <a:gd name="T32" fmla="*/ 19 w 82"/>
                  <a:gd name="T33" fmla="*/ 13 h 109"/>
                  <a:gd name="T34" fmla="*/ 4 w 82"/>
                  <a:gd name="T35" fmla="*/ 43 h 109"/>
                  <a:gd name="T36" fmla="*/ 4 w 82"/>
                  <a:gd name="T37" fmla="*/ 43 h 109"/>
                  <a:gd name="T38" fmla="*/ 14 w 82"/>
                  <a:gd name="T39" fmla="*/ 83 h 109"/>
                  <a:gd name="T40" fmla="*/ 14 w 82"/>
                  <a:gd name="T41" fmla="*/ 83 h 109"/>
                  <a:gd name="T42" fmla="*/ 35 w 82"/>
                  <a:gd name="T43" fmla="*/ 105 h 109"/>
                  <a:gd name="T44" fmla="*/ 35 w 82"/>
                  <a:gd name="T45" fmla="*/ 105 h 109"/>
                  <a:gd name="T46" fmla="*/ 40 w 82"/>
                  <a:gd name="T47" fmla="*/ 103 h 109"/>
                  <a:gd name="T48" fmla="*/ 40 w 82"/>
                  <a:gd name="T49" fmla="*/ 103 h 109"/>
                  <a:gd name="T50" fmla="*/ 78 w 82"/>
                  <a:gd name="T51" fmla="*/ 54 h 109"/>
                  <a:gd name="T52" fmla="*/ 78 w 82"/>
                  <a:gd name="T53" fmla="*/ 54 h 109"/>
                  <a:gd name="T54" fmla="*/ 72 w 82"/>
                  <a:gd name="T55" fmla="*/ 18 h 109"/>
                  <a:gd name="T56" fmla="*/ 72 w 82"/>
                  <a:gd name="T57" fmla="*/ 18 h 109"/>
                  <a:gd name="T58" fmla="*/ 51 w 82"/>
                  <a:gd name="T59" fmla="*/ 4 h 109"/>
                  <a:gd name="T60" fmla="*/ 51 w 82"/>
                  <a:gd name="T61" fmla="*/ 4 h 109"/>
                  <a:gd name="T62" fmla="*/ 51 w 82"/>
                  <a:gd name="T63" fmla="*/ 4 h 109"/>
                  <a:gd name="T64" fmla="*/ 51 w 82"/>
                  <a:gd name="T65" fmla="*/ 4 h 109"/>
                  <a:gd name="T66" fmla="*/ 19 w 82"/>
                  <a:gd name="T67" fmla="*/ 13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82" h="109">
                    <a:moveTo>
                      <a:pt x="35" y="109"/>
                    </a:moveTo>
                    <a:cubicBezTo>
                      <a:pt x="25" y="108"/>
                      <a:pt x="16" y="98"/>
                      <a:pt x="10" y="85"/>
                    </a:cubicBezTo>
                    <a:cubicBezTo>
                      <a:pt x="10" y="85"/>
                      <a:pt x="10" y="85"/>
                      <a:pt x="10" y="85"/>
                    </a:cubicBezTo>
                    <a:cubicBezTo>
                      <a:pt x="4" y="72"/>
                      <a:pt x="0" y="56"/>
                      <a:pt x="0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0" y="13"/>
                      <a:pt x="28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2" y="0"/>
                      <a:pt x="70" y="6"/>
                      <a:pt x="75" y="16"/>
                    </a:cubicBezTo>
                    <a:cubicBezTo>
                      <a:pt x="75" y="16"/>
                      <a:pt x="75" y="16"/>
                      <a:pt x="75" y="16"/>
                    </a:cubicBezTo>
                    <a:cubicBezTo>
                      <a:pt x="80" y="26"/>
                      <a:pt x="82" y="39"/>
                      <a:pt x="82" y="54"/>
                    </a:cubicBezTo>
                    <a:cubicBezTo>
                      <a:pt x="82" y="54"/>
                      <a:pt x="82" y="54"/>
                      <a:pt x="82" y="54"/>
                    </a:cubicBezTo>
                    <a:cubicBezTo>
                      <a:pt x="82" y="83"/>
                      <a:pt x="60" y="97"/>
                      <a:pt x="42" y="107"/>
                    </a:cubicBezTo>
                    <a:cubicBezTo>
                      <a:pt x="42" y="107"/>
                      <a:pt x="42" y="107"/>
                      <a:pt x="42" y="107"/>
                    </a:cubicBezTo>
                    <a:cubicBezTo>
                      <a:pt x="40" y="108"/>
                      <a:pt x="37" y="109"/>
                      <a:pt x="35" y="109"/>
                    </a:cubicBezTo>
                    <a:cubicBezTo>
                      <a:pt x="35" y="109"/>
                      <a:pt x="35" y="109"/>
                      <a:pt x="35" y="109"/>
                    </a:cubicBezTo>
                    <a:cubicBezTo>
                      <a:pt x="35" y="109"/>
                      <a:pt x="35" y="109"/>
                      <a:pt x="35" y="109"/>
                    </a:cubicBezTo>
                    <a:close/>
                    <a:moveTo>
                      <a:pt x="19" y="13"/>
                    </a:moveTo>
                    <a:cubicBezTo>
                      <a:pt x="10" y="20"/>
                      <a:pt x="4" y="29"/>
                      <a:pt x="4" y="43"/>
                    </a:cubicBezTo>
                    <a:cubicBezTo>
                      <a:pt x="4" y="43"/>
                      <a:pt x="4" y="43"/>
                      <a:pt x="4" y="43"/>
                    </a:cubicBezTo>
                    <a:cubicBezTo>
                      <a:pt x="4" y="55"/>
                      <a:pt x="7" y="71"/>
                      <a:pt x="14" y="83"/>
                    </a:cubicBezTo>
                    <a:cubicBezTo>
                      <a:pt x="14" y="83"/>
                      <a:pt x="14" y="83"/>
                      <a:pt x="14" y="83"/>
                    </a:cubicBezTo>
                    <a:cubicBezTo>
                      <a:pt x="20" y="96"/>
                      <a:pt x="28" y="105"/>
                      <a:pt x="35" y="105"/>
                    </a:cubicBezTo>
                    <a:cubicBezTo>
                      <a:pt x="35" y="105"/>
                      <a:pt x="35" y="105"/>
                      <a:pt x="35" y="105"/>
                    </a:cubicBezTo>
                    <a:cubicBezTo>
                      <a:pt x="37" y="105"/>
                      <a:pt x="38" y="104"/>
                      <a:pt x="40" y="103"/>
                    </a:cubicBezTo>
                    <a:cubicBezTo>
                      <a:pt x="40" y="103"/>
                      <a:pt x="40" y="103"/>
                      <a:pt x="40" y="103"/>
                    </a:cubicBezTo>
                    <a:cubicBezTo>
                      <a:pt x="58" y="93"/>
                      <a:pt x="78" y="81"/>
                      <a:pt x="78" y="54"/>
                    </a:cubicBezTo>
                    <a:cubicBezTo>
                      <a:pt x="78" y="54"/>
                      <a:pt x="78" y="54"/>
                      <a:pt x="78" y="54"/>
                    </a:cubicBezTo>
                    <a:cubicBezTo>
                      <a:pt x="78" y="40"/>
                      <a:pt x="76" y="27"/>
                      <a:pt x="72" y="18"/>
                    </a:cubicBezTo>
                    <a:cubicBezTo>
                      <a:pt x="72" y="18"/>
                      <a:pt x="72" y="18"/>
                      <a:pt x="72" y="18"/>
                    </a:cubicBezTo>
                    <a:cubicBezTo>
                      <a:pt x="67" y="9"/>
                      <a:pt x="61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40" y="4"/>
                      <a:pt x="28" y="7"/>
                      <a:pt x="19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4" name="Freeform 142"/>
              <p:cNvSpPr>
                <a:spLocks noEditPoints="1"/>
              </p:cNvSpPr>
              <p:nvPr/>
            </p:nvSpPr>
            <p:spPr bwMode="auto">
              <a:xfrm>
                <a:off x="4683" y="2108"/>
                <a:ext cx="206" cy="268"/>
              </a:xfrm>
              <a:custGeom>
                <a:avLst/>
                <a:gdLst>
                  <a:gd name="T0" fmla="*/ 37 w 86"/>
                  <a:gd name="T1" fmla="*/ 111 h 113"/>
                  <a:gd name="T2" fmla="*/ 10 w 86"/>
                  <a:gd name="T3" fmla="*/ 88 h 113"/>
                  <a:gd name="T4" fmla="*/ 0 w 86"/>
                  <a:gd name="T5" fmla="*/ 45 h 113"/>
                  <a:gd name="T6" fmla="*/ 52 w 86"/>
                  <a:gd name="T7" fmla="*/ 0 h 113"/>
                  <a:gd name="T8" fmla="*/ 53 w 86"/>
                  <a:gd name="T9" fmla="*/ 0 h 113"/>
                  <a:gd name="T10" fmla="*/ 79 w 86"/>
                  <a:gd name="T11" fmla="*/ 17 h 113"/>
                  <a:gd name="T12" fmla="*/ 86 w 86"/>
                  <a:gd name="T13" fmla="*/ 56 h 113"/>
                  <a:gd name="T14" fmla="*/ 45 w 86"/>
                  <a:gd name="T15" fmla="*/ 111 h 113"/>
                  <a:gd name="T16" fmla="*/ 37 w 86"/>
                  <a:gd name="T17" fmla="*/ 113 h 113"/>
                  <a:gd name="T18" fmla="*/ 37 w 86"/>
                  <a:gd name="T19" fmla="*/ 113 h 113"/>
                  <a:gd name="T20" fmla="*/ 43 w 86"/>
                  <a:gd name="T21" fmla="*/ 107 h 113"/>
                  <a:gd name="T22" fmla="*/ 82 w 86"/>
                  <a:gd name="T23" fmla="*/ 56 h 113"/>
                  <a:gd name="T24" fmla="*/ 43 w 86"/>
                  <a:gd name="T25" fmla="*/ 107 h 113"/>
                  <a:gd name="T26" fmla="*/ 37 w 86"/>
                  <a:gd name="T27" fmla="*/ 109 h 113"/>
                  <a:gd name="T28" fmla="*/ 37 w 86"/>
                  <a:gd name="T29" fmla="*/ 109 h 113"/>
                  <a:gd name="T30" fmla="*/ 37 w 86"/>
                  <a:gd name="T31" fmla="*/ 109 h 113"/>
                  <a:gd name="T32" fmla="*/ 36 w 86"/>
                  <a:gd name="T33" fmla="*/ 108 h 113"/>
                  <a:gd name="T34" fmla="*/ 36 w 86"/>
                  <a:gd name="T35" fmla="*/ 108 h 113"/>
                  <a:gd name="T36" fmla="*/ 35 w 86"/>
                  <a:gd name="T37" fmla="*/ 108 h 113"/>
                  <a:gd name="T38" fmla="*/ 30 w 86"/>
                  <a:gd name="T39" fmla="*/ 106 h 113"/>
                  <a:gd name="T40" fmla="*/ 37 w 86"/>
                  <a:gd name="T41" fmla="*/ 105 h 113"/>
                  <a:gd name="T42" fmla="*/ 41 w 86"/>
                  <a:gd name="T43" fmla="*/ 104 h 113"/>
                  <a:gd name="T44" fmla="*/ 78 w 86"/>
                  <a:gd name="T45" fmla="*/ 56 h 113"/>
                  <a:gd name="T46" fmla="*/ 78 w 86"/>
                  <a:gd name="T47" fmla="*/ 56 h 113"/>
                  <a:gd name="T48" fmla="*/ 72 w 86"/>
                  <a:gd name="T49" fmla="*/ 21 h 113"/>
                  <a:gd name="T50" fmla="*/ 53 w 86"/>
                  <a:gd name="T51" fmla="*/ 8 h 113"/>
                  <a:gd name="T52" fmla="*/ 22 w 86"/>
                  <a:gd name="T53" fmla="*/ 17 h 113"/>
                  <a:gd name="T54" fmla="*/ 8 w 86"/>
                  <a:gd name="T55" fmla="*/ 45 h 113"/>
                  <a:gd name="T56" fmla="*/ 8 w 86"/>
                  <a:gd name="T57" fmla="*/ 45 h 113"/>
                  <a:gd name="T58" fmla="*/ 17 w 86"/>
                  <a:gd name="T59" fmla="*/ 85 h 113"/>
                  <a:gd name="T60" fmla="*/ 37 w 86"/>
                  <a:gd name="T61" fmla="*/ 105 h 113"/>
                  <a:gd name="T62" fmla="*/ 37 w 86"/>
                  <a:gd name="T63" fmla="*/ 105 h 113"/>
                  <a:gd name="T64" fmla="*/ 14 w 86"/>
                  <a:gd name="T65" fmla="*/ 86 h 113"/>
                  <a:gd name="T66" fmla="*/ 17 w 86"/>
                  <a:gd name="T67" fmla="*/ 92 h 113"/>
                  <a:gd name="T68" fmla="*/ 14 w 86"/>
                  <a:gd name="T69" fmla="*/ 86 h 113"/>
                  <a:gd name="T70" fmla="*/ 9 w 86"/>
                  <a:gd name="T71" fmla="*/ 74 h 113"/>
                  <a:gd name="T72" fmla="*/ 82 w 86"/>
                  <a:gd name="T73" fmla="*/ 56 h 113"/>
                  <a:gd name="T74" fmla="*/ 82 w 86"/>
                  <a:gd name="T75" fmla="*/ 56 h 113"/>
                  <a:gd name="T76" fmla="*/ 76 w 86"/>
                  <a:gd name="T77" fmla="*/ 21 h 113"/>
                  <a:gd name="T78" fmla="*/ 4 w 86"/>
                  <a:gd name="T79" fmla="*/ 45 h 113"/>
                  <a:gd name="T80" fmla="*/ 4 w 86"/>
                  <a:gd name="T81" fmla="*/ 45 h 113"/>
                  <a:gd name="T82" fmla="*/ 4 w 86"/>
                  <a:gd name="T83" fmla="*/ 45 h 113"/>
                  <a:gd name="T84" fmla="*/ 6 w 86"/>
                  <a:gd name="T85" fmla="*/ 31 h 113"/>
                  <a:gd name="T86" fmla="*/ 76 w 86"/>
                  <a:gd name="T87" fmla="*/ 21 h 113"/>
                  <a:gd name="T88" fmla="*/ 76 w 86"/>
                  <a:gd name="T89" fmla="*/ 21 h 113"/>
                  <a:gd name="T90" fmla="*/ 75 w 86"/>
                  <a:gd name="T91" fmla="*/ 18 h 113"/>
                  <a:gd name="T92" fmla="*/ 75 w 86"/>
                  <a:gd name="T93" fmla="*/ 18 h 113"/>
                  <a:gd name="T94" fmla="*/ 75 w 86"/>
                  <a:gd name="T95" fmla="*/ 18 h 113"/>
                  <a:gd name="T96" fmla="*/ 75 w 86"/>
                  <a:gd name="T97" fmla="*/ 18 h 113"/>
                  <a:gd name="T98" fmla="*/ 75 w 86"/>
                  <a:gd name="T99" fmla="*/ 18 h 113"/>
                  <a:gd name="T100" fmla="*/ 53 w 86"/>
                  <a:gd name="T101" fmla="*/ 4 h 113"/>
                  <a:gd name="T102" fmla="*/ 53 w 86"/>
                  <a:gd name="T103" fmla="*/ 4 h 113"/>
                  <a:gd name="T104" fmla="*/ 51 w 86"/>
                  <a:gd name="T105" fmla="*/ 4 h 113"/>
                  <a:gd name="T106" fmla="*/ 53 w 86"/>
                  <a:gd name="T107" fmla="*/ 4 h 113"/>
                  <a:gd name="T108" fmla="*/ 53 w 86"/>
                  <a:gd name="T109" fmla="*/ 4 h 113"/>
                  <a:gd name="T110" fmla="*/ 21 w 86"/>
                  <a:gd name="T111" fmla="*/ 15 h 113"/>
                  <a:gd name="T112" fmla="*/ 20 w 86"/>
                  <a:gd name="T113" fmla="*/ 14 h 113"/>
                  <a:gd name="T114" fmla="*/ 21 w 86"/>
                  <a:gd name="T115" fmla="*/ 15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6" h="113">
                    <a:moveTo>
                      <a:pt x="37" y="113"/>
                    </a:moveTo>
                    <a:cubicBezTo>
                      <a:pt x="37" y="111"/>
                      <a:pt x="37" y="111"/>
                      <a:pt x="37" y="111"/>
                    </a:cubicBezTo>
                    <a:cubicBezTo>
                      <a:pt x="37" y="113"/>
                      <a:pt x="37" y="113"/>
                      <a:pt x="37" y="113"/>
                    </a:cubicBezTo>
                    <a:cubicBezTo>
                      <a:pt x="25" y="112"/>
                      <a:pt x="17" y="101"/>
                      <a:pt x="10" y="88"/>
                    </a:cubicBezTo>
                    <a:cubicBezTo>
                      <a:pt x="10" y="88"/>
                      <a:pt x="10" y="88"/>
                      <a:pt x="10" y="88"/>
                    </a:cubicBezTo>
                    <a:cubicBezTo>
                      <a:pt x="4" y="75"/>
                      <a:pt x="0" y="59"/>
                      <a:pt x="0" y="45"/>
                    </a:cubicBezTo>
                    <a:cubicBezTo>
                      <a:pt x="0" y="45"/>
                      <a:pt x="0" y="45"/>
                      <a:pt x="0" y="45"/>
                    </a:cubicBezTo>
                    <a:cubicBezTo>
                      <a:pt x="0" y="14"/>
                      <a:pt x="30" y="0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65" y="0"/>
                      <a:pt x="74" y="7"/>
                      <a:pt x="79" y="17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84" y="28"/>
                      <a:pt x="86" y="41"/>
                      <a:pt x="86" y="56"/>
                    </a:cubicBezTo>
                    <a:cubicBezTo>
                      <a:pt x="86" y="56"/>
                      <a:pt x="86" y="56"/>
                      <a:pt x="86" y="56"/>
                    </a:cubicBezTo>
                    <a:cubicBezTo>
                      <a:pt x="86" y="86"/>
                      <a:pt x="63" y="101"/>
                      <a:pt x="45" y="111"/>
                    </a:cubicBezTo>
                    <a:cubicBezTo>
                      <a:pt x="45" y="111"/>
                      <a:pt x="45" y="111"/>
                      <a:pt x="45" y="111"/>
                    </a:cubicBezTo>
                    <a:cubicBezTo>
                      <a:pt x="42" y="112"/>
                      <a:pt x="40" y="113"/>
                      <a:pt x="37" y="113"/>
                    </a:cubicBezTo>
                    <a:cubicBezTo>
                      <a:pt x="37" y="113"/>
                      <a:pt x="37" y="113"/>
                      <a:pt x="37" y="113"/>
                    </a:cubicBezTo>
                    <a:cubicBezTo>
                      <a:pt x="37" y="113"/>
                      <a:pt x="37" y="113"/>
                      <a:pt x="37" y="113"/>
                    </a:cubicBezTo>
                    <a:close/>
                    <a:moveTo>
                      <a:pt x="37" y="109"/>
                    </a:moveTo>
                    <a:cubicBezTo>
                      <a:pt x="39" y="109"/>
                      <a:pt x="41" y="108"/>
                      <a:pt x="43" y="107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61" y="97"/>
                      <a:pt x="82" y="84"/>
                      <a:pt x="82" y="56"/>
                    </a:cubicBezTo>
                    <a:cubicBezTo>
                      <a:pt x="82" y="56"/>
                      <a:pt x="82" y="56"/>
                      <a:pt x="82" y="56"/>
                    </a:cubicBezTo>
                    <a:cubicBezTo>
                      <a:pt x="82" y="84"/>
                      <a:pt x="61" y="97"/>
                      <a:pt x="43" y="107"/>
                    </a:cubicBezTo>
                    <a:cubicBezTo>
                      <a:pt x="43" y="107"/>
                      <a:pt x="43" y="107"/>
                      <a:pt x="43" y="107"/>
                    </a:cubicBezTo>
                    <a:cubicBezTo>
                      <a:pt x="41" y="108"/>
                      <a:pt x="39" y="109"/>
                      <a:pt x="37" y="109"/>
                    </a:cubicBezTo>
                    <a:cubicBezTo>
                      <a:pt x="37" y="109"/>
                      <a:pt x="37" y="109"/>
                      <a:pt x="37" y="109"/>
                    </a:cubicBezTo>
                    <a:cubicBezTo>
                      <a:pt x="37" y="109"/>
                      <a:pt x="37" y="109"/>
                      <a:pt x="37" y="109"/>
                    </a:cubicBezTo>
                    <a:cubicBezTo>
                      <a:pt x="37" y="109"/>
                      <a:pt x="37" y="109"/>
                      <a:pt x="37" y="109"/>
                    </a:cubicBezTo>
                    <a:cubicBezTo>
                      <a:pt x="37" y="109"/>
                      <a:pt x="37" y="109"/>
                      <a:pt x="37" y="109"/>
                    </a:cubicBezTo>
                    <a:cubicBezTo>
                      <a:pt x="37" y="109"/>
                      <a:pt x="37" y="109"/>
                      <a:pt x="37" y="109"/>
                    </a:cubicBezTo>
                    <a:close/>
                    <a:moveTo>
                      <a:pt x="36" y="108"/>
                    </a:move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ubicBezTo>
                      <a:pt x="36" y="108"/>
                      <a:pt x="36" y="108"/>
                      <a:pt x="36" y="108"/>
                    </a:cubicBezTo>
                    <a:close/>
                    <a:moveTo>
                      <a:pt x="35" y="108"/>
                    </a:moveTo>
                    <a:cubicBezTo>
                      <a:pt x="34" y="108"/>
                      <a:pt x="32" y="107"/>
                      <a:pt x="30" y="106"/>
                    </a:cubicBezTo>
                    <a:cubicBezTo>
                      <a:pt x="30" y="106"/>
                      <a:pt x="30" y="106"/>
                      <a:pt x="30" y="106"/>
                    </a:cubicBezTo>
                    <a:cubicBezTo>
                      <a:pt x="32" y="107"/>
                      <a:pt x="34" y="108"/>
                      <a:pt x="35" y="108"/>
                    </a:cubicBezTo>
                    <a:close/>
                    <a:moveTo>
                      <a:pt x="37" y="105"/>
                    </a:moveTo>
                    <a:cubicBezTo>
                      <a:pt x="38" y="105"/>
                      <a:pt x="39" y="104"/>
                      <a:pt x="41" y="104"/>
                    </a:cubicBezTo>
                    <a:cubicBezTo>
                      <a:pt x="41" y="104"/>
                      <a:pt x="41" y="104"/>
                      <a:pt x="41" y="104"/>
                    </a:cubicBezTo>
                    <a:cubicBezTo>
                      <a:pt x="59" y="94"/>
                      <a:pt x="78" y="82"/>
                      <a:pt x="78" y="56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78" y="56"/>
                      <a:pt x="78" y="56"/>
                      <a:pt x="78" y="56"/>
                    </a:cubicBezTo>
                    <a:cubicBezTo>
                      <a:pt x="78" y="42"/>
                      <a:pt x="76" y="29"/>
                      <a:pt x="72" y="21"/>
                    </a:cubicBezTo>
                    <a:cubicBezTo>
                      <a:pt x="72" y="21"/>
                      <a:pt x="72" y="21"/>
                      <a:pt x="72" y="21"/>
                    </a:cubicBezTo>
                    <a:cubicBezTo>
                      <a:pt x="67" y="12"/>
                      <a:pt x="62" y="8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43" y="8"/>
                      <a:pt x="31" y="11"/>
                      <a:pt x="22" y="17"/>
                    </a:cubicBezTo>
                    <a:cubicBezTo>
                      <a:pt x="22" y="17"/>
                      <a:pt x="22" y="17"/>
                      <a:pt x="22" y="17"/>
                    </a:cubicBezTo>
                    <a:cubicBezTo>
                      <a:pt x="14" y="23"/>
                      <a:pt x="8" y="32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8" y="45"/>
                      <a:pt x="8" y="45"/>
                      <a:pt x="8" y="45"/>
                    </a:cubicBezTo>
                    <a:cubicBezTo>
                      <a:pt x="7" y="57"/>
                      <a:pt x="11" y="72"/>
                      <a:pt x="17" y="85"/>
                    </a:cubicBezTo>
                    <a:cubicBezTo>
                      <a:pt x="17" y="85"/>
                      <a:pt x="17" y="85"/>
                      <a:pt x="17" y="85"/>
                    </a:cubicBezTo>
                    <a:cubicBezTo>
                      <a:pt x="23" y="97"/>
                      <a:pt x="31" y="105"/>
                      <a:pt x="37" y="105"/>
                    </a:cubicBezTo>
                    <a:cubicBezTo>
                      <a:pt x="37" y="105"/>
                      <a:pt x="37" y="105"/>
                      <a:pt x="37" y="105"/>
                    </a:cubicBezTo>
                    <a:cubicBezTo>
                      <a:pt x="37" y="105"/>
                      <a:pt x="37" y="105"/>
                      <a:pt x="37" y="105"/>
                    </a:cubicBezTo>
                    <a:cubicBezTo>
                      <a:pt x="37" y="105"/>
                      <a:pt x="37" y="105"/>
                      <a:pt x="37" y="105"/>
                    </a:cubicBezTo>
                    <a:cubicBezTo>
                      <a:pt x="37" y="105"/>
                      <a:pt x="37" y="105"/>
                      <a:pt x="37" y="105"/>
                    </a:cubicBezTo>
                    <a:close/>
                    <a:moveTo>
                      <a:pt x="14" y="86"/>
                    </a:moveTo>
                    <a:cubicBezTo>
                      <a:pt x="15" y="88"/>
                      <a:pt x="16" y="90"/>
                      <a:pt x="17" y="92"/>
                    </a:cubicBezTo>
                    <a:cubicBezTo>
                      <a:pt x="17" y="92"/>
                      <a:pt x="17" y="92"/>
                      <a:pt x="17" y="92"/>
                    </a:cubicBezTo>
                    <a:cubicBezTo>
                      <a:pt x="16" y="90"/>
                      <a:pt x="15" y="88"/>
                      <a:pt x="14" y="86"/>
                    </a:cubicBezTo>
                    <a:cubicBezTo>
                      <a:pt x="14" y="86"/>
                      <a:pt x="14" y="86"/>
                      <a:pt x="14" y="86"/>
                    </a:cubicBezTo>
                    <a:cubicBezTo>
                      <a:pt x="12" y="82"/>
                      <a:pt x="10" y="78"/>
                      <a:pt x="9" y="74"/>
                    </a:cubicBezTo>
                    <a:cubicBezTo>
                      <a:pt x="9" y="74"/>
                      <a:pt x="9" y="74"/>
                      <a:pt x="9" y="74"/>
                    </a:cubicBezTo>
                    <a:cubicBezTo>
                      <a:pt x="10" y="78"/>
                      <a:pt x="12" y="82"/>
                      <a:pt x="14" y="86"/>
                    </a:cubicBezTo>
                    <a:close/>
                    <a:moveTo>
                      <a:pt x="82" y="56"/>
                    </a:moveTo>
                    <a:cubicBezTo>
                      <a:pt x="82" y="56"/>
                      <a:pt x="82" y="56"/>
                      <a:pt x="82" y="56"/>
                    </a:cubicBezTo>
                    <a:cubicBezTo>
                      <a:pt x="82" y="56"/>
                      <a:pt x="82" y="56"/>
                      <a:pt x="82" y="56"/>
                    </a:cubicBezTo>
                    <a:cubicBezTo>
                      <a:pt x="82" y="43"/>
                      <a:pt x="80" y="3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80" y="31"/>
                      <a:pt x="82" y="43"/>
                      <a:pt x="82" y="56"/>
                    </a:cubicBezTo>
                    <a:close/>
                    <a:moveTo>
                      <a:pt x="4" y="45"/>
                    </a:moveTo>
                    <a:cubicBezTo>
                      <a:pt x="4" y="45"/>
                      <a:pt x="4" y="45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5"/>
                      <a:pt x="4" y="45"/>
                      <a:pt x="4" y="45"/>
                    </a:cubicBezTo>
                    <a:cubicBezTo>
                      <a:pt x="4" y="40"/>
                      <a:pt x="4" y="35"/>
                      <a:pt x="6" y="31"/>
                    </a:cubicBezTo>
                    <a:cubicBezTo>
                      <a:pt x="6" y="31"/>
                      <a:pt x="6" y="31"/>
                      <a:pt x="6" y="31"/>
                    </a:cubicBezTo>
                    <a:cubicBezTo>
                      <a:pt x="4" y="35"/>
                      <a:pt x="4" y="40"/>
                      <a:pt x="4" y="45"/>
                    </a:cubicBezTo>
                    <a:close/>
                    <a:moveTo>
                      <a:pt x="76" y="21"/>
                    </a:move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ubicBezTo>
                      <a:pt x="76" y="21"/>
                      <a:pt x="76" y="21"/>
                      <a:pt x="76" y="21"/>
                    </a:cubicBezTo>
                    <a:close/>
                    <a:moveTo>
                      <a:pt x="75" y="18"/>
                    </a:moveTo>
                    <a:cubicBezTo>
                      <a:pt x="75" y="18"/>
                      <a:pt x="75" y="18"/>
                      <a:pt x="75" y="18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5" y="18"/>
                      <a:pt x="75" y="18"/>
                      <a:pt x="75" y="18"/>
                    </a:cubicBezTo>
                    <a:close/>
                    <a:moveTo>
                      <a:pt x="75" y="18"/>
                    </a:moveTo>
                    <a:cubicBezTo>
                      <a:pt x="75" y="18"/>
                      <a:pt x="75" y="18"/>
                      <a:pt x="75" y="18"/>
                    </a:cubicBezTo>
                    <a:cubicBezTo>
                      <a:pt x="75" y="18"/>
                      <a:pt x="75" y="18"/>
                      <a:pt x="75" y="18"/>
                    </a:cubicBezTo>
                    <a:cubicBezTo>
                      <a:pt x="75" y="18"/>
                      <a:pt x="75" y="18"/>
                      <a:pt x="75" y="18"/>
                    </a:cubicBezTo>
                    <a:close/>
                    <a:moveTo>
                      <a:pt x="75" y="18"/>
                    </a:moveTo>
                    <a:cubicBezTo>
                      <a:pt x="70" y="9"/>
                      <a:pt x="63" y="4"/>
                      <a:pt x="53" y="4"/>
                    </a:cubicBezTo>
                    <a:cubicBezTo>
                      <a:pt x="53" y="4"/>
                      <a:pt x="53" y="4"/>
                      <a:pt x="53" y="4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3" y="4"/>
                      <a:pt x="53" y="4"/>
                      <a:pt x="53" y="4"/>
                    </a:cubicBezTo>
                    <a:cubicBezTo>
                      <a:pt x="52" y="4"/>
                      <a:pt x="51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1" y="4"/>
                      <a:pt x="52" y="4"/>
                      <a:pt x="53" y="4"/>
                    </a:cubicBezTo>
                    <a:cubicBezTo>
                      <a:pt x="53" y="4"/>
                      <a:pt x="53" y="4"/>
                      <a:pt x="53" y="4"/>
                    </a:cubicBezTo>
                    <a:cubicBezTo>
                      <a:pt x="53" y="4"/>
                      <a:pt x="53" y="4"/>
                      <a:pt x="53" y="4"/>
                    </a:cubicBezTo>
                    <a:cubicBezTo>
                      <a:pt x="53" y="4"/>
                      <a:pt x="53" y="4"/>
                      <a:pt x="53" y="4"/>
                    </a:cubicBezTo>
                    <a:cubicBezTo>
                      <a:pt x="63" y="4"/>
                      <a:pt x="70" y="9"/>
                      <a:pt x="75" y="18"/>
                    </a:cubicBezTo>
                    <a:close/>
                    <a:moveTo>
                      <a:pt x="21" y="15"/>
                    </a:move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21" y="15"/>
                      <a:pt x="21" y="15"/>
                      <a:pt x="2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5" name="Freeform 143"/>
              <p:cNvSpPr/>
              <p:nvPr/>
            </p:nvSpPr>
            <p:spPr bwMode="auto">
              <a:xfrm>
                <a:off x="4853" y="2117"/>
                <a:ext cx="178" cy="167"/>
              </a:xfrm>
              <a:custGeom>
                <a:avLst/>
                <a:gdLst>
                  <a:gd name="T0" fmla="*/ 55 w 74"/>
                  <a:gd name="T1" fmla="*/ 67 h 70"/>
                  <a:gd name="T2" fmla="*/ 70 w 74"/>
                  <a:gd name="T3" fmla="*/ 58 h 70"/>
                  <a:gd name="T4" fmla="*/ 70 w 74"/>
                  <a:gd name="T5" fmla="*/ 56 h 70"/>
                  <a:gd name="T6" fmla="*/ 70 w 74"/>
                  <a:gd name="T7" fmla="*/ 56 h 70"/>
                  <a:gd name="T8" fmla="*/ 50 w 74"/>
                  <a:gd name="T9" fmla="*/ 6 h 70"/>
                  <a:gd name="T10" fmla="*/ 50 w 74"/>
                  <a:gd name="T11" fmla="*/ 6 h 70"/>
                  <a:gd name="T12" fmla="*/ 41 w 74"/>
                  <a:gd name="T13" fmla="*/ 4 h 70"/>
                  <a:gd name="T14" fmla="*/ 41 w 74"/>
                  <a:gd name="T15" fmla="*/ 4 h 70"/>
                  <a:gd name="T16" fmla="*/ 2 w 74"/>
                  <a:gd name="T17" fmla="*/ 11 h 70"/>
                  <a:gd name="T18" fmla="*/ 2 w 74"/>
                  <a:gd name="T19" fmla="*/ 11 h 70"/>
                  <a:gd name="T20" fmla="*/ 0 w 74"/>
                  <a:gd name="T21" fmla="*/ 7 h 70"/>
                  <a:gd name="T22" fmla="*/ 41 w 74"/>
                  <a:gd name="T23" fmla="*/ 0 h 70"/>
                  <a:gd name="T24" fmla="*/ 41 w 74"/>
                  <a:gd name="T25" fmla="*/ 0 h 70"/>
                  <a:gd name="T26" fmla="*/ 53 w 74"/>
                  <a:gd name="T27" fmla="*/ 3 h 70"/>
                  <a:gd name="T28" fmla="*/ 53 w 74"/>
                  <a:gd name="T29" fmla="*/ 3 h 70"/>
                  <a:gd name="T30" fmla="*/ 74 w 74"/>
                  <a:gd name="T31" fmla="*/ 56 h 70"/>
                  <a:gd name="T32" fmla="*/ 74 w 74"/>
                  <a:gd name="T33" fmla="*/ 56 h 70"/>
                  <a:gd name="T34" fmla="*/ 72 w 74"/>
                  <a:gd name="T35" fmla="*/ 62 h 70"/>
                  <a:gd name="T36" fmla="*/ 72 w 74"/>
                  <a:gd name="T37" fmla="*/ 62 h 70"/>
                  <a:gd name="T38" fmla="*/ 72 w 74"/>
                  <a:gd name="T39" fmla="*/ 62 h 70"/>
                  <a:gd name="T40" fmla="*/ 57 w 74"/>
                  <a:gd name="T41" fmla="*/ 70 h 70"/>
                  <a:gd name="T42" fmla="*/ 57 w 74"/>
                  <a:gd name="T43" fmla="*/ 70 h 70"/>
                  <a:gd name="T44" fmla="*/ 55 w 74"/>
                  <a:gd name="T45" fmla="*/ 67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74" h="70">
                    <a:moveTo>
                      <a:pt x="55" y="67"/>
                    </a:moveTo>
                    <a:cubicBezTo>
                      <a:pt x="70" y="58"/>
                      <a:pt x="70" y="58"/>
                      <a:pt x="70" y="58"/>
                    </a:cubicBezTo>
                    <a:cubicBezTo>
                      <a:pt x="70" y="58"/>
                      <a:pt x="70" y="57"/>
                      <a:pt x="70" y="56"/>
                    </a:cubicBezTo>
                    <a:cubicBezTo>
                      <a:pt x="70" y="56"/>
                      <a:pt x="70" y="56"/>
                      <a:pt x="70" y="56"/>
                    </a:cubicBezTo>
                    <a:cubicBezTo>
                      <a:pt x="71" y="45"/>
                      <a:pt x="55" y="12"/>
                      <a:pt x="50" y="6"/>
                    </a:cubicBezTo>
                    <a:cubicBezTo>
                      <a:pt x="50" y="6"/>
                      <a:pt x="50" y="6"/>
                      <a:pt x="50" y="6"/>
                    </a:cubicBezTo>
                    <a:cubicBezTo>
                      <a:pt x="49" y="5"/>
                      <a:pt x="46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27" y="4"/>
                      <a:pt x="2" y="11"/>
                      <a:pt x="2" y="11"/>
                    </a:cubicBezTo>
                    <a:cubicBezTo>
                      <a:pt x="2" y="11"/>
                      <a:pt x="2" y="11"/>
                      <a:pt x="2" y="11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1" y="7"/>
                      <a:pt x="26" y="0"/>
                      <a:pt x="41" y="0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46" y="0"/>
                      <a:pt x="51" y="0"/>
                      <a:pt x="53" y="3"/>
                    </a:cubicBezTo>
                    <a:cubicBezTo>
                      <a:pt x="53" y="3"/>
                      <a:pt x="53" y="3"/>
                      <a:pt x="53" y="3"/>
                    </a:cubicBezTo>
                    <a:cubicBezTo>
                      <a:pt x="59" y="11"/>
                      <a:pt x="74" y="43"/>
                      <a:pt x="74" y="56"/>
                    </a:cubicBezTo>
                    <a:cubicBezTo>
                      <a:pt x="74" y="56"/>
                      <a:pt x="74" y="56"/>
                      <a:pt x="74" y="56"/>
                    </a:cubicBezTo>
                    <a:cubicBezTo>
                      <a:pt x="74" y="58"/>
                      <a:pt x="74" y="60"/>
                      <a:pt x="72" y="62"/>
                    </a:cubicBezTo>
                    <a:cubicBezTo>
                      <a:pt x="72" y="62"/>
                      <a:pt x="72" y="62"/>
                      <a:pt x="72" y="62"/>
                    </a:cubicBezTo>
                    <a:cubicBezTo>
                      <a:pt x="72" y="62"/>
                      <a:pt x="72" y="62"/>
                      <a:pt x="72" y="62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7" y="70"/>
                      <a:pt x="57" y="70"/>
                      <a:pt x="57" y="70"/>
                    </a:cubicBezTo>
                    <a:cubicBezTo>
                      <a:pt x="55" y="67"/>
                      <a:pt x="55" y="67"/>
                      <a:pt x="55" y="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6" name="Freeform 144"/>
              <p:cNvSpPr>
                <a:spLocks noEditPoints="1"/>
              </p:cNvSpPr>
              <p:nvPr/>
            </p:nvSpPr>
            <p:spPr bwMode="auto">
              <a:xfrm>
                <a:off x="4849" y="2112"/>
                <a:ext cx="187" cy="191"/>
              </a:xfrm>
              <a:custGeom>
                <a:avLst/>
                <a:gdLst>
                  <a:gd name="T0" fmla="*/ 57 w 78"/>
                  <a:gd name="T1" fmla="*/ 69 h 80"/>
                  <a:gd name="T2" fmla="*/ 57 w 78"/>
                  <a:gd name="T3" fmla="*/ 69 h 80"/>
                  <a:gd name="T4" fmla="*/ 54 w 78"/>
                  <a:gd name="T5" fmla="*/ 68 h 80"/>
                  <a:gd name="T6" fmla="*/ 70 w 78"/>
                  <a:gd name="T7" fmla="*/ 58 h 80"/>
                  <a:gd name="T8" fmla="*/ 70 w 78"/>
                  <a:gd name="T9" fmla="*/ 58 h 80"/>
                  <a:gd name="T10" fmla="*/ 70 w 78"/>
                  <a:gd name="T11" fmla="*/ 58 h 80"/>
                  <a:gd name="T12" fmla="*/ 50 w 78"/>
                  <a:gd name="T13" fmla="*/ 9 h 80"/>
                  <a:gd name="T14" fmla="*/ 50 w 78"/>
                  <a:gd name="T15" fmla="*/ 9 h 80"/>
                  <a:gd name="T16" fmla="*/ 50 w 78"/>
                  <a:gd name="T17" fmla="*/ 9 h 80"/>
                  <a:gd name="T18" fmla="*/ 50 w 78"/>
                  <a:gd name="T19" fmla="*/ 9 h 80"/>
                  <a:gd name="T20" fmla="*/ 49 w 78"/>
                  <a:gd name="T21" fmla="*/ 8 h 80"/>
                  <a:gd name="T22" fmla="*/ 44 w 78"/>
                  <a:gd name="T23" fmla="*/ 8 h 80"/>
                  <a:gd name="T24" fmla="*/ 44 w 78"/>
                  <a:gd name="T25" fmla="*/ 8 h 80"/>
                  <a:gd name="T26" fmla="*/ 43 w 78"/>
                  <a:gd name="T27" fmla="*/ 8 h 80"/>
                  <a:gd name="T28" fmla="*/ 5 w 78"/>
                  <a:gd name="T29" fmla="*/ 15 h 80"/>
                  <a:gd name="T30" fmla="*/ 3 w 78"/>
                  <a:gd name="T31" fmla="*/ 18 h 80"/>
                  <a:gd name="T32" fmla="*/ 2 w 78"/>
                  <a:gd name="T33" fmla="*/ 7 h 80"/>
                  <a:gd name="T34" fmla="*/ 2 w 78"/>
                  <a:gd name="T35" fmla="*/ 7 h 80"/>
                  <a:gd name="T36" fmla="*/ 3 w 78"/>
                  <a:gd name="T37" fmla="*/ 7 h 80"/>
                  <a:gd name="T38" fmla="*/ 6 w 78"/>
                  <a:gd name="T39" fmla="*/ 6 h 80"/>
                  <a:gd name="T40" fmla="*/ 17 w 78"/>
                  <a:gd name="T41" fmla="*/ 4 h 80"/>
                  <a:gd name="T42" fmla="*/ 43 w 78"/>
                  <a:gd name="T43" fmla="*/ 0 h 80"/>
                  <a:gd name="T44" fmla="*/ 57 w 78"/>
                  <a:gd name="T45" fmla="*/ 4 h 80"/>
                  <a:gd name="T46" fmla="*/ 78 w 78"/>
                  <a:gd name="T47" fmla="*/ 58 h 80"/>
                  <a:gd name="T48" fmla="*/ 76 w 78"/>
                  <a:gd name="T49" fmla="*/ 65 h 80"/>
                  <a:gd name="T50" fmla="*/ 61 w 78"/>
                  <a:gd name="T51" fmla="*/ 73 h 80"/>
                  <a:gd name="T52" fmla="*/ 55 w 78"/>
                  <a:gd name="T53" fmla="*/ 70 h 80"/>
                  <a:gd name="T54" fmla="*/ 73 w 78"/>
                  <a:gd name="T55" fmla="*/ 62 h 80"/>
                  <a:gd name="T56" fmla="*/ 73 w 78"/>
                  <a:gd name="T57" fmla="*/ 62 h 80"/>
                  <a:gd name="T58" fmla="*/ 60 w 78"/>
                  <a:gd name="T59" fmla="*/ 69 h 80"/>
                  <a:gd name="T60" fmla="*/ 74 w 78"/>
                  <a:gd name="T61" fmla="*/ 61 h 80"/>
                  <a:gd name="T62" fmla="*/ 74 w 78"/>
                  <a:gd name="T63" fmla="*/ 58 h 80"/>
                  <a:gd name="T64" fmla="*/ 54 w 78"/>
                  <a:gd name="T65" fmla="*/ 7 h 80"/>
                  <a:gd name="T66" fmla="*/ 53 w 78"/>
                  <a:gd name="T67" fmla="*/ 7 h 80"/>
                  <a:gd name="T68" fmla="*/ 74 w 78"/>
                  <a:gd name="T69" fmla="*/ 58 h 80"/>
                  <a:gd name="T70" fmla="*/ 74 w 78"/>
                  <a:gd name="T71" fmla="*/ 58 h 80"/>
                  <a:gd name="T72" fmla="*/ 74 w 78"/>
                  <a:gd name="T73" fmla="*/ 58 h 80"/>
                  <a:gd name="T74" fmla="*/ 48 w 78"/>
                  <a:gd name="T75" fmla="*/ 4 h 80"/>
                  <a:gd name="T76" fmla="*/ 44 w 78"/>
                  <a:gd name="T77" fmla="*/ 4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8" h="80">
                    <a:moveTo>
                      <a:pt x="55" y="70"/>
                    </a:moveTo>
                    <a:cubicBezTo>
                      <a:pt x="57" y="69"/>
                      <a:pt x="57" y="69"/>
                      <a:pt x="57" y="69"/>
                    </a:cubicBezTo>
                    <a:cubicBezTo>
                      <a:pt x="58" y="70"/>
                      <a:pt x="58" y="70"/>
                      <a:pt x="58" y="70"/>
                    </a:cubicBezTo>
                    <a:cubicBezTo>
                      <a:pt x="57" y="69"/>
                      <a:pt x="57" y="69"/>
                      <a:pt x="57" y="69"/>
                    </a:cubicBezTo>
                    <a:cubicBezTo>
                      <a:pt x="55" y="70"/>
                      <a:pt x="55" y="70"/>
                      <a:pt x="55" y="70"/>
                    </a:cubicBezTo>
                    <a:cubicBezTo>
                      <a:pt x="54" y="68"/>
                      <a:pt x="54" y="68"/>
                      <a:pt x="54" y="68"/>
                    </a:cubicBezTo>
                    <a:cubicBezTo>
                      <a:pt x="70" y="59"/>
                      <a:pt x="70" y="59"/>
                      <a:pt x="70" y="59"/>
                    </a:cubicBezTo>
                    <a:cubicBezTo>
                      <a:pt x="70" y="59"/>
                      <a:pt x="70" y="58"/>
                      <a:pt x="70" y="58"/>
                    </a:cubicBezTo>
                    <a:cubicBezTo>
                      <a:pt x="70" y="58"/>
                      <a:pt x="70" y="58"/>
                      <a:pt x="70" y="58"/>
                    </a:cubicBezTo>
                    <a:cubicBezTo>
                      <a:pt x="70" y="58"/>
                      <a:pt x="70" y="58"/>
                      <a:pt x="70" y="58"/>
                    </a:cubicBezTo>
                    <a:cubicBezTo>
                      <a:pt x="70" y="58"/>
                      <a:pt x="70" y="58"/>
                      <a:pt x="70" y="58"/>
                    </a:cubicBezTo>
                    <a:cubicBezTo>
                      <a:pt x="70" y="58"/>
                      <a:pt x="70" y="58"/>
                      <a:pt x="70" y="58"/>
                    </a:cubicBezTo>
                    <a:cubicBezTo>
                      <a:pt x="70" y="58"/>
                      <a:pt x="70" y="58"/>
                      <a:pt x="70" y="58"/>
                    </a:cubicBezTo>
                    <a:cubicBezTo>
                      <a:pt x="71" y="48"/>
                      <a:pt x="55" y="15"/>
                      <a:pt x="50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9"/>
                      <a:pt x="50" y="9"/>
                      <a:pt x="50" y="9"/>
                    </a:cubicBezTo>
                    <a:cubicBezTo>
                      <a:pt x="50" y="9"/>
                      <a:pt x="49" y="8"/>
                      <a:pt x="49" y="8"/>
                    </a:cubicBezTo>
                    <a:cubicBezTo>
                      <a:pt x="49" y="8"/>
                      <a:pt x="49" y="8"/>
                      <a:pt x="49" y="8"/>
                    </a:cubicBezTo>
                    <a:cubicBezTo>
                      <a:pt x="48" y="8"/>
                      <a:pt x="46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4" y="8"/>
                      <a:pt x="44" y="8"/>
                      <a:pt x="44" y="8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43" y="8"/>
                      <a:pt x="43" y="8"/>
                      <a:pt x="43" y="8"/>
                    </a:cubicBezTo>
                    <a:cubicBezTo>
                      <a:pt x="31" y="8"/>
                      <a:pt x="9" y="14"/>
                      <a:pt x="5" y="15"/>
                    </a:cubicBezTo>
                    <a:cubicBezTo>
                      <a:pt x="5" y="15"/>
                      <a:pt x="5" y="15"/>
                      <a:pt x="5" y="15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2" y="7"/>
                      <a:pt x="3" y="7"/>
                      <a:pt x="3" y="7"/>
                    </a:cubicBezTo>
                    <a:cubicBezTo>
                      <a:pt x="3" y="7"/>
                      <a:pt x="3" y="7"/>
                      <a:pt x="3" y="7"/>
                    </a:cubicBezTo>
                    <a:cubicBezTo>
                      <a:pt x="4" y="7"/>
                      <a:pt x="5" y="7"/>
                      <a:pt x="6" y="6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9" y="6"/>
                      <a:pt x="12" y="5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25" y="2"/>
                      <a:pt x="35" y="0"/>
                      <a:pt x="43" y="0"/>
                    </a:cubicBezTo>
                    <a:cubicBezTo>
                      <a:pt x="43" y="0"/>
                      <a:pt x="43" y="0"/>
                      <a:pt x="43" y="0"/>
                    </a:cubicBezTo>
                    <a:cubicBezTo>
                      <a:pt x="48" y="0"/>
                      <a:pt x="53" y="0"/>
                      <a:pt x="57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63" y="13"/>
                      <a:pt x="78" y="43"/>
                      <a:pt x="78" y="58"/>
                    </a:cubicBezTo>
                    <a:cubicBezTo>
                      <a:pt x="78" y="58"/>
                      <a:pt x="78" y="58"/>
                      <a:pt x="78" y="58"/>
                    </a:cubicBezTo>
                    <a:cubicBezTo>
                      <a:pt x="78" y="60"/>
                      <a:pt x="78" y="63"/>
                      <a:pt x="76" y="65"/>
                    </a:cubicBezTo>
                    <a:cubicBezTo>
                      <a:pt x="76" y="65"/>
                      <a:pt x="76" y="65"/>
                      <a:pt x="76" y="65"/>
                    </a:cubicBezTo>
                    <a:cubicBezTo>
                      <a:pt x="75" y="65"/>
                      <a:pt x="75" y="65"/>
                      <a:pt x="75" y="65"/>
                    </a:cubicBezTo>
                    <a:cubicBezTo>
                      <a:pt x="61" y="73"/>
                      <a:pt x="61" y="73"/>
                      <a:pt x="61" y="73"/>
                    </a:cubicBezTo>
                    <a:cubicBezTo>
                      <a:pt x="61" y="80"/>
                      <a:pt x="61" y="80"/>
                      <a:pt x="61" y="80"/>
                    </a:cubicBezTo>
                    <a:cubicBezTo>
                      <a:pt x="55" y="70"/>
                      <a:pt x="55" y="70"/>
                      <a:pt x="55" y="70"/>
                    </a:cubicBezTo>
                    <a:close/>
                    <a:moveTo>
                      <a:pt x="60" y="69"/>
                    </a:moveTo>
                    <a:cubicBezTo>
                      <a:pt x="73" y="62"/>
                      <a:pt x="73" y="62"/>
                      <a:pt x="73" y="62"/>
                    </a:cubicBezTo>
                    <a:cubicBezTo>
                      <a:pt x="73" y="62"/>
                      <a:pt x="73" y="62"/>
                      <a:pt x="73" y="62"/>
                    </a:cubicBezTo>
                    <a:cubicBezTo>
                      <a:pt x="73" y="62"/>
                      <a:pt x="73" y="62"/>
                      <a:pt x="73" y="62"/>
                    </a:cubicBezTo>
                    <a:cubicBezTo>
                      <a:pt x="73" y="62"/>
                      <a:pt x="73" y="62"/>
                      <a:pt x="73" y="62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69"/>
                      <a:pt x="60" y="69"/>
                      <a:pt x="60" y="69"/>
                    </a:cubicBezTo>
                    <a:close/>
                    <a:moveTo>
                      <a:pt x="74" y="61"/>
                    </a:moveTo>
                    <a:cubicBezTo>
                      <a:pt x="74" y="60"/>
                      <a:pt x="74" y="59"/>
                      <a:pt x="74" y="58"/>
                    </a:cubicBezTo>
                    <a:cubicBezTo>
                      <a:pt x="74" y="58"/>
                      <a:pt x="74" y="58"/>
                      <a:pt x="74" y="58"/>
                    </a:cubicBezTo>
                    <a:cubicBezTo>
                      <a:pt x="74" y="46"/>
                      <a:pt x="59" y="14"/>
                      <a:pt x="54" y="7"/>
                    </a:cubicBezTo>
                    <a:cubicBezTo>
                      <a:pt x="54" y="7"/>
                      <a:pt x="54" y="7"/>
                      <a:pt x="54" y="7"/>
                    </a:cubicBezTo>
                    <a:cubicBezTo>
                      <a:pt x="54" y="7"/>
                      <a:pt x="53" y="7"/>
                      <a:pt x="53" y="7"/>
                    </a:cubicBezTo>
                    <a:cubicBezTo>
                      <a:pt x="53" y="7"/>
                      <a:pt x="53" y="7"/>
                      <a:pt x="53" y="7"/>
                    </a:cubicBezTo>
                    <a:cubicBezTo>
                      <a:pt x="59" y="14"/>
                      <a:pt x="74" y="45"/>
                      <a:pt x="74" y="58"/>
                    </a:cubicBezTo>
                    <a:cubicBezTo>
                      <a:pt x="74" y="58"/>
                      <a:pt x="74" y="58"/>
                      <a:pt x="74" y="58"/>
                    </a:cubicBezTo>
                    <a:cubicBezTo>
                      <a:pt x="74" y="58"/>
                      <a:pt x="74" y="58"/>
                      <a:pt x="74" y="58"/>
                    </a:cubicBezTo>
                    <a:cubicBezTo>
                      <a:pt x="74" y="58"/>
                      <a:pt x="74" y="58"/>
                      <a:pt x="74" y="58"/>
                    </a:cubicBezTo>
                    <a:cubicBezTo>
                      <a:pt x="74" y="58"/>
                      <a:pt x="74" y="58"/>
                      <a:pt x="74" y="58"/>
                    </a:cubicBezTo>
                    <a:cubicBezTo>
                      <a:pt x="74" y="58"/>
                      <a:pt x="74" y="58"/>
                      <a:pt x="74" y="58"/>
                    </a:cubicBezTo>
                    <a:cubicBezTo>
                      <a:pt x="74" y="60"/>
                      <a:pt x="74" y="60"/>
                      <a:pt x="74" y="61"/>
                    </a:cubicBezTo>
                    <a:close/>
                    <a:moveTo>
                      <a:pt x="48" y="4"/>
                    </a:moveTo>
                    <a:cubicBezTo>
                      <a:pt x="47" y="4"/>
                      <a:pt x="46" y="4"/>
                      <a:pt x="44" y="4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6" y="4"/>
                      <a:pt x="47" y="4"/>
                      <a:pt x="4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7" name="Freeform 145"/>
              <p:cNvSpPr/>
              <p:nvPr/>
            </p:nvSpPr>
            <p:spPr bwMode="auto">
              <a:xfrm>
                <a:off x="5014" y="2262"/>
                <a:ext cx="10" cy="29"/>
              </a:xfrm>
              <a:custGeom>
                <a:avLst/>
                <a:gdLst>
                  <a:gd name="T0" fmla="*/ 0 w 10"/>
                  <a:gd name="T1" fmla="*/ 29 h 29"/>
                  <a:gd name="T2" fmla="*/ 0 w 10"/>
                  <a:gd name="T3" fmla="*/ 0 h 29"/>
                  <a:gd name="T4" fmla="*/ 10 w 10"/>
                  <a:gd name="T5" fmla="*/ 0 h 29"/>
                  <a:gd name="T6" fmla="*/ 10 w 10"/>
                  <a:gd name="T7" fmla="*/ 29 h 29"/>
                  <a:gd name="T8" fmla="*/ 0 w 10"/>
                  <a:gd name="T9" fmla="*/ 29 h 29"/>
                  <a:gd name="T10" fmla="*/ 0 w 10"/>
                  <a:gd name="T11" fmla="*/ 29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29">
                    <a:moveTo>
                      <a:pt x="0" y="29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29"/>
                    </a:lnTo>
                    <a:lnTo>
                      <a:pt x="0" y="29"/>
                    </a:lnTo>
                    <a:lnTo>
                      <a:pt x="0" y="2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8" name="Freeform 146"/>
              <p:cNvSpPr>
                <a:spLocks noEditPoints="1"/>
              </p:cNvSpPr>
              <p:nvPr/>
            </p:nvSpPr>
            <p:spPr bwMode="auto">
              <a:xfrm>
                <a:off x="5009" y="2258"/>
                <a:ext cx="20" cy="38"/>
              </a:xfrm>
              <a:custGeom>
                <a:avLst/>
                <a:gdLst>
                  <a:gd name="T0" fmla="*/ 15 w 20"/>
                  <a:gd name="T1" fmla="*/ 38 h 38"/>
                  <a:gd name="T2" fmla="*/ 5 w 20"/>
                  <a:gd name="T3" fmla="*/ 38 h 38"/>
                  <a:gd name="T4" fmla="*/ 5 w 20"/>
                  <a:gd name="T5" fmla="*/ 33 h 38"/>
                  <a:gd name="T6" fmla="*/ 10 w 20"/>
                  <a:gd name="T7" fmla="*/ 33 h 38"/>
                  <a:gd name="T8" fmla="*/ 5 w 20"/>
                  <a:gd name="T9" fmla="*/ 33 h 38"/>
                  <a:gd name="T10" fmla="*/ 5 w 20"/>
                  <a:gd name="T11" fmla="*/ 38 h 38"/>
                  <a:gd name="T12" fmla="*/ 0 w 20"/>
                  <a:gd name="T13" fmla="*/ 38 h 38"/>
                  <a:gd name="T14" fmla="*/ 0 w 20"/>
                  <a:gd name="T15" fmla="*/ 0 h 38"/>
                  <a:gd name="T16" fmla="*/ 20 w 20"/>
                  <a:gd name="T17" fmla="*/ 0 h 38"/>
                  <a:gd name="T18" fmla="*/ 20 w 20"/>
                  <a:gd name="T19" fmla="*/ 38 h 38"/>
                  <a:gd name="T20" fmla="*/ 15 w 20"/>
                  <a:gd name="T21" fmla="*/ 38 h 38"/>
                  <a:gd name="T22" fmla="*/ 15 w 20"/>
                  <a:gd name="T23" fmla="*/ 38 h 38"/>
                  <a:gd name="T24" fmla="*/ 10 w 20"/>
                  <a:gd name="T25" fmla="*/ 28 h 38"/>
                  <a:gd name="T26" fmla="*/ 10 w 20"/>
                  <a:gd name="T27" fmla="*/ 9 h 38"/>
                  <a:gd name="T28" fmla="*/ 10 w 20"/>
                  <a:gd name="T29" fmla="*/ 28 h 38"/>
                  <a:gd name="T30" fmla="*/ 10 w 20"/>
                  <a:gd name="T31" fmla="*/ 2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38">
                    <a:moveTo>
                      <a:pt x="15" y="38"/>
                    </a:moveTo>
                    <a:lnTo>
                      <a:pt x="5" y="38"/>
                    </a:lnTo>
                    <a:lnTo>
                      <a:pt x="5" y="33"/>
                    </a:lnTo>
                    <a:lnTo>
                      <a:pt x="10" y="33"/>
                    </a:lnTo>
                    <a:lnTo>
                      <a:pt x="5" y="33"/>
                    </a:lnTo>
                    <a:lnTo>
                      <a:pt x="5" y="38"/>
                    </a:lnTo>
                    <a:lnTo>
                      <a:pt x="0" y="38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38"/>
                    </a:lnTo>
                    <a:lnTo>
                      <a:pt x="15" y="38"/>
                    </a:lnTo>
                    <a:lnTo>
                      <a:pt x="15" y="38"/>
                    </a:lnTo>
                    <a:close/>
                    <a:moveTo>
                      <a:pt x="10" y="28"/>
                    </a:moveTo>
                    <a:lnTo>
                      <a:pt x="10" y="9"/>
                    </a:lnTo>
                    <a:lnTo>
                      <a:pt x="10" y="28"/>
                    </a:lnTo>
                    <a:lnTo>
                      <a:pt x="10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49" name="Freeform 147"/>
              <p:cNvSpPr/>
              <p:nvPr/>
            </p:nvSpPr>
            <p:spPr bwMode="auto">
              <a:xfrm>
                <a:off x="4558" y="2048"/>
                <a:ext cx="178" cy="122"/>
              </a:xfrm>
              <a:custGeom>
                <a:avLst/>
                <a:gdLst>
                  <a:gd name="T0" fmla="*/ 7 w 74"/>
                  <a:gd name="T1" fmla="*/ 47 h 51"/>
                  <a:gd name="T2" fmla="*/ 1 w 74"/>
                  <a:gd name="T3" fmla="*/ 34 h 51"/>
                  <a:gd name="T4" fmla="*/ 1 w 74"/>
                  <a:gd name="T5" fmla="*/ 34 h 51"/>
                  <a:gd name="T6" fmla="*/ 0 w 74"/>
                  <a:gd name="T7" fmla="*/ 29 h 51"/>
                  <a:gd name="T8" fmla="*/ 0 w 74"/>
                  <a:gd name="T9" fmla="*/ 29 h 51"/>
                  <a:gd name="T10" fmla="*/ 13 w 74"/>
                  <a:gd name="T11" fmla="*/ 5 h 51"/>
                  <a:gd name="T12" fmla="*/ 13 w 74"/>
                  <a:gd name="T13" fmla="*/ 5 h 51"/>
                  <a:gd name="T14" fmla="*/ 15 w 74"/>
                  <a:gd name="T15" fmla="*/ 0 h 51"/>
                  <a:gd name="T16" fmla="*/ 15 w 74"/>
                  <a:gd name="T17" fmla="*/ 0 h 51"/>
                  <a:gd name="T18" fmla="*/ 18 w 74"/>
                  <a:gd name="T19" fmla="*/ 2 h 51"/>
                  <a:gd name="T20" fmla="*/ 16 w 74"/>
                  <a:gd name="T21" fmla="*/ 7 h 51"/>
                  <a:gd name="T22" fmla="*/ 16 w 74"/>
                  <a:gd name="T23" fmla="*/ 8 h 51"/>
                  <a:gd name="T24" fmla="*/ 10 w 74"/>
                  <a:gd name="T25" fmla="*/ 14 h 51"/>
                  <a:gd name="T26" fmla="*/ 10 w 74"/>
                  <a:gd name="T27" fmla="*/ 14 h 51"/>
                  <a:gd name="T28" fmla="*/ 4 w 74"/>
                  <a:gd name="T29" fmla="*/ 29 h 51"/>
                  <a:gd name="T30" fmla="*/ 4 w 74"/>
                  <a:gd name="T31" fmla="*/ 29 h 51"/>
                  <a:gd name="T32" fmla="*/ 5 w 74"/>
                  <a:gd name="T33" fmla="*/ 33 h 51"/>
                  <a:gd name="T34" fmla="*/ 5 w 74"/>
                  <a:gd name="T35" fmla="*/ 33 h 51"/>
                  <a:gd name="T36" fmla="*/ 10 w 74"/>
                  <a:gd name="T37" fmla="*/ 44 h 51"/>
                  <a:gd name="T38" fmla="*/ 10 w 74"/>
                  <a:gd name="T39" fmla="*/ 44 h 51"/>
                  <a:gd name="T40" fmla="*/ 18 w 74"/>
                  <a:gd name="T41" fmla="*/ 47 h 51"/>
                  <a:gd name="T42" fmla="*/ 18 w 74"/>
                  <a:gd name="T43" fmla="*/ 47 h 51"/>
                  <a:gd name="T44" fmla="*/ 22 w 74"/>
                  <a:gd name="T45" fmla="*/ 47 h 51"/>
                  <a:gd name="T46" fmla="*/ 22 w 74"/>
                  <a:gd name="T47" fmla="*/ 47 h 51"/>
                  <a:gd name="T48" fmla="*/ 73 w 74"/>
                  <a:gd name="T49" fmla="*/ 35 h 51"/>
                  <a:gd name="T50" fmla="*/ 73 w 74"/>
                  <a:gd name="T51" fmla="*/ 35 h 51"/>
                  <a:gd name="T52" fmla="*/ 74 w 74"/>
                  <a:gd name="T53" fmla="*/ 39 h 51"/>
                  <a:gd name="T54" fmla="*/ 22 w 74"/>
                  <a:gd name="T55" fmla="*/ 51 h 51"/>
                  <a:gd name="T56" fmla="*/ 22 w 74"/>
                  <a:gd name="T57" fmla="*/ 51 h 51"/>
                  <a:gd name="T58" fmla="*/ 18 w 74"/>
                  <a:gd name="T59" fmla="*/ 51 h 51"/>
                  <a:gd name="T60" fmla="*/ 18 w 74"/>
                  <a:gd name="T61" fmla="*/ 51 h 51"/>
                  <a:gd name="T62" fmla="*/ 17 w 74"/>
                  <a:gd name="T63" fmla="*/ 51 h 51"/>
                  <a:gd name="T64" fmla="*/ 17 w 74"/>
                  <a:gd name="T65" fmla="*/ 51 h 51"/>
                  <a:gd name="T66" fmla="*/ 7 w 74"/>
                  <a:gd name="T67" fmla="*/ 47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74" h="51">
                    <a:moveTo>
                      <a:pt x="7" y="47"/>
                    </a:moveTo>
                    <a:cubicBezTo>
                      <a:pt x="4" y="44"/>
                      <a:pt x="3" y="40"/>
                      <a:pt x="1" y="34"/>
                    </a:cubicBezTo>
                    <a:cubicBezTo>
                      <a:pt x="1" y="34"/>
                      <a:pt x="1" y="34"/>
                      <a:pt x="1" y="34"/>
                    </a:cubicBezTo>
                    <a:cubicBezTo>
                      <a:pt x="0" y="32"/>
                      <a:pt x="0" y="31"/>
                      <a:pt x="0" y="29"/>
                    </a:cubicBezTo>
                    <a:cubicBezTo>
                      <a:pt x="0" y="29"/>
                      <a:pt x="0" y="29"/>
                      <a:pt x="0" y="29"/>
                    </a:cubicBezTo>
                    <a:cubicBezTo>
                      <a:pt x="0" y="17"/>
                      <a:pt x="11" y="7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8" y="2"/>
                      <a:pt x="18" y="2"/>
                      <a:pt x="18" y="2"/>
                    </a:cubicBezTo>
                    <a:cubicBezTo>
                      <a:pt x="16" y="7"/>
                      <a:pt x="16" y="7"/>
                      <a:pt x="16" y="7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3" y="10"/>
                      <a:pt x="10" y="14"/>
                    </a:cubicBezTo>
                    <a:cubicBezTo>
                      <a:pt x="10" y="14"/>
                      <a:pt x="10" y="14"/>
                      <a:pt x="10" y="14"/>
                    </a:cubicBezTo>
                    <a:cubicBezTo>
                      <a:pt x="7" y="19"/>
                      <a:pt x="4" y="24"/>
                      <a:pt x="4" y="29"/>
                    </a:cubicBezTo>
                    <a:cubicBezTo>
                      <a:pt x="4" y="29"/>
                      <a:pt x="4" y="29"/>
                      <a:pt x="4" y="29"/>
                    </a:cubicBezTo>
                    <a:cubicBezTo>
                      <a:pt x="4" y="30"/>
                      <a:pt x="4" y="32"/>
                      <a:pt x="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6" y="39"/>
                      <a:pt x="8" y="42"/>
                      <a:pt x="10" y="44"/>
                    </a:cubicBezTo>
                    <a:cubicBezTo>
                      <a:pt x="10" y="44"/>
                      <a:pt x="10" y="44"/>
                      <a:pt x="10" y="44"/>
                    </a:cubicBezTo>
                    <a:cubicBezTo>
                      <a:pt x="11" y="46"/>
                      <a:pt x="13" y="47"/>
                      <a:pt x="18" y="47"/>
                    </a:cubicBezTo>
                    <a:cubicBezTo>
                      <a:pt x="18" y="47"/>
                      <a:pt x="18" y="47"/>
                      <a:pt x="18" y="47"/>
                    </a:cubicBezTo>
                    <a:cubicBezTo>
                      <a:pt x="19" y="47"/>
                      <a:pt x="20" y="47"/>
                      <a:pt x="22" y="47"/>
                    </a:cubicBezTo>
                    <a:cubicBezTo>
                      <a:pt x="22" y="47"/>
                      <a:pt x="22" y="47"/>
                      <a:pt x="22" y="47"/>
                    </a:cubicBezTo>
                    <a:cubicBezTo>
                      <a:pt x="34" y="46"/>
                      <a:pt x="73" y="35"/>
                      <a:pt x="73" y="35"/>
                    </a:cubicBezTo>
                    <a:cubicBezTo>
                      <a:pt x="73" y="35"/>
                      <a:pt x="73" y="35"/>
                      <a:pt x="73" y="35"/>
                    </a:cubicBezTo>
                    <a:cubicBezTo>
                      <a:pt x="74" y="39"/>
                      <a:pt x="74" y="39"/>
                      <a:pt x="74" y="39"/>
                    </a:cubicBezTo>
                    <a:cubicBezTo>
                      <a:pt x="74" y="39"/>
                      <a:pt x="35" y="50"/>
                      <a:pt x="22" y="51"/>
                    </a:cubicBezTo>
                    <a:cubicBezTo>
                      <a:pt x="22" y="51"/>
                      <a:pt x="22" y="51"/>
                      <a:pt x="22" y="51"/>
                    </a:cubicBezTo>
                    <a:cubicBezTo>
                      <a:pt x="20" y="51"/>
                      <a:pt x="19" y="51"/>
                      <a:pt x="18" y="51"/>
                    </a:cubicBezTo>
                    <a:cubicBezTo>
                      <a:pt x="18" y="51"/>
                      <a:pt x="18" y="51"/>
                      <a:pt x="18" y="51"/>
                    </a:cubicBezTo>
                    <a:cubicBezTo>
                      <a:pt x="18" y="51"/>
                      <a:pt x="18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3" y="51"/>
                      <a:pt x="9" y="50"/>
                      <a:pt x="7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0" name="Freeform 148"/>
              <p:cNvSpPr>
                <a:spLocks noEditPoints="1"/>
              </p:cNvSpPr>
              <p:nvPr/>
            </p:nvSpPr>
            <p:spPr bwMode="auto">
              <a:xfrm>
                <a:off x="4553" y="2043"/>
                <a:ext cx="190" cy="131"/>
              </a:xfrm>
              <a:custGeom>
                <a:avLst/>
                <a:gdLst>
                  <a:gd name="T0" fmla="*/ 1 w 79"/>
                  <a:gd name="T1" fmla="*/ 37 h 55"/>
                  <a:gd name="T2" fmla="*/ 0 w 79"/>
                  <a:gd name="T3" fmla="*/ 31 h 55"/>
                  <a:gd name="T4" fmla="*/ 15 w 79"/>
                  <a:gd name="T5" fmla="*/ 1 h 55"/>
                  <a:gd name="T6" fmla="*/ 23 w 79"/>
                  <a:gd name="T7" fmla="*/ 2 h 55"/>
                  <a:gd name="T8" fmla="*/ 19 w 79"/>
                  <a:gd name="T9" fmla="*/ 11 h 55"/>
                  <a:gd name="T10" fmla="*/ 18 w 79"/>
                  <a:gd name="T11" fmla="*/ 13 h 55"/>
                  <a:gd name="T12" fmla="*/ 14 w 79"/>
                  <a:gd name="T13" fmla="*/ 18 h 55"/>
                  <a:gd name="T14" fmla="*/ 8 w 79"/>
                  <a:gd name="T15" fmla="*/ 31 h 55"/>
                  <a:gd name="T16" fmla="*/ 13 w 79"/>
                  <a:gd name="T17" fmla="*/ 45 h 55"/>
                  <a:gd name="T18" fmla="*/ 20 w 79"/>
                  <a:gd name="T19" fmla="*/ 47 h 55"/>
                  <a:gd name="T20" fmla="*/ 74 w 79"/>
                  <a:gd name="T21" fmla="*/ 36 h 55"/>
                  <a:gd name="T22" fmla="*/ 77 w 79"/>
                  <a:gd name="T23" fmla="*/ 35 h 55"/>
                  <a:gd name="T24" fmla="*/ 76 w 79"/>
                  <a:gd name="T25" fmla="*/ 43 h 55"/>
                  <a:gd name="T26" fmla="*/ 75 w 79"/>
                  <a:gd name="T27" fmla="*/ 44 h 55"/>
                  <a:gd name="T28" fmla="*/ 55 w 79"/>
                  <a:gd name="T29" fmla="*/ 49 h 55"/>
                  <a:gd name="T30" fmla="*/ 24 w 79"/>
                  <a:gd name="T31" fmla="*/ 55 h 55"/>
                  <a:gd name="T32" fmla="*/ 19 w 79"/>
                  <a:gd name="T33" fmla="*/ 55 h 55"/>
                  <a:gd name="T34" fmla="*/ 19 w 79"/>
                  <a:gd name="T35" fmla="*/ 55 h 55"/>
                  <a:gd name="T36" fmla="*/ 23 w 79"/>
                  <a:gd name="T37" fmla="*/ 51 h 55"/>
                  <a:gd name="T38" fmla="*/ 20 w 79"/>
                  <a:gd name="T39" fmla="*/ 51 h 55"/>
                  <a:gd name="T40" fmla="*/ 19 w 79"/>
                  <a:gd name="T41" fmla="*/ 51 h 55"/>
                  <a:gd name="T42" fmla="*/ 19 w 79"/>
                  <a:gd name="T43" fmla="*/ 51 h 55"/>
                  <a:gd name="T44" fmla="*/ 17 w 79"/>
                  <a:gd name="T45" fmla="*/ 51 h 55"/>
                  <a:gd name="T46" fmla="*/ 17 w 79"/>
                  <a:gd name="T47" fmla="*/ 51 h 55"/>
                  <a:gd name="T48" fmla="*/ 17 w 79"/>
                  <a:gd name="T49" fmla="*/ 51 h 55"/>
                  <a:gd name="T50" fmla="*/ 10 w 79"/>
                  <a:gd name="T51" fmla="*/ 48 h 55"/>
                  <a:gd name="T52" fmla="*/ 10 w 79"/>
                  <a:gd name="T53" fmla="*/ 48 h 55"/>
                  <a:gd name="T54" fmla="*/ 54 w 79"/>
                  <a:gd name="T55" fmla="*/ 45 h 55"/>
                  <a:gd name="T56" fmla="*/ 47 w 79"/>
                  <a:gd name="T57" fmla="*/ 46 h 55"/>
                  <a:gd name="T58" fmla="*/ 74 w 79"/>
                  <a:gd name="T59" fmla="*/ 40 h 55"/>
                  <a:gd name="T60" fmla="*/ 5 w 79"/>
                  <a:gd name="T61" fmla="*/ 36 h 55"/>
                  <a:gd name="T62" fmla="*/ 5 w 79"/>
                  <a:gd name="T63" fmla="*/ 36 h 55"/>
                  <a:gd name="T64" fmla="*/ 4 w 79"/>
                  <a:gd name="T65" fmla="*/ 31 h 55"/>
                  <a:gd name="T66" fmla="*/ 5 w 79"/>
                  <a:gd name="T67" fmla="*/ 36 h 55"/>
                  <a:gd name="T68" fmla="*/ 7 w 79"/>
                  <a:gd name="T69" fmla="*/ 21 h 55"/>
                  <a:gd name="T70" fmla="*/ 10 w 79"/>
                  <a:gd name="T71" fmla="*/ 15 h 55"/>
                  <a:gd name="T72" fmla="*/ 13 w 79"/>
                  <a:gd name="T73" fmla="*/ 12 h 55"/>
                  <a:gd name="T74" fmla="*/ 20 w 79"/>
                  <a:gd name="T75" fmla="*/ 9 h 55"/>
                  <a:gd name="T76" fmla="*/ 16 w 79"/>
                  <a:gd name="T77" fmla="*/ 9 h 55"/>
                  <a:gd name="T78" fmla="*/ 16 w 79"/>
                  <a:gd name="T79" fmla="*/ 9 h 55"/>
                  <a:gd name="T80" fmla="*/ 16 w 79"/>
                  <a:gd name="T81" fmla="*/ 8 h 55"/>
                  <a:gd name="T82" fmla="*/ 16 w 79"/>
                  <a:gd name="T83" fmla="*/ 8 h 55"/>
                  <a:gd name="T84" fmla="*/ 19 w 79"/>
                  <a:gd name="T85" fmla="*/ 8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79" h="55">
                    <a:moveTo>
                      <a:pt x="7" y="50"/>
                    </a:moveTo>
                    <a:cubicBezTo>
                      <a:pt x="7" y="50"/>
                      <a:pt x="7" y="50"/>
                      <a:pt x="7" y="50"/>
                    </a:cubicBezTo>
                    <a:cubicBezTo>
                      <a:pt x="4" y="47"/>
                      <a:pt x="3" y="42"/>
                      <a:pt x="1" y="37"/>
                    </a:cubicBezTo>
                    <a:cubicBezTo>
                      <a:pt x="1" y="37"/>
                      <a:pt x="1" y="37"/>
                      <a:pt x="1" y="37"/>
                    </a:cubicBezTo>
                    <a:cubicBezTo>
                      <a:pt x="0" y="35"/>
                      <a:pt x="0" y="33"/>
                      <a:pt x="0" y="31"/>
                    </a:cubicBezTo>
                    <a:cubicBezTo>
                      <a:pt x="0" y="31"/>
                      <a:pt x="0" y="31"/>
                      <a:pt x="0" y="31"/>
                    </a:cubicBezTo>
                    <a:cubicBezTo>
                      <a:pt x="0" y="19"/>
                      <a:pt x="10" y="9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1"/>
                      <a:pt x="15" y="1"/>
                      <a:pt x="15" y="1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1"/>
                      <a:pt x="20" y="11"/>
                      <a:pt x="20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1"/>
                      <a:pt x="19" y="11"/>
                      <a:pt x="19" y="11"/>
                    </a:cubicBezTo>
                    <a:cubicBezTo>
                      <a:pt x="19" y="12"/>
                      <a:pt x="18" y="12"/>
                      <a:pt x="18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16" y="14"/>
                      <a:pt x="15" y="16"/>
                      <a:pt x="14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11" y="21"/>
                      <a:pt x="8" y="27"/>
                      <a:pt x="8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8" y="32"/>
                      <a:pt x="8" y="33"/>
                      <a:pt x="9" y="34"/>
                    </a:cubicBezTo>
                    <a:cubicBezTo>
                      <a:pt x="9" y="34"/>
                      <a:pt x="9" y="34"/>
                      <a:pt x="9" y="34"/>
                    </a:cubicBezTo>
                    <a:cubicBezTo>
                      <a:pt x="10" y="40"/>
                      <a:pt x="12" y="44"/>
                      <a:pt x="13" y="45"/>
                    </a:cubicBezTo>
                    <a:cubicBezTo>
                      <a:pt x="13" y="45"/>
                      <a:pt x="13" y="45"/>
                      <a:pt x="13" y="45"/>
                    </a:cubicBezTo>
                    <a:cubicBezTo>
                      <a:pt x="15" y="47"/>
                      <a:pt x="16" y="47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1" y="47"/>
                      <a:pt x="22" y="47"/>
                      <a:pt x="23" y="47"/>
                    </a:cubicBezTo>
                    <a:cubicBezTo>
                      <a:pt x="23" y="47"/>
                      <a:pt x="23" y="47"/>
                      <a:pt x="23" y="47"/>
                    </a:cubicBezTo>
                    <a:cubicBezTo>
                      <a:pt x="34" y="46"/>
                      <a:pt x="70" y="37"/>
                      <a:pt x="74" y="36"/>
                    </a:cubicBezTo>
                    <a:cubicBezTo>
                      <a:pt x="74" y="36"/>
                      <a:pt x="74" y="36"/>
                      <a:pt x="74" y="36"/>
                    </a:cubicBezTo>
                    <a:cubicBezTo>
                      <a:pt x="75" y="36"/>
                      <a:pt x="75" y="36"/>
                      <a:pt x="75" y="36"/>
                    </a:cubicBezTo>
                    <a:cubicBezTo>
                      <a:pt x="77" y="35"/>
                      <a:pt x="77" y="35"/>
                      <a:pt x="77" y="35"/>
                    </a:cubicBezTo>
                    <a:cubicBezTo>
                      <a:pt x="79" y="43"/>
                      <a:pt x="79" y="43"/>
                      <a:pt x="79" y="43"/>
                    </a:cubicBezTo>
                    <a:cubicBezTo>
                      <a:pt x="77" y="43"/>
                      <a:pt x="77" y="43"/>
                      <a:pt x="77" y="43"/>
                    </a:cubicBezTo>
                    <a:cubicBezTo>
                      <a:pt x="77" y="43"/>
                      <a:pt x="77" y="43"/>
                      <a:pt x="76" y="43"/>
                    </a:cubicBezTo>
                    <a:cubicBezTo>
                      <a:pt x="76" y="43"/>
                      <a:pt x="76" y="43"/>
                      <a:pt x="76" y="43"/>
                    </a:cubicBezTo>
                    <a:cubicBezTo>
                      <a:pt x="76" y="43"/>
                      <a:pt x="76" y="44"/>
                      <a:pt x="75" y="44"/>
                    </a:cubicBezTo>
                    <a:cubicBezTo>
                      <a:pt x="75" y="44"/>
                      <a:pt x="75" y="44"/>
                      <a:pt x="75" y="44"/>
                    </a:cubicBezTo>
                    <a:cubicBezTo>
                      <a:pt x="74" y="44"/>
                      <a:pt x="72" y="44"/>
                      <a:pt x="71" y="45"/>
                    </a:cubicBezTo>
                    <a:cubicBezTo>
                      <a:pt x="71" y="45"/>
                      <a:pt x="71" y="45"/>
                      <a:pt x="71" y="45"/>
                    </a:cubicBezTo>
                    <a:cubicBezTo>
                      <a:pt x="67" y="46"/>
                      <a:pt x="61" y="47"/>
                      <a:pt x="55" y="49"/>
                    </a:cubicBezTo>
                    <a:cubicBezTo>
                      <a:pt x="55" y="49"/>
                      <a:pt x="55" y="49"/>
                      <a:pt x="55" y="49"/>
                    </a:cubicBezTo>
                    <a:cubicBezTo>
                      <a:pt x="44" y="51"/>
                      <a:pt x="31" y="54"/>
                      <a:pt x="24" y="55"/>
                    </a:cubicBezTo>
                    <a:cubicBezTo>
                      <a:pt x="24" y="55"/>
                      <a:pt x="24" y="55"/>
                      <a:pt x="24" y="55"/>
                    </a:cubicBezTo>
                    <a:cubicBezTo>
                      <a:pt x="23" y="55"/>
                      <a:pt x="21" y="55"/>
                      <a:pt x="20" y="55"/>
                    </a:cubicBezTo>
                    <a:cubicBezTo>
                      <a:pt x="20" y="55"/>
                      <a:pt x="20" y="55"/>
                      <a:pt x="20" y="55"/>
                    </a:cubicBezTo>
                    <a:cubicBezTo>
                      <a:pt x="20" y="55"/>
                      <a:pt x="20" y="55"/>
                      <a:pt x="19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14" y="55"/>
                      <a:pt x="10" y="54"/>
                      <a:pt x="7" y="50"/>
                    </a:cubicBezTo>
                    <a:close/>
                    <a:moveTo>
                      <a:pt x="20" y="51"/>
                    </a:moveTo>
                    <a:cubicBezTo>
                      <a:pt x="21" y="51"/>
                      <a:pt x="22" y="51"/>
                      <a:pt x="23" y="51"/>
                    </a:cubicBezTo>
                    <a:cubicBezTo>
                      <a:pt x="23" y="51"/>
                      <a:pt x="23" y="51"/>
                      <a:pt x="23" y="51"/>
                    </a:cubicBezTo>
                    <a:cubicBezTo>
                      <a:pt x="22" y="51"/>
                      <a:pt x="21" y="51"/>
                      <a:pt x="20" y="51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20" y="51"/>
                      <a:pt x="20" y="51"/>
                      <a:pt x="20" y="51"/>
                    </a:cubicBezTo>
                    <a:close/>
                    <a:moveTo>
                      <a:pt x="19" y="51"/>
                    </a:move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9" y="51"/>
                      <a:pt x="19" y="51"/>
                      <a:pt x="19" y="51"/>
                    </a:cubicBezTo>
                    <a:close/>
                    <a:moveTo>
                      <a:pt x="17" y="51"/>
                    </a:move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ubicBezTo>
                      <a:pt x="17" y="51"/>
                      <a:pt x="17" y="51"/>
                      <a:pt x="17" y="51"/>
                    </a:cubicBezTo>
                    <a:close/>
                    <a:moveTo>
                      <a:pt x="17" y="51"/>
                    </a:moveTo>
                    <a:cubicBezTo>
                      <a:pt x="14" y="51"/>
                      <a:pt x="13" y="50"/>
                      <a:pt x="11" y="49"/>
                    </a:cubicBezTo>
                    <a:cubicBezTo>
                      <a:pt x="11" y="49"/>
                      <a:pt x="11" y="49"/>
                      <a:pt x="11" y="49"/>
                    </a:cubicBezTo>
                    <a:cubicBezTo>
                      <a:pt x="13" y="50"/>
                      <a:pt x="14" y="51"/>
                      <a:pt x="17" y="51"/>
                    </a:cubicBezTo>
                    <a:close/>
                    <a:moveTo>
                      <a:pt x="9" y="49"/>
                    </a:move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9" y="49"/>
                      <a:pt x="9" y="49"/>
                      <a:pt x="9" y="49"/>
                    </a:cubicBezTo>
                    <a:close/>
                    <a:moveTo>
                      <a:pt x="69" y="41"/>
                    </a:moveTo>
                    <a:cubicBezTo>
                      <a:pt x="66" y="42"/>
                      <a:pt x="60" y="43"/>
                      <a:pt x="54" y="45"/>
                    </a:cubicBezTo>
                    <a:cubicBezTo>
                      <a:pt x="54" y="45"/>
                      <a:pt x="54" y="45"/>
                      <a:pt x="54" y="45"/>
                    </a:cubicBezTo>
                    <a:cubicBezTo>
                      <a:pt x="52" y="45"/>
                      <a:pt x="50" y="46"/>
                      <a:pt x="47" y="46"/>
                    </a:cubicBezTo>
                    <a:cubicBezTo>
                      <a:pt x="47" y="46"/>
                      <a:pt x="47" y="46"/>
                      <a:pt x="47" y="46"/>
                    </a:cubicBezTo>
                    <a:cubicBezTo>
                      <a:pt x="56" y="45"/>
                      <a:pt x="64" y="42"/>
                      <a:pt x="70" y="41"/>
                    </a:cubicBezTo>
                    <a:cubicBezTo>
                      <a:pt x="70" y="41"/>
                      <a:pt x="70" y="41"/>
                      <a:pt x="70" y="41"/>
                    </a:cubicBezTo>
                    <a:cubicBezTo>
                      <a:pt x="71" y="41"/>
                      <a:pt x="73" y="40"/>
                      <a:pt x="74" y="40"/>
                    </a:cubicBezTo>
                    <a:cubicBezTo>
                      <a:pt x="74" y="40"/>
                      <a:pt x="74" y="40"/>
                      <a:pt x="74" y="40"/>
                    </a:cubicBezTo>
                    <a:cubicBezTo>
                      <a:pt x="73" y="40"/>
                      <a:pt x="71" y="41"/>
                      <a:pt x="69" y="41"/>
                    </a:cubicBezTo>
                    <a:close/>
                    <a:moveTo>
                      <a:pt x="5" y="36"/>
                    </a:moveTo>
                    <a:cubicBezTo>
                      <a:pt x="6" y="39"/>
                      <a:pt x="7" y="41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7" y="41"/>
                      <a:pt x="6" y="39"/>
                      <a:pt x="5" y="36"/>
                    </a:cubicBezTo>
                    <a:cubicBezTo>
                      <a:pt x="5" y="36"/>
                      <a:pt x="5" y="36"/>
                      <a:pt x="5" y="36"/>
                    </a:cubicBezTo>
                    <a:cubicBezTo>
                      <a:pt x="4" y="34"/>
                      <a:pt x="4" y="33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3"/>
                      <a:pt x="4" y="34"/>
                      <a:pt x="5" y="36"/>
                    </a:cubicBezTo>
                    <a:close/>
                    <a:moveTo>
                      <a:pt x="7" y="21"/>
                    </a:move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lose/>
                    <a:moveTo>
                      <a:pt x="7" y="21"/>
                    </a:moveTo>
                    <a:cubicBezTo>
                      <a:pt x="8" y="19"/>
                      <a:pt x="9" y="17"/>
                      <a:pt x="10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1" y="14"/>
                      <a:pt x="12" y="13"/>
                      <a:pt x="13" y="12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1" y="15"/>
                      <a:pt x="9" y="18"/>
                      <a:pt x="7" y="21"/>
                    </a:cubicBezTo>
                    <a:close/>
                    <a:moveTo>
                      <a:pt x="20" y="10"/>
                    </a:moveTo>
                    <a:cubicBezTo>
                      <a:pt x="20" y="9"/>
                      <a:pt x="20" y="9"/>
                      <a:pt x="20" y="9"/>
                    </a:cubicBezTo>
                    <a:cubicBezTo>
                      <a:pt x="20" y="9"/>
                      <a:pt x="20" y="9"/>
                      <a:pt x="20" y="9"/>
                    </a:cubicBezTo>
                    <a:cubicBezTo>
                      <a:pt x="20" y="9"/>
                      <a:pt x="20" y="9"/>
                      <a:pt x="20" y="10"/>
                    </a:cubicBezTo>
                    <a:close/>
                    <a:moveTo>
                      <a:pt x="16" y="9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ubicBezTo>
                      <a:pt x="16" y="9"/>
                      <a:pt x="16" y="9"/>
                      <a:pt x="16" y="9"/>
                    </a:cubicBezTo>
                    <a:close/>
                    <a:moveTo>
                      <a:pt x="16" y="8"/>
                    </a:move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lose/>
                    <a:moveTo>
                      <a:pt x="19" y="8"/>
                    </a:move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1" name="Freeform 149"/>
              <p:cNvSpPr/>
              <p:nvPr/>
            </p:nvSpPr>
            <p:spPr bwMode="auto">
              <a:xfrm>
                <a:off x="4592" y="2058"/>
                <a:ext cx="24" cy="16"/>
              </a:xfrm>
              <a:custGeom>
                <a:avLst/>
                <a:gdLst>
                  <a:gd name="T0" fmla="*/ 0 w 24"/>
                  <a:gd name="T1" fmla="*/ 9 h 16"/>
                  <a:gd name="T2" fmla="*/ 2 w 24"/>
                  <a:gd name="T3" fmla="*/ 0 h 16"/>
                  <a:gd name="T4" fmla="*/ 24 w 24"/>
                  <a:gd name="T5" fmla="*/ 7 h 16"/>
                  <a:gd name="T6" fmla="*/ 19 w 24"/>
                  <a:gd name="T7" fmla="*/ 16 h 16"/>
                  <a:gd name="T8" fmla="*/ 0 w 24"/>
                  <a:gd name="T9" fmla="*/ 9 h 16"/>
                  <a:gd name="T10" fmla="*/ 0 w 24"/>
                  <a:gd name="T11" fmla="*/ 9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4" h="16">
                    <a:moveTo>
                      <a:pt x="0" y="9"/>
                    </a:moveTo>
                    <a:lnTo>
                      <a:pt x="2" y="0"/>
                    </a:lnTo>
                    <a:lnTo>
                      <a:pt x="24" y="7"/>
                    </a:lnTo>
                    <a:lnTo>
                      <a:pt x="19" y="16"/>
                    </a:lnTo>
                    <a:lnTo>
                      <a:pt x="0" y="9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2" name="Freeform 150"/>
              <p:cNvSpPr>
                <a:spLocks noEditPoints="1"/>
              </p:cNvSpPr>
              <p:nvPr/>
            </p:nvSpPr>
            <p:spPr bwMode="auto">
              <a:xfrm>
                <a:off x="4585" y="2053"/>
                <a:ext cx="36" cy="26"/>
              </a:xfrm>
              <a:custGeom>
                <a:avLst/>
                <a:gdLst>
                  <a:gd name="T0" fmla="*/ 4 w 36"/>
                  <a:gd name="T1" fmla="*/ 19 h 26"/>
                  <a:gd name="T2" fmla="*/ 7 w 36"/>
                  <a:gd name="T3" fmla="*/ 14 h 26"/>
                  <a:gd name="T4" fmla="*/ 12 w 36"/>
                  <a:gd name="T5" fmla="*/ 17 h 26"/>
                  <a:gd name="T6" fmla="*/ 7 w 36"/>
                  <a:gd name="T7" fmla="*/ 14 h 26"/>
                  <a:gd name="T8" fmla="*/ 4 w 36"/>
                  <a:gd name="T9" fmla="*/ 19 h 26"/>
                  <a:gd name="T10" fmla="*/ 0 w 36"/>
                  <a:gd name="T11" fmla="*/ 17 h 26"/>
                  <a:gd name="T12" fmla="*/ 7 w 36"/>
                  <a:gd name="T13" fmla="*/ 0 h 26"/>
                  <a:gd name="T14" fmla="*/ 36 w 36"/>
                  <a:gd name="T15" fmla="*/ 7 h 26"/>
                  <a:gd name="T16" fmla="*/ 31 w 36"/>
                  <a:gd name="T17" fmla="*/ 26 h 26"/>
                  <a:gd name="T18" fmla="*/ 4 w 36"/>
                  <a:gd name="T19" fmla="*/ 19 h 26"/>
                  <a:gd name="T20" fmla="*/ 4 w 36"/>
                  <a:gd name="T21" fmla="*/ 19 h 26"/>
                  <a:gd name="T22" fmla="*/ 24 w 36"/>
                  <a:gd name="T23" fmla="*/ 14 h 26"/>
                  <a:gd name="T24" fmla="*/ 12 w 36"/>
                  <a:gd name="T25" fmla="*/ 12 h 26"/>
                  <a:gd name="T26" fmla="*/ 12 w 36"/>
                  <a:gd name="T27" fmla="*/ 12 h 26"/>
                  <a:gd name="T28" fmla="*/ 24 w 36"/>
                  <a:gd name="T29" fmla="*/ 14 h 26"/>
                  <a:gd name="T30" fmla="*/ 24 w 36"/>
                  <a:gd name="T31" fmla="*/ 14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6" h="26">
                    <a:moveTo>
                      <a:pt x="4" y="19"/>
                    </a:moveTo>
                    <a:lnTo>
                      <a:pt x="7" y="14"/>
                    </a:lnTo>
                    <a:lnTo>
                      <a:pt x="12" y="17"/>
                    </a:lnTo>
                    <a:lnTo>
                      <a:pt x="7" y="14"/>
                    </a:lnTo>
                    <a:lnTo>
                      <a:pt x="4" y="19"/>
                    </a:lnTo>
                    <a:lnTo>
                      <a:pt x="0" y="17"/>
                    </a:lnTo>
                    <a:lnTo>
                      <a:pt x="7" y="0"/>
                    </a:lnTo>
                    <a:lnTo>
                      <a:pt x="36" y="7"/>
                    </a:lnTo>
                    <a:lnTo>
                      <a:pt x="31" y="26"/>
                    </a:lnTo>
                    <a:lnTo>
                      <a:pt x="4" y="19"/>
                    </a:lnTo>
                    <a:lnTo>
                      <a:pt x="4" y="19"/>
                    </a:lnTo>
                    <a:close/>
                    <a:moveTo>
                      <a:pt x="24" y="14"/>
                    </a:moveTo>
                    <a:lnTo>
                      <a:pt x="12" y="12"/>
                    </a:lnTo>
                    <a:lnTo>
                      <a:pt x="12" y="12"/>
                    </a:lnTo>
                    <a:lnTo>
                      <a:pt x="24" y="14"/>
                    </a:lnTo>
                    <a:lnTo>
                      <a:pt x="24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3" name="Freeform 151"/>
              <p:cNvSpPr/>
              <p:nvPr/>
            </p:nvSpPr>
            <p:spPr bwMode="auto">
              <a:xfrm>
                <a:off x="4587" y="2341"/>
                <a:ext cx="163" cy="254"/>
              </a:xfrm>
              <a:custGeom>
                <a:avLst/>
                <a:gdLst>
                  <a:gd name="T0" fmla="*/ 7 w 68"/>
                  <a:gd name="T1" fmla="*/ 103 h 107"/>
                  <a:gd name="T2" fmla="*/ 21 w 68"/>
                  <a:gd name="T3" fmla="*/ 103 h 107"/>
                  <a:gd name="T4" fmla="*/ 0 w 68"/>
                  <a:gd name="T5" fmla="*/ 13 h 107"/>
                  <a:gd name="T6" fmla="*/ 0 w 68"/>
                  <a:gd name="T7" fmla="*/ 13 h 107"/>
                  <a:gd name="T8" fmla="*/ 1 w 68"/>
                  <a:gd name="T9" fmla="*/ 10 h 107"/>
                  <a:gd name="T10" fmla="*/ 1 w 68"/>
                  <a:gd name="T11" fmla="*/ 10 h 107"/>
                  <a:gd name="T12" fmla="*/ 7 w 68"/>
                  <a:gd name="T13" fmla="*/ 2 h 107"/>
                  <a:gd name="T14" fmla="*/ 7 w 68"/>
                  <a:gd name="T15" fmla="*/ 2 h 107"/>
                  <a:gd name="T16" fmla="*/ 20 w 68"/>
                  <a:gd name="T17" fmla="*/ 0 h 107"/>
                  <a:gd name="T18" fmla="*/ 20 w 68"/>
                  <a:gd name="T19" fmla="*/ 0 h 107"/>
                  <a:gd name="T20" fmla="*/ 68 w 68"/>
                  <a:gd name="T21" fmla="*/ 9 h 107"/>
                  <a:gd name="T22" fmla="*/ 68 w 68"/>
                  <a:gd name="T23" fmla="*/ 9 h 107"/>
                  <a:gd name="T24" fmla="*/ 68 w 68"/>
                  <a:gd name="T25" fmla="*/ 9 h 107"/>
                  <a:gd name="T26" fmla="*/ 67 w 68"/>
                  <a:gd name="T27" fmla="*/ 12 h 107"/>
                  <a:gd name="T28" fmla="*/ 50 w 68"/>
                  <a:gd name="T29" fmla="*/ 8 h 107"/>
                  <a:gd name="T30" fmla="*/ 50 w 68"/>
                  <a:gd name="T31" fmla="*/ 8 h 107"/>
                  <a:gd name="T32" fmla="*/ 20 w 68"/>
                  <a:gd name="T33" fmla="*/ 4 h 107"/>
                  <a:gd name="T34" fmla="*/ 20 w 68"/>
                  <a:gd name="T35" fmla="*/ 4 h 107"/>
                  <a:gd name="T36" fmla="*/ 9 w 68"/>
                  <a:gd name="T37" fmla="*/ 6 h 107"/>
                  <a:gd name="T38" fmla="*/ 9 w 68"/>
                  <a:gd name="T39" fmla="*/ 6 h 107"/>
                  <a:gd name="T40" fmla="*/ 5 w 68"/>
                  <a:gd name="T41" fmla="*/ 11 h 107"/>
                  <a:gd name="T42" fmla="*/ 5 w 68"/>
                  <a:gd name="T43" fmla="*/ 11 h 107"/>
                  <a:gd name="T44" fmla="*/ 4 w 68"/>
                  <a:gd name="T45" fmla="*/ 13 h 107"/>
                  <a:gd name="T46" fmla="*/ 4 w 68"/>
                  <a:gd name="T47" fmla="*/ 13 h 107"/>
                  <a:gd name="T48" fmla="*/ 15 w 68"/>
                  <a:gd name="T49" fmla="*/ 67 h 107"/>
                  <a:gd name="T50" fmla="*/ 15 w 68"/>
                  <a:gd name="T51" fmla="*/ 67 h 107"/>
                  <a:gd name="T52" fmla="*/ 26 w 68"/>
                  <a:gd name="T53" fmla="*/ 104 h 107"/>
                  <a:gd name="T54" fmla="*/ 26 w 68"/>
                  <a:gd name="T55" fmla="*/ 104 h 107"/>
                  <a:gd name="T56" fmla="*/ 27 w 68"/>
                  <a:gd name="T57" fmla="*/ 107 h 107"/>
                  <a:gd name="T58" fmla="*/ 7 w 68"/>
                  <a:gd name="T59" fmla="*/ 107 h 107"/>
                  <a:gd name="T60" fmla="*/ 7 w 68"/>
                  <a:gd name="T61" fmla="*/ 103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68" h="107">
                    <a:moveTo>
                      <a:pt x="7" y="103"/>
                    </a:moveTo>
                    <a:cubicBezTo>
                      <a:pt x="21" y="103"/>
                      <a:pt x="21" y="103"/>
                      <a:pt x="21" y="103"/>
                    </a:cubicBezTo>
                    <a:cubicBezTo>
                      <a:pt x="18" y="90"/>
                      <a:pt x="1" y="34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2"/>
                      <a:pt x="0" y="11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6"/>
                      <a:pt x="4" y="3"/>
                      <a:pt x="7" y="2"/>
                    </a:cubicBezTo>
                    <a:cubicBezTo>
                      <a:pt x="7" y="2"/>
                      <a:pt x="7" y="2"/>
                      <a:pt x="7" y="2"/>
                    </a:cubicBezTo>
                    <a:cubicBezTo>
                      <a:pt x="11" y="0"/>
                      <a:pt x="15" y="0"/>
                      <a:pt x="20" y="0"/>
                    </a:cubicBezTo>
                    <a:cubicBezTo>
                      <a:pt x="20" y="0"/>
                      <a:pt x="20" y="0"/>
                      <a:pt x="20" y="0"/>
                    </a:cubicBezTo>
                    <a:cubicBezTo>
                      <a:pt x="40" y="0"/>
                      <a:pt x="68" y="9"/>
                      <a:pt x="68" y="9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7" y="12"/>
                      <a:pt x="67" y="12"/>
                      <a:pt x="67" y="12"/>
                    </a:cubicBezTo>
                    <a:cubicBezTo>
                      <a:pt x="67" y="12"/>
                      <a:pt x="60" y="10"/>
                      <a:pt x="50" y="8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41" y="6"/>
                      <a:pt x="30" y="4"/>
                      <a:pt x="20" y="4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6" y="4"/>
                      <a:pt x="12" y="4"/>
                      <a:pt x="9" y="6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6" y="7"/>
                      <a:pt x="5" y="8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1"/>
                      <a:pt x="4" y="12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24"/>
                      <a:pt x="10" y="47"/>
                      <a:pt x="15" y="67"/>
                    </a:cubicBezTo>
                    <a:cubicBezTo>
                      <a:pt x="15" y="67"/>
                      <a:pt x="15" y="67"/>
                      <a:pt x="15" y="67"/>
                    </a:cubicBezTo>
                    <a:cubicBezTo>
                      <a:pt x="21" y="87"/>
                      <a:pt x="26" y="104"/>
                      <a:pt x="26" y="104"/>
                    </a:cubicBezTo>
                    <a:cubicBezTo>
                      <a:pt x="26" y="104"/>
                      <a:pt x="26" y="104"/>
                      <a:pt x="26" y="104"/>
                    </a:cubicBezTo>
                    <a:cubicBezTo>
                      <a:pt x="27" y="107"/>
                      <a:pt x="27" y="107"/>
                      <a:pt x="27" y="107"/>
                    </a:cubicBezTo>
                    <a:cubicBezTo>
                      <a:pt x="7" y="107"/>
                      <a:pt x="7" y="107"/>
                      <a:pt x="7" y="107"/>
                    </a:cubicBezTo>
                    <a:cubicBezTo>
                      <a:pt x="7" y="103"/>
                      <a:pt x="7" y="103"/>
                      <a:pt x="7" y="10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4" name="Freeform 152"/>
              <p:cNvSpPr>
                <a:spLocks noEditPoints="1"/>
              </p:cNvSpPr>
              <p:nvPr/>
            </p:nvSpPr>
            <p:spPr bwMode="auto">
              <a:xfrm>
                <a:off x="4582" y="2336"/>
                <a:ext cx="173" cy="264"/>
              </a:xfrm>
              <a:custGeom>
                <a:avLst/>
                <a:gdLst>
                  <a:gd name="T0" fmla="*/ 7 w 72"/>
                  <a:gd name="T1" fmla="*/ 105 h 111"/>
                  <a:gd name="T2" fmla="*/ 21 w 72"/>
                  <a:gd name="T3" fmla="*/ 103 h 111"/>
                  <a:gd name="T4" fmla="*/ 0 w 72"/>
                  <a:gd name="T5" fmla="*/ 15 h 111"/>
                  <a:gd name="T6" fmla="*/ 1 w 72"/>
                  <a:gd name="T7" fmla="*/ 12 h 111"/>
                  <a:gd name="T8" fmla="*/ 8 w 72"/>
                  <a:gd name="T9" fmla="*/ 2 h 111"/>
                  <a:gd name="T10" fmla="*/ 22 w 72"/>
                  <a:gd name="T11" fmla="*/ 0 h 111"/>
                  <a:gd name="T12" fmla="*/ 70 w 72"/>
                  <a:gd name="T13" fmla="*/ 9 h 111"/>
                  <a:gd name="T14" fmla="*/ 71 w 72"/>
                  <a:gd name="T15" fmla="*/ 9 h 111"/>
                  <a:gd name="T16" fmla="*/ 72 w 72"/>
                  <a:gd name="T17" fmla="*/ 10 h 111"/>
                  <a:gd name="T18" fmla="*/ 69 w 72"/>
                  <a:gd name="T19" fmla="*/ 16 h 111"/>
                  <a:gd name="T20" fmla="*/ 69 w 72"/>
                  <a:gd name="T21" fmla="*/ 16 h 111"/>
                  <a:gd name="T22" fmla="*/ 68 w 72"/>
                  <a:gd name="T23" fmla="*/ 16 h 111"/>
                  <a:gd name="T24" fmla="*/ 68 w 72"/>
                  <a:gd name="T25" fmla="*/ 16 h 111"/>
                  <a:gd name="T26" fmla="*/ 68 w 72"/>
                  <a:gd name="T27" fmla="*/ 16 h 111"/>
                  <a:gd name="T28" fmla="*/ 68 w 72"/>
                  <a:gd name="T29" fmla="*/ 16 h 111"/>
                  <a:gd name="T30" fmla="*/ 67 w 72"/>
                  <a:gd name="T31" fmla="*/ 16 h 111"/>
                  <a:gd name="T32" fmla="*/ 64 w 72"/>
                  <a:gd name="T33" fmla="*/ 15 h 111"/>
                  <a:gd name="T34" fmla="*/ 52 w 72"/>
                  <a:gd name="T35" fmla="*/ 12 h 111"/>
                  <a:gd name="T36" fmla="*/ 23 w 72"/>
                  <a:gd name="T37" fmla="*/ 8 h 111"/>
                  <a:gd name="T38" fmla="*/ 22 w 72"/>
                  <a:gd name="T39" fmla="*/ 8 h 111"/>
                  <a:gd name="T40" fmla="*/ 12 w 72"/>
                  <a:gd name="T41" fmla="*/ 9 h 111"/>
                  <a:gd name="T42" fmla="*/ 9 w 72"/>
                  <a:gd name="T43" fmla="*/ 13 h 111"/>
                  <a:gd name="T44" fmla="*/ 8 w 72"/>
                  <a:gd name="T45" fmla="*/ 15 h 111"/>
                  <a:gd name="T46" fmla="*/ 8 w 72"/>
                  <a:gd name="T47" fmla="*/ 15 h 111"/>
                  <a:gd name="T48" fmla="*/ 19 w 72"/>
                  <a:gd name="T49" fmla="*/ 69 h 111"/>
                  <a:gd name="T50" fmla="*/ 30 w 72"/>
                  <a:gd name="T51" fmla="*/ 106 h 111"/>
                  <a:gd name="T52" fmla="*/ 30 w 72"/>
                  <a:gd name="T53" fmla="*/ 106 h 111"/>
                  <a:gd name="T54" fmla="*/ 7 w 72"/>
                  <a:gd name="T55" fmla="*/ 111 h 111"/>
                  <a:gd name="T56" fmla="*/ 23 w 72"/>
                  <a:gd name="T57" fmla="*/ 96 h 111"/>
                  <a:gd name="T58" fmla="*/ 17 w 72"/>
                  <a:gd name="T59" fmla="*/ 76 h 111"/>
                  <a:gd name="T60" fmla="*/ 4 w 72"/>
                  <a:gd name="T61" fmla="*/ 15 h 111"/>
                  <a:gd name="T62" fmla="*/ 4 w 72"/>
                  <a:gd name="T63" fmla="*/ 15 h 111"/>
                  <a:gd name="T64" fmla="*/ 4 w 72"/>
                  <a:gd name="T65" fmla="*/ 14 h 111"/>
                  <a:gd name="T66" fmla="*/ 4 w 72"/>
                  <a:gd name="T67" fmla="*/ 14 h 111"/>
                  <a:gd name="T68" fmla="*/ 4 w 72"/>
                  <a:gd name="T69" fmla="*/ 14 h 111"/>
                  <a:gd name="T70" fmla="*/ 53 w 72"/>
                  <a:gd name="T71" fmla="*/ 8 h 111"/>
                  <a:gd name="T72" fmla="*/ 67 w 72"/>
                  <a:gd name="T73" fmla="*/ 12 h 111"/>
                  <a:gd name="T74" fmla="*/ 65 w 72"/>
                  <a:gd name="T75" fmla="*/ 11 h 111"/>
                  <a:gd name="T76" fmla="*/ 53 w 72"/>
                  <a:gd name="T77" fmla="*/ 8 h 111"/>
                  <a:gd name="T78" fmla="*/ 41 w 72"/>
                  <a:gd name="T79" fmla="*/ 6 h 111"/>
                  <a:gd name="T80" fmla="*/ 53 w 72"/>
                  <a:gd name="T81" fmla="*/ 8 h 111"/>
                  <a:gd name="T82" fmla="*/ 6 w 72"/>
                  <a:gd name="T83" fmla="*/ 8 h 111"/>
                  <a:gd name="T84" fmla="*/ 6 w 72"/>
                  <a:gd name="T85" fmla="*/ 8 h 111"/>
                  <a:gd name="T86" fmla="*/ 8 w 72"/>
                  <a:gd name="T87" fmla="*/ 7 h 111"/>
                  <a:gd name="T88" fmla="*/ 6 w 72"/>
                  <a:gd name="T89" fmla="*/ 8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72" h="111">
                    <a:moveTo>
                      <a:pt x="7" y="109"/>
                    </a:moveTo>
                    <a:cubicBezTo>
                      <a:pt x="7" y="105"/>
                      <a:pt x="7" y="105"/>
                      <a:pt x="7" y="105"/>
                    </a:cubicBezTo>
                    <a:cubicBezTo>
                      <a:pt x="7" y="103"/>
                      <a:pt x="7" y="103"/>
                      <a:pt x="7" y="103"/>
                    </a:cubicBezTo>
                    <a:cubicBezTo>
                      <a:pt x="21" y="103"/>
                      <a:pt x="21" y="103"/>
                      <a:pt x="21" y="103"/>
                    </a:cubicBezTo>
                    <a:cubicBezTo>
                      <a:pt x="16" y="86"/>
                      <a:pt x="1" y="35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4"/>
                      <a:pt x="0" y="13"/>
                      <a:pt x="1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7"/>
                      <a:pt x="4" y="4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12" y="0"/>
                      <a:pt x="17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41" y="0"/>
                      <a:pt x="67" y="8"/>
                      <a:pt x="70" y="9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70" y="9"/>
                      <a:pt x="70" y="9"/>
                      <a:pt x="70" y="9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71" y="9"/>
                      <a:pt x="71" y="9"/>
                      <a:pt x="71" y="9"/>
                    </a:cubicBezTo>
                    <a:cubicBezTo>
                      <a:pt x="72" y="10"/>
                      <a:pt x="72" y="10"/>
                      <a:pt x="72" y="10"/>
                    </a:cubicBezTo>
                    <a:cubicBezTo>
                      <a:pt x="70" y="16"/>
                      <a:pt x="70" y="16"/>
                      <a:pt x="70" y="16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9" y="16"/>
                      <a:pt x="69" y="16"/>
                      <a:pt x="69" y="16"/>
                    </a:cubicBezTo>
                    <a:cubicBezTo>
                      <a:pt x="68" y="16"/>
                      <a:pt x="68" y="16"/>
                      <a:pt x="68" y="16"/>
                    </a:cubicBezTo>
                    <a:cubicBezTo>
                      <a:pt x="68" y="16"/>
                      <a:pt x="68" y="16"/>
                      <a:pt x="68" y="16"/>
                    </a:cubicBezTo>
                    <a:cubicBezTo>
                      <a:pt x="68" y="16"/>
                      <a:pt x="68" y="16"/>
                      <a:pt x="68" y="16"/>
                    </a:cubicBezTo>
                    <a:cubicBezTo>
                      <a:pt x="68" y="16"/>
                      <a:pt x="68" y="16"/>
                      <a:pt x="68" y="16"/>
                    </a:cubicBezTo>
                    <a:cubicBezTo>
                      <a:pt x="68" y="16"/>
                      <a:pt x="68" y="16"/>
                      <a:pt x="68" y="16"/>
                    </a:cubicBezTo>
                    <a:cubicBezTo>
                      <a:pt x="68" y="16"/>
                      <a:pt x="68" y="16"/>
                      <a:pt x="68" y="16"/>
                    </a:cubicBezTo>
                    <a:cubicBezTo>
                      <a:pt x="68" y="16"/>
                      <a:pt x="68" y="16"/>
                      <a:pt x="68" y="16"/>
                    </a:cubicBezTo>
                    <a:cubicBezTo>
                      <a:pt x="68" y="16"/>
                      <a:pt x="67" y="16"/>
                      <a:pt x="67" y="16"/>
                    </a:cubicBezTo>
                    <a:cubicBezTo>
                      <a:pt x="67" y="16"/>
                      <a:pt x="67" y="16"/>
                      <a:pt x="67" y="16"/>
                    </a:cubicBezTo>
                    <a:cubicBezTo>
                      <a:pt x="66" y="16"/>
                      <a:pt x="65" y="15"/>
                      <a:pt x="64" y="15"/>
                    </a:cubicBezTo>
                    <a:cubicBezTo>
                      <a:pt x="64" y="15"/>
                      <a:pt x="64" y="15"/>
                      <a:pt x="64" y="15"/>
                    </a:cubicBezTo>
                    <a:cubicBezTo>
                      <a:pt x="61" y="14"/>
                      <a:pt x="57" y="13"/>
                      <a:pt x="52" y="12"/>
                    </a:cubicBezTo>
                    <a:cubicBezTo>
                      <a:pt x="52" y="12"/>
                      <a:pt x="52" y="12"/>
                      <a:pt x="52" y="12"/>
                    </a:cubicBezTo>
                    <a:cubicBezTo>
                      <a:pt x="43" y="10"/>
                      <a:pt x="32" y="8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3" y="8"/>
                      <a:pt x="23" y="8"/>
                      <a:pt x="23" y="8"/>
                    </a:cubicBezTo>
                    <a:cubicBezTo>
                      <a:pt x="22" y="8"/>
                      <a:pt x="22" y="8"/>
                      <a:pt x="22" y="8"/>
                    </a:cubicBezTo>
                    <a:cubicBezTo>
                      <a:pt x="18" y="8"/>
                      <a:pt x="14" y="8"/>
                      <a:pt x="12" y="9"/>
                    </a:cubicBezTo>
                    <a:cubicBezTo>
                      <a:pt x="12" y="9"/>
                      <a:pt x="12" y="9"/>
                      <a:pt x="12" y="9"/>
                    </a:cubicBezTo>
                    <a:cubicBezTo>
                      <a:pt x="9" y="11"/>
                      <a:pt x="9" y="11"/>
                      <a:pt x="9" y="13"/>
                    </a:cubicBezTo>
                    <a:cubicBezTo>
                      <a:pt x="9" y="13"/>
                      <a:pt x="9" y="13"/>
                      <a:pt x="9" y="13"/>
                    </a:cubicBezTo>
                    <a:cubicBezTo>
                      <a:pt x="8" y="14"/>
                      <a:pt x="8" y="14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26"/>
                      <a:pt x="14" y="49"/>
                      <a:pt x="19" y="69"/>
                    </a:cubicBezTo>
                    <a:cubicBezTo>
                      <a:pt x="19" y="69"/>
                      <a:pt x="19" y="69"/>
                      <a:pt x="19" y="69"/>
                    </a:cubicBezTo>
                    <a:cubicBezTo>
                      <a:pt x="24" y="87"/>
                      <a:pt x="29" y="104"/>
                      <a:pt x="30" y="106"/>
                    </a:cubicBezTo>
                    <a:cubicBezTo>
                      <a:pt x="30" y="106"/>
                      <a:pt x="30" y="106"/>
                      <a:pt x="30" y="106"/>
                    </a:cubicBezTo>
                    <a:cubicBezTo>
                      <a:pt x="30" y="106"/>
                      <a:pt x="30" y="106"/>
                      <a:pt x="30" y="106"/>
                    </a:cubicBezTo>
                    <a:cubicBezTo>
                      <a:pt x="30" y="106"/>
                      <a:pt x="30" y="106"/>
                      <a:pt x="30" y="106"/>
                    </a:cubicBezTo>
                    <a:cubicBezTo>
                      <a:pt x="32" y="111"/>
                      <a:pt x="32" y="111"/>
                      <a:pt x="32" y="111"/>
                    </a:cubicBezTo>
                    <a:cubicBezTo>
                      <a:pt x="7" y="111"/>
                      <a:pt x="7" y="111"/>
                      <a:pt x="7" y="111"/>
                    </a:cubicBezTo>
                    <a:cubicBezTo>
                      <a:pt x="7" y="109"/>
                      <a:pt x="7" y="109"/>
                      <a:pt x="7" y="109"/>
                    </a:cubicBezTo>
                    <a:close/>
                    <a:moveTo>
                      <a:pt x="23" y="96"/>
                    </a:moveTo>
                    <a:cubicBezTo>
                      <a:pt x="21" y="90"/>
                      <a:pt x="19" y="84"/>
                      <a:pt x="17" y="76"/>
                    </a:cubicBezTo>
                    <a:cubicBezTo>
                      <a:pt x="17" y="76"/>
                      <a:pt x="17" y="76"/>
                      <a:pt x="17" y="76"/>
                    </a:cubicBezTo>
                    <a:cubicBezTo>
                      <a:pt x="19" y="84"/>
                      <a:pt x="21" y="90"/>
                      <a:pt x="23" y="96"/>
                    </a:cubicBezTo>
                    <a:close/>
                    <a:moveTo>
                      <a:pt x="4" y="15"/>
                    </a:move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5"/>
                      <a:pt x="4" y="15"/>
                    </a:cubicBezTo>
                    <a:cubicBezTo>
                      <a:pt x="4" y="15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5"/>
                      <a:pt x="4" y="15"/>
                    </a:cubicBezTo>
                    <a:close/>
                    <a:moveTo>
                      <a:pt x="4" y="14"/>
                    </a:move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4" y="14"/>
                      <a:pt x="4" y="14"/>
                      <a:pt x="4" y="14"/>
                    </a:cubicBezTo>
                    <a:close/>
                    <a:moveTo>
                      <a:pt x="53" y="8"/>
                    </a:moveTo>
                    <a:cubicBezTo>
                      <a:pt x="59" y="10"/>
                      <a:pt x="65" y="11"/>
                      <a:pt x="67" y="12"/>
                    </a:cubicBezTo>
                    <a:cubicBezTo>
                      <a:pt x="67" y="12"/>
                      <a:pt x="67" y="12"/>
                      <a:pt x="67" y="12"/>
                    </a:cubicBezTo>
                    <a:cubicBezTo>
                      <a:pt x="67" y="12"/>
                      <a:pt x="67" y="12"/>
                      <a:pt x="67" y="12"/>
                    </a:cubicBezTo>
                    <a:cubicBezTo>
                      <a:pt x="67" y="12"/>
                      <a:pt x="66" y="11"/>
                      <a:pt x="65" y="11"/>
                    </a:cubicBezTo>
                    <a:cubicBezTo>
                      <a:pt x="65" y="11"/>
                      <a:pt x="65" y="11"/>
                      <a:pt x="65" y="11"/>
                    </a:cubicBezTo>
                    <a:cubicBezTo>
                      <a:pt x="62" y="10"/>
                      <a:pt x="58" y="9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49" y="7"/>
                      <a:pt x="45" y="7"/>
                      <a:pt x="41" y="6"/>
                    </a:cubicBezTo>
                    <a:cubicBezTo>
                      <a:pt x="41" y="6"/>
                      <a:pt x="41" y="6"/>
                      <a:pt x="41" y="6"/>
                    </a:cubicBezTo>
                    <a:cubicBezTo>
                      <a:pt x="45" y="7"/>
                      <a:pt x="49" y="7"/>
                      <a:pt x="53" y="8"/>
                    </a:cubicBezTo>
                    <a:close/>
                    <a:moveTo>
                      <a:pt x="6" y="8"/>
                    </a:move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6" y="8"/>
                      <a:pt x="6" y="8"/>
                      <a:pt x="6" y="8"/>
                    </a:cubicBezTo>
                    <a:close/>
                    <a:moveTo>
                      <a:pt x="6" y="8"/>
                    </a:moveTo>
                    <a:cubicBezTo>
                      <a:pt x="7" y="8"/>
                      <a:pt x="7" y="8"/>
                      <a:pt x="8" y="7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7" y="8"/>
                      <a:pt x="7" y="8"/>
                      <a:pt x="6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5" name="Freeform 153"/>
              <p:cNvSpPr>
                <a:spLocks noEditPoints="1"/>
              </p:cNvSpPr>
              <p:nvPr/>
            </p:nvSpPr>
            <p:spPr bwMode="auto">
              <a:xfrm>
                <a:off x="4805" y="2365"/>
                <a:ext cx="243" cy="180"/>
              </a:xfrm>
              <a:custGeom>
                <a:avLst/>
                <a:gdLst>
                  <a:gd name="T0" fmla="*/ 30 w 101"/>
                  <a:gd name="T1" fmla="*/ 72 h 76"/>
                  <a:gd name="T2" fmla="*/ 25 w 101"/>
                  <a:gd name="T3" fmla="*/ 64 h 76"/>
                  <a:gd name="T4" fmla="*/ 25 w 101"/>
                  <a:gd name="T5" fmla="*/ 64 h 76"/>
                  <a:gd name="T6" fmla="*/ 13 w 101"/>
                  <a:gd name="T7" fmla="*/ 38 h 76"/>
                  <a:gd name="T8" fmla="*/ 13 w 101"/>
                  <a:gd name="T9" fmla="*/ 38 h 76"/>
                  <a:gd name="T10" fmla="*/ 0 w 101"/>
                  <a:gd name="T11" fmla="*/ 1 h 76"/>
                  <a:gd name="T12" fmla="*/ 0 w 101"/>
                  <a:gd name="T13" fmla="*/ 1 h 76"/>
                  <a:gd name="T14" fmla="*/ 4 w 101"/>
                  <a:gd name="T15" fmla="*/ 0 h 76"/>
                  <a:gd name="T16" fmla="*/ 16 w 101"/>
                  <a:gd name="T17" fmla="*/ 33 h 76"/>
                  <a:gd name="T18" fmla="*/ 16 w 101"/>
                  <a:gd name="T19" fmla="*/ 33 h 76"/>
                  <a:gd name="T20" fmla="*/ 35 w 101"/>
                  <a:gd name="T21" fmla="*/ 72 h 76"/>
                  <a:gd name="T22" fmla="*/ 35 w 101"/>
                  <a:gd name="T23" fmla="*/ 72 h 76"/>
                  <a:gd name="T24" fmla="*/ 36 w 101"/>
                  <a:gd name="T25" fmla="*/ 72 h 76"/>
                  <a:gd name="T26" fmla="*/ 36 w 101"/>
                  <a:gd name="T27" fmla="*/ 72 h 76"/>
                  <a:gd name="T28" fmla="*/ 59 w 101"/>
                  <a:gd name="T29" fmla="*/ 52 h 76"/>
                  <a:gd name="T30" fmla="*/ 59 w 101"/>
                  <a:gd name="T31" fmla="*/ 52 h 76"/>
                  <a:gd name="T32" fmla="*/ 76 w 101"/>
                  <a:gd name="T33" fmla="*/ 36 h 76"/>
                  <a:gd name="T34" fmla="*/ 76 w 101"/>
                  <a:gd name="T35" fmla="*/ 36 h 76"/>
                  <a:gd name="T36" fmla="*/ 78 w 101"/>
                  <a:gd name="T37" fmla="*/ 34 h 76"/>
                  <a:gd name="T38" fmla="*/ 101 w 101"/>
                  <a:gd name="T39" fmla="*/ 63 h 76"/>
                  <a:gd name="T40" fmla="*/ 98 w 101"/>
                  <a:gd name="T41" fmla="*/ 66 h 76"/>
                  <a:gd name="T42" fmla="*/ 77 w 101"/>
                  <a:gd name="T43" fmla="*/ 40 h 76"/>
                  <a:gd name="T44" fmla="*/ 38 w 101"/>
                  <a:gd name="T45" fmla="*/ 76 h 76"/>
                  <a:gd name="T46" fmla="*/ 38 w 101"/>
                  <a:gd name="T47" fmla="*/ 76 h 76"/>
                  <a:gd name="T48" fmla="*/ 36 w 101"/>
                  <a:gd name="T49" fmla="*/ 76 h 76"/>
                  <a:gd name="T50" fmla="*/ 36 w 101"/>
                  <a:gd name="T51" fmla="*/ 76 h 76"/>
                  <a:gd name="T52" fmla="*/ 30 w 101"/>
                  <a:gd name="T53" fmla="*/ 72 h 76"/>
                  <a:gd name="T54" fmla="*/ 0 w 101"/>
                  <a:gd name="T55" fmla="*/ 1 h 76"/>
                  <a:gd name="T56" fmla="*/ 0 w 101"/>
                  <a:gd name="T57" fmla="*/ 1 h 76"/>
                  <a:gd name="T58" fmla="*/ 0 w 101"/>
                  <a:gd name="T59" fmla="*/ 1 h 76"/>
                  <a:gd name="T60" fmla="*/ 0 w 101"/>
                  <a:gd name="T61" fmla="*/ 1 h 76"/>
                  <a:gd name="T62" fmla="*/ 0 w 101"/>
                  <a:gd name="T63" fmla="*/ 1 h 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01" h="76">
                    <a:moveTo>
                      <a:pt x="30" y="72"/>
                    </a:moveTo>
                    <a:cubicBezTo>
                      <a:pt x="29" y="70"/>
                      <a:pt x="27" y="67"/>
                      <a:pt x="25" y="64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1" y="57"/>
                      <a:pt x="17" y="47"/>
                      <a:pt x="13" y="38"/>
                    </a:cubicBezTo>
                    <a:cubicBezTo>
                      <a:pt x="13" y="38"/>
                      <a:pt x="13" y="38"/>
                      <a:pt x="13" y="38"/>
                    </a:cubicBezTo>
                    <a:cubicBezTo>
                      <a:pt x="6" y="20"/>
                      <a:pt x="0" y="2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9" y="16"/>
                      <a:pt x="16" y="33"/>
                    </a:cubicBezTo>
                    <a:cubicBezTo>
                      <a:pt x="16" y="33"/>
                      <a:pt x="16" y="33"/>
                      <a:pt x="16" y="33"/>
                    </a:cubicBezTo>
                    <a:cubicBezTo>
                      <a:pt x="22" y="50"/>
                      <a:pt x="31" y="69"/>
                      <a:pt x="35" y="72"/>
                    </a:cubicBezTo>
                    <a:cubicBezTo>
                      <a:pt x="35" y="72"/>
                      <a:pt x="35" y="72"/>
                      <a:pt x="35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36" y="72"/>
                      <a:pt x="36" y="72"/>
                      <a:pt x="36" y="72"/>
                    </a:cubicBezTo>
                    <a:cubicBezTo>
                      <a:pt x="40" y="69"/>
                      <a:pt x="50" y="60"/>
                      <a:pt x="59" y="52"/>
                    </a:cubicBezTo>
                    <a:cubicBezTo>
                      <a:pt x="59" y="52"/>
                      <a:pt x="59" y="52"/>
                      <a:pt x="59" y="52"/>
                    </a:cubicBezTo>
                    <a:cubicBezTo>
                      <a:pt x="68" y="44"/>
                      <a:pt x="76" y="36"/>
                      <a:pt x="76" y="36"/>
                    </a:cubicBezTo>
                    <a:cubicBezTo>
                      <a:pt x="76" y="36"/>
                      <a:pt x="76" y="36"/>
                      <a:pt x="76" y="36"/>
                    </a:cubicBezTo>
                    <a:cubicBezTo>
                      <a:pt x="78" y="34"/>
                      <a:pt x="78" y="34"/>
                      <a:pt x="78" y="34"/>
                    </a:cubicBezTo>
                    <a:cubicBezTo>
                      <a:pt x="101" y="63"/>
                      <a:pt x="101" y="63"/>
                      <a:pt x="101" y="63"/>
                    </a:cubicBezTo>
                    <a:cubicBezTo>
                      <a:pt x="98" y="66"/>
                      <a:pt x="98" y="66"/>
                      <a:pt x="98" y="66"/>
                    </a:cubicBezTo>
                    <a:cubicBezTo>
                      <a:pt x="77" y="40"/>
                      <a:pt x="77" y="40"/>
                      <a:pt x="77" y="40"/>
                    </a:cubicBezTo>
                    <a:cubicBezTo>
                      <a:pt x="71" y="46"/>
                      <a:pt x="46" y="70"/>
                      <a:pt x="38" y="76"/>
                    </a:cubicBezTo>
                    <a:cubicBezTo>
                      <a:pt x="38" y="76"/>
                      <a:pt x="38" y="76"/>
                      <a:pt x="38" y="76"/>
                    </a:cubicBezTo>
                    <a:cubicBezTo>
                      <a:pt x="37" y="76"/>
                      <a:pt x="37" y="76"/>
                      <a:pt x="36" y="76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3" y="76"/>
                      <a:pt x="32" y="74"/>
                      <a:pt x="30" y="72"/>
                    </a:cubicBezTo>
                    <a:close/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56" name="Freeform 154"/>
              <p:cNvSpPr>
                <a:spLocks noEditPoints="1"/>
              </p:cNvSpPr>
              <p:nvPr/>
            </p:nvSpPr>
            <p:spPr bwMode="auto">
              <a:xfrm>
                <a:off x="4798" y="2357"/>
                <a:ext cx="257" cy="193"/>
              </a:xfrm>
              <a:custGeom>
                <a:avLst/>
                <a:gdLst>
                  <a:gd name="T0" fmla="*/ 32 w 107"/>
                  <a:gd name="T1" fmla="*/ 76 h 81"/>
                  <a:gd name="T2" fmla="*/ 33 w 107"/>
                  <a:gd name="T3" fmla="*/ 75 h 81"/>
                  <a:gd name="T4" fmla="*/ 32 w 107"/>
                  <a:gd name="T5" fmla="*/ 76 h 81"/>
                  <a:gd name="T6" fmla="*/ 26 w 107"/>
                  <a:gd name="T7" fmla="*/ 67 h 81"/>
                  <a:gd name="T8" fmla="*/ 26 w 107"/>
                  <a:gd name="T9" fmla="*/ 67 h 81"/>
                  <a:gd name="T10" fmla="*/ 15 w 107"/>
                  <a:gd name="T11" fmla="*/ 42 h 81"/>
                  <a:gd name="T12" fmla="*/ 15 w 107"/>
                  <a:gd name="T13" fmla="*/ 42 h 81"/>
                  <a:gd name="T14" fmla="*/ 1 w 107"/>
                  <a:gd name="T15" fmla="*/ 5 h 81"/>
                  <a:gd name="T16" fmla="*/ 1 w 107"/>
                  <a:gd name="T17" fmla="*/ 5 h 81"/>
                  <a:gd name="T18" fmla="*/ 0 w 107"/>
                  <a:gd name="T19" fmla="*/ 3 h 81"/>
                  <a:gd name="T20" fmla="*/ 8 w 107"/>
                  <a:gd name="T21" fmla="*/ 0 h 81"/>
                  <a:gd name="T22" fmla="*/ 8 w 107"/>
                  <a:gd name="T23" fmla="*/ 2 h 81"/>
                  <a:gd name="T24" fmla="*/ 21 w 107"/>
                  <a:gd name="T25" fmla="*/ 35 h 81"/>
                  <a:gd name="T26" fmla="*/ 21 w 107"/>
                  <a:gd name="T27" fmla="*/ 35 h 81"/>
                  <a:gd name="T28" fmla="*/ 31 w 107"/>
                  <a:gd name="T29" fmla="*/ 60 h 81"/>
                  <a:gd name="T30" fmla="*/ 31 w 107"/>
                  <a:gd name="T31" fmla="*/ 60 h 81"/>
                  <a:gd name="T32" fmla="*/ 39 w 107"/>
                  <a:gd name="T33" fmla="*/ 73 h 81"/>
                  <a:gd name="T34" fmla="*/ 39 w 107"/>
                  <a:gd name="T35" fmla="*/ 73 h 81"/>
                  <a:gd name="T36" fmla="*/ 61 w 107"/>
                  <a:gd name="T37" fmla="*/ 54 h 81"/>
                  <a:gd name="T38" fmla="*/ 61 w 107"/>
                  <a:gd name="T39" fmla="*/ 54 h 81"/>
                  <a:gd name="T40" fmla="*/ 77 w 107"/>
                  <a:gd name="T41" fmla="*/ 38 h 81"/>
                  <a:gd name="T42" fmla="*/ 77 w 107"/>
                  <a:gd name="T43" fmla="*/ 38 h 81"/>
                  <a:gd name="T44" fmla="*/ 77 w 107"/>
                  <a:gd name="T45" fmla="*/ 38 h 81"/>
                  <a:gd name="T46" fmla="*/ 81 w 107"/>
                  <a:gd name="T47" fmla="*/ 34 h 81"/>
                  <a:gd name="T48" fmla="*/ 107 w 107"/>
                  <a:gd name="T49" fmla="*/ 66 h 81"/>
                  <a:gd name="T50" fmla="*/ 101 w 107"/>
                  <a:gd name="T51" fmla="*/ 71 h 81"/>
                  <a:gd name="T52" fmla="*/ 80 w 107"/>
                  <a:gd name="T53" fmla="*/ 46 h 81"/>
                  <a:gd name="T54" fmla="*/ 42 w 107"/>
                  <a:gd name="T55" fmla="*/ 80 h 81"/>
                  <a:gd name="T56" fmla="*/ 42 w 107"/>
                  <a:gd name="T57" fmla="*/ 80 h 81"/>
                  <a:gd name="T58" fmla="*/ 39 w 107"/>
                  <a:gd name="T59" fmla="*/ 81 h 81"/>
                  <a:gd name="T60" fmla="*/ 39 w 107"/>
                  <a:gd name="T61" fmla="*/ 81 h 81"/>
                  <a:gd name="T62" fmla="*/ 32 w 107"/>
                  <a:gd name="T63" fmla="*/ 76 h 81"/>
                  <a:gd name="T64" fmla="*/ 38 w 107"/>
                  <a:gd name="T65" fmla="*/ 77 h 81"/>
                  <a:gd name="T66" fmla="*/ 37 w 107"/>
                  <a:gd name="T67" fmla="*/ 76 h 81"/>
                  <a:gd name="T68" fmla="*/ 37 w 107"/>
                  <a:gd name="T69" fmla="*/ 76 h 81"/>
                  <a:gd name="T70" fmla="*/ 36 w 107"/>
                  <a:gd name="T71" fmla="*/ 76 h 81"/>
                  <a:gd name="T72" fmla="*/ 36 w 107"/>
                  <a:gd name="T73" fmla="*/ 76 h 81"/>
                  <a:gd name="T74" fmla="*/ 38 w 107"/>
                  <a:gd name="T75" fmla="*/ 77 h 81"/>
                  <a:gd name="T76" fmla="*/ 30 w 107"/>
                  <a:gd name="T77" fmla="*/ 66 h 81"/>
                  <a:gd name="T78" fmla="*/ 32 w 107"/>
                  <a:gd name="T79" fmla="*/ 69 h 81"/>
                  <a:gd name="T80" fmla="*/ 32 w 107"/>
                  <a:gd name="T81" fmla="*/ 69 h 81"/>
                  <a:gd name="T82" fmla="*/ 28 w 107"/>
                  <a:gd name="T83" fmla="*/ 61 h 81"/>
                  <a:gd name="T84" fmla="*/ 28 w 107"/>
                  <a:gd name="T85" fmla="*/ 61 h 81"/>
                  <a:gd name="T86" fmla="*/ 25 w 107"/>
                  <a:gd name="T87" fmla="*/ 56 h 81"/>
                  <a:gd name="T88" fmla="*/ 25 w 107"/>
                  <a:gd name="T89" fmla="*/ 56 h 81"/>
                  <a:gd name="T90" fmla="*/ 30 w 107"/>
                  <a:gd name="T91" fmla="*/ 66 h 81"/>
                  <a:gd name="T92" fmla="*/ 99 w 107"/>
                  <a:gd name="T93" fmla="*/ 63 h 81"/>
                  <a:gd name="T94" fmla="*/ 80 w 107"/>
                  <a:gd name="T95" fmla="*/ 40 h 81"/>
                  <a:gd name="T96" fmla="*/ 80 w 107"/>
                  <a:gd name="T97" fmla="*/ 40 h 81"/>
                  <a:gd name="T98" fmla="*/ 99 w 107"/>
                  <a:gd name="T99" fmla="*/ 63 h 81"/>
                  <a:gd name="T100" fmla="*/ 57 w 107"/>
                  <a:gd name="T101" fmla="*/ 63 h 81"/>
                  <a:gd name="T102" fmla="*/ 57 w 107"/>
                  <a:gd name="T103" fmla="*/ 62 h 81"/>
                  <a:gd name="T104" fmla="*/ 57 w 107"/>
                  <a:gd name="T105" fmla="*/ 62 h 81"/>
                  <a:gd name="T106" fmla="*/ 57 w 107"/>
                  <a:gd name="T107" fmla="*/ 63 h 81"/>
                  <a:gd name="T108" fmla="*/ 57 w 107"/>
                  <a:gd name="T109" fmla="*/ 62 h 81"/>
                  <a:gd name="T110" fmla="*/ 62 w 107"/>
                  <a:gd name="T111" fmla="*/ 57 h 81"/>
                  <a:gd name="T112" fmla="*/ 62 w 107"/>
                  <a:gd name="T113" fmla="*/ 57 h 81"/>
                  <a:gd name="T114" fmla="*/ 57 w 107"/>
                  <a:gd name="T115" fmla="*/ 62 h 81"/>
                  <a:gd name="T116" fmla="*/ 14 w 107"/>
                  <a:gd name="T117" fmla="*/ 29 h 81"/>
                  <a:gd name="T118" fmla="*/ 5 w 107"/>
                  <a:gd name="T119" fmla="*/ 5 h 81"/>
                  <a:gd name="T120" fmla="*/ 5 w 107"/>
                  <a:gd name="T121" fmla="*/ 5 h 81"/>
                  <a:gd name="T122" fmla="*/ 5 w 107"/>
                  <a:gd name="T123" fmla="*/ 5 h 81"/>
                  <a:gd name="T124" fmla="*/ 14 w 107"/>
                  <a:gd name="T125" fmla="*/ 29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7" h="81">
                    <a:moveTo>
                      <a:pt x="32" y="76"/>
                    </a:moveTo>
                    <a:cubicBezTo>
                      <a:pt x="33" y="75"/>
                      <a:pt x="33" y="75"/>
                      <a:pt x="33" y="75"/>
                    </a:cubicBezTo>
                    <a:cubicBezTo>
                      <a:pt x="32" y="76"/>
                      <a:pt x="32" y="76"/>
                      <a:pt x="32" y="76"/>
                    </a:cubicBezTo>
                    <a:cubicBezTo>
                      <a:pt x="30" y="74"/>
                      <a:pt x="28" y="71"/>
                      <a:pt x="26" y="67"/>
                    </a:cubicBezTo>
                    <a:cubicBezTo>
                      <a:pt x="26" y="67"/>
                      <a:pt x="26" y="67"/>
                      <a:pt x="26" y="67"/>
                    </a:cubicBezTo>
                    <a:cubicBezTo>
                      <a:pt x="22" y="60"/>
                      <a:pt x="18" y="51"/>
                      <a:pt x="15" y="42"/>
                    </a:cubicBezTo>
                    <a:cubicBezTo>
                      <a:pt x="15" y="42"/>
                      <a:pt x="15" y="42"/>
                      <a:pt x="15" y="42"/>
                    </a:cubicBezTo>
                    <a:cubicBezTo>
                      <a:pt x="7" y="23"/>
                      <a:pt x="1" y="5"/>
                      <a:pt x="1" y="5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2"/>
                      <a:pt x="14" y="18"/>
                      <a:pt x="21" y="35"/>
                    </a:cubicBezTo>
                    <a:cubicBezTo>
                      <a:pt x="21" y="35"/>
                      <a:pt x="21" y="35"/>
                      <a:pt x="21" y="35"/>
                    </a:cubicBezTo>
                    <a:cubicBezTo>
                      <a:pt x="24" y="44"/>
                      <a:pt x="28" y="53"/>
                      <a:pt x="31" y="60"/>
                    </a:cubicBezTo>
                    <a:cubicBezTo>
                      <a:pt x="31" y="60"/>
                      <a:pt x="31" y="60"/>
                      <a:pt x="31" y="60"/>
                    </a:cubicBezTo>
                    <a:cubicBezTo>
                      <a:pt x="34" y="66"/>
                      <a:pt x="37" y="71"/>
                      <a:pt x="39" y="73"/>
                    </a:cubicBezTo>
                    <a:cubicBezTo>
                      <a:pt x="39" y="73"/>
                      <a:pt x="39" y="73"/>
                      <a:pt x="39" y="73"/>
                    </a:cubicBezTo>
                    <a:cubicBezTo>
                      <a:pt x="43" y="69"/>
                      <a:pt x="52" y="61"/>
                      <a:pt x="61" y="54"/>
                    </a:cubicBezTo>
                    <a:cubicBezTo>
                      <a:pt x="61" y="54"/>
                      <a:pt x="61" y="54"/>
                      <a:pt x="61" y="54"/>
                    </a:cubicBezTo>
                    <a:cubicBezTo>
                      <a:pt x="69" y="46"/>
                      <a:pt x="76" y="39"/>
                      <a:pt x="77" y="38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77" y="38"/>
                      <a:pt x="77" y="38"/>
                      <a:pt x="77" y="38"/>
                    </a:cubicBezTo>
                    <a:cubicBezTo>
                      <a:pt x="81" y="34"/>
                      <a:pt x="81" y="34"/>
                      <a:pt x="81" y="34"/>
                    </a:cubicBezTo>
                    <a:cubicBezTo>
                      <a:pt x="107" y="66"/>
                      <a:pt x="107" y="66"/>
                      <a:pt x="107" y="66"/>
                    </a:cubicBezTo>
                    <a:cubicBezTo>
                      <a:pt x="101" y="71"/>
                      <a:pt x="101" y="71"/>
                      <a:pt x="101" y="71"/>
                    </a:cubicBezTo>
                    <a:cubicBezTo>
                      <a:pt x="80" y="46"/>
                      <a:pt x="80" y="46"/>
                      <a:pt x="80" y="46"/>
                    </a:cubicBezTo>
                    <a:cubicBezTo>
                      <a:pt x="72" y="54"/>
                      <a:pt x="50" y="75"/>
                      <a:pt x="42" y="80"/>
                    </a:cubicBezTo>
                    <a:cubicBezTo>
                      <a:pt x="42" y="80"/>
                      <a:pt x="42" y="80"/>
                      <a:pt x="42" y="80"/>
                    </a:cubicBezTo>
                    <a:cubicBezTo>
                      <a:pt x="41" y="81"/>
                      <a:pt x="40" y="81"/>
                      <a:pt x="39" y="81"/>
                    </a:cubicBezTo>
                    <a:cubicBezTo>
                      <a:pt x="39" y="81"/>
                      <a:pt x="39" y="81"/>
                      <a:pt x="39" y="81"/>
                    </a:cubicBezTo>
                    <a:cubicBezTo>
                      <a:pt x="35" y="81"/>
                      <a:pt x="33" y="78"/>
                      <a:pt x="32" y="76"/>
                    </a:cubicBezTo>
                    <a:close/>
                    <a:moveTo>
                      <a:pt x="38" y="77"/>
                    </a:moveTo>
                    <a:cubicBezTo>
                      <a:pt x="38" y="77"/>
                      <a:pt x="37" y="77"/>
                      <a:pt x="37" y="76"/>
                    </a:cubicBezTo>
                    <a:cubicBezTo>
                      <a:pt x="37" y="76"/>
                      <a:pt x="37" y="76"/>
                      <a:pt x="37" y="76"/>
                    </a:cubicBezTo>
                    <a:cubicBezTo>
                      <a:pt x="37" y="76"/>
                      <a:pt x="37" y="76"/>
                      <a:pt x="36" y="76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7" y="76"/>
                      <a:pt x="37" y="77"/>
                      <a:pt x="38" y="77"/>
                    </a:cubicBezTo>
                    <a:close/>
                    <a:moveTo>
                      <a:pt x="30" y="66"/>
                    </a:moveTo>
                    <a:cubicBezTo>
                      <a:pt x="30" y="67"/>
                      <a:pt x="31" y="68"/>
                      <a:pt x="32" y="69"/>
                    </a:cubicBezTo>
                    <a:cubicBezTo>
                      <a:pt x="32" y="69"/>
                      <a:pt x="32" y="69"/>
                      <a:pt x="32" y="69"/>
                    </a:cubicBezTo>
                    <a:cubicBezTo>
                      <a:pt x="30" y="67"/>
                      <a:pt x="29" y="65"/>
                      <a:pt x="28" y="61"/>
                    </a:cubicBezTo>
                    <a:cubicBezTo>
                      <a:pt x="28" y="61"/>
                      <a:pt x="28" y="61"/>
                      <a:pt x="28" y="61"/>
                    </a:cubicBezTo>
                    <a:cubicBezTo>
                      <a:pt x="27" y="60"/>
                      <a:pt x="26" y="58"/>
                      <a:pt x="25" y="56"/>
                    </a:cubicBezTo>
                    <a:cubicBezTo>
                      <a:pt x="25" y="56"/>
                      <a:pt x="25" y="56"/>
                      <a:pt x="25" y="56"/>
                    </a:cubicBezTo>
                    <a:cubicBezTo>
                      <a:pt x="26" y="59"/>
                      <a:pt x="28" y="63"/>
                      <a:pt x="30" y="66"/>
                    </a:cubicBezTo>
                    <a:close/>
                    <a:moveTo>
                      <a:pt x="99" y="63"/>
                    </a:moveTo>
                    <a:cubicBezTo>
                      <a:pt x="80" y="40"/>
                      <a:pt x="80" y="40"/>
                      <a:pt x="80" y="40"/>
                    </a:cubicBezTo>
                    <a:cubicBezTo>
                      <a:pt x="80" y="40"/>
                      <a:pt x="80" y="40"/>
                      <a:pt x="80" y="40"/>
                    </a:cubicBezTo>
                    <a:cubicBezTo>
                      <a:pt x="99" y="63"/>
                      <a:pt x="99" y="63"/>
                      <a:pt x="99" y="63"/>
                    </a:cubicBezTo>
                    <a:close/>
                    <a:moveTo>
                      <a:pt x="57" y="63"/>
                    </a:moveTo>
                    <a:cubicBezTo>
                      <a:pt x="57" y="63"/>
                      <a:pt x="57" y="62"/>
                      <a:pt x="57" y="62"/>
                    </a:cubicBezTo>
                    <a:cubicBezTo>
                      <a:pt x="57" y="62"/>
                      <a:pt x="57" y="62"/>
                      <a:pt x="57" y="62"/>
                    </a:cubicBezTo>
                    <a:cubicBezTo>
                      <a:pt x="57" y="62"/>
                      <a:pt x="57" y="63"/>
                      <a:pt x="57" y="63"/>
                    </a:cubicBezTo>
                    <a:close/>
                    <a:moveTo>
                      <a:pt x="57" y="62"/>
                    </a:moveTo>
                    <a:cubicBezTo>
                      <a:pt x="59" y="61"/>
                      <a:pt x="61" y="59"/>
                      <a:pt x="62" y="57"/>
                    </a:cubicBezTo>
                    <a:cubicBezTo>
                      <a:pt x="62" y="57"/>
                      <a:pt x="62" y="57"/>
                      <a:pt x="62" y="57"/>
                    </a:cubicBezTo>
                    <a:cubicBezTo>
                      <a:pt x="61" y="59"/>
                      <a:pt x="59" y="61"/>
                      <a:pt x="57" y="62"/>
                    </a:cubicBezTo>
                    <a:close/>
                    <a:moveTo>
                      <a:pt x="14" y="29"/>
                    </a:moveTo>
                    <a:cubicBezTo>
                      <a:pt x="10" y="18"/>
                      <a:pt x="7" y="9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7" y="9"/>
                      <a:pt x="10" y="18"/>
                      <a:pt x="14" y="2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60" name="Group 256"/>
            <p:cNvGrpSpPr>
              <a:grpSpLocks noChangeAspect="1"/>
            </p:cNvGrpSpPr>
            <p:nvPr/>
          </p:nvGrpSpPr>
          <p:grpSpPr bwMode="auto">
            <a:xfrm>
              <a:off x="2827576" y="218740"/>
              <a:ext cx="1133922" cy="2054312"/>
              <a:chOff x="1972" y="1052"/>
              <a:chExt cx="616" cy="1116"/>
            </a:xfrm>
            <a:solidFill>
              <a:srgbClr val="F7B63E"/>
            </a:solidFill>
          </p:grpSpPr>
          <p:sp>
            <p:nvSpPr>
              <p:cNvPr id="262" name="Freeform 257"/>
              <p:cNvSpPr>
                <a:spLocks noEditPoints="1"/>
              </p:cNvSpPr>
              <p:nvPr/>
            </p:nvSpPr>
            <p:spPr bwMode="auto">
              <a:xfrm>
                <a:off x="2161" y="1160"/>
                <a:ext cx="288" cy="287"/>
              </a:xfrm>
              <a:custGeom>
                <a:avLst/>
                <a:gdLst>
                  <a:gd name="T0" fmla="*/ 0 w 114"/>
                  <a:gd name="T1" fmla="*/ 57 h 114"/>
                  <a:gd name="T2" fmla="*/ 55 w 114"/>
                  <a:gd name="T3" fmla="*/ 0 h 114"/>
                  <a:gd name="T4" fmla="*/ 55 w 114"/>
                  <a:gd name="T5" fmla="*/ 0 h 114"/>
                  <a:gd name="T6" fmla="*/ 114 w 114"/>
                  <a:gd name="T7" fmla="*/ 57 h 114"/>
                  <a:gd name="T8" fmla="*/ 114 w 114"/>
                  <a:gd name="T9" fmla="*/ 57 h 114"/>
                  <a:gd name="T10" fmla="*/ 55 w 114"/>
                  <a:gd name="T11" fmla="*/ 114 h 114"/>
                  <a:gd name="T12" fmla="*/ 55 w 114"/>
                  <a:gd name="T13" fmla="*/ 114 h 114"/>
                  <a:gd name="T14" fmla="*/ 0 w 114"/>
                  <a:gd name="T15" fmla="*/ 57 h 114"/>
                  <a:gd name="T16" fmla="*/ 4 w 114"/>
                  <a:gd name="T17" fmla="*/ 57 h 114"/>
                  <a:gd name="T18" fmla="*/ 55 w 114"/>
                  <a:gd name="T19" fmla="*/ 110 h 114"/>
                  <a:gd name="T20" fmla="*/ 55 w 114"/>
                  <a:gd name="T21" fmla="*/ 110 h 114"/>
                  <a:gd name="T22" fmla="*/ 110 w 114"/>
                  <a:gd name="T23" fmla="*/ 57 h 114"/>
                  <a:gd name="T24" fmla="*/ 110 w 114"/>
                  <a:gd name="T25" fmla="*/ 57 h 114"/>
                  <a:gd name="T26" fmla="*/ 55 w 114"/>
                  <a:gd name="T27" fmla="*/ 4 h 114"/>
                  <a:gd name="T28" fmla="*/ 55 w 114"/>
                  <a:gd name="T29" fmla="*/ 4 h 114"/>
                  <a:gd name="T30" fmla="*/ 4 w 114"/>
                  <a:gd name="T31" fmla="*/ 57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14" h="114">
                    <a:moveTo>
                      <a:pt x="0" y="57"/>
                    </a:moveTo>
                    <a:cubicBezTo>
                      <a:pt x="0" y="26"/>
                      <a:pt x="25" y="0"/>
                      <a:pt x="55" y="0"/>
                    </a:cubicBezTo>
                    <a:cubicBezTo>
                      <a:pt x="55" y="0"/>
                      <a:pt x="55" y="0"/>
                      <a:pt x="55" y="0"/>
                    </a:cubicBezTo>
                    <a:cubicBezTo>
                      <a:pt x="86" y="1"/>
                      <a:pt x="114" y="26"/>
                      <a:pt x="114" y="57"/>
                    </a:cubicBezTo>
                    <a:cubicBezTo>
                      <a:pt x="114" y="57"/>
                      <a:pt x="114" y="57"/>
                      <a:pt x="114" y="57"/>
                    </a:cubicBezTo>
                    <a:cubicBezTo>
                      <a:pt x="114" y="89"/>
                      <a:pt x="86" y="114"/>
                      <a:pt x="55" y="114"/>
                    </a:cubicBezTo>
                    <a:cubicBezTo>
                      <a:pt x="55" y="114"/>
                      <a:pt x="55" y="114"/>
                      <a:pt x="55" y="114"/>
                    </a:cubicBezTo>
                    <a:cubicBezTo>
                      <a:pt x="25" y="114"/>
                      <a:pt x="0" y="89"/>
                      <a:pt x="0" y="57"/>
                    </a:cubicBezTo>
                    <a:close/>
                    <a:moveTo>
                      <a:pt x="4" y="57"/>
                    </a:moveTo>
                    <a:cubicBezTo>
                      <a:pt x="4" y="87"/>
                      <a:pt x="27" y="110"/>
                      <a:pt x="55" y="110"/>
                    </a:cubicBezTo>
                    <a:cubicBezTo>
                      <a:pt x="55" y="110"/>
                      <a:pt x="55" y="110"/>
                      <a:pt x="55" y="110"/>
                    </a:cubicBezTo>
                    <a:cubicBezTo>
                      <a:pt x="84" y="110"/>
                      <a:pt x="110" y="87"/>
                      <a:pt x="110" y="57"/>
                    </a:cubicBezTo>
                    <a:cubicBezTo>
                      <a:pt x="110" y="57"/>
                      <a:pt x="110" y="57"/>
                      <a:pt x="110" y="57"/>
                    </a:cubicBezTo>
                    <a:cubicBezTo>
                      <a:pt x="110" y="28"/>
                      <a:pt x="84" y="5"/>
                      <a:pt x="55" y="4"/>
                    </a:cubicBezTo>
                    <a:cubicBezTo>
                      <a:pt x="55" y="4"/>
                      <a:pt x="55" y="4"/>
                      <a:pt x="55" y="4"/>
                    </a:cubicBezTo>
                    <a:cubicBezTo>
                      <a:pt x="27" y="5"/>
                      <a:pt x="4" y="28"/>
                      <a:pt x="4" y="5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3" name="Freeform 258"/>
              <p:cNvSpPr>
                <a:spLocks noEditPoints="1"/>
              </p:cNvSpPr>
              <p:nvPr/>
            </p:nvSpPr>
            <p:spPr bwMode="auto">
              <a:xfrm>
                <a:off x="2156" y="1155"/>
                <a:ext cx="298" cy="297"/>
              </a:xfrm>
              <a:custGeom>
                <a:avLst/>
                <a:gdLst>
                  <a:gd name="T0" fmla="*/ 0 w 118"/>
                  <a:gd name="T1" fmla="*/ 59 h 118"/>
                  <a:gd name="T2" fmla="*/ 2 w 118"/>
                  <a:gd name="T3" fmla="*/ 59 h 118"/>
                  <a:gd name="T4" fmla="*/ 0 w 118"/>
                  <a:gd name="T5" fmla="*/ 59 h 118"/>
                  <a:gd name="T6" fmla="*/ 57 w 118"/>
                  <a:gd name="T7" fmla="*/ 0 h 118"/>
                  <a:gd name="T8" fmla="*/ 57 w 118"/>
                  <a:gd name="T9" fmla="*/ 0 h 118"/>
                  <a:gd name="T10" fmla="*/ 118 w 118"/>
                  <a:gd name="T11" fmla="*/ 59 h 118"/>
                  <a:gd name="T12" fmla="*/ 118 w 118"/>
                  <a:gd name="T13" fmla="*/ 59 h 118"/>
                  <a:gd name="T14" fmla="*/ 57 w 118"/>
                  <a:gd name="T15" fmla="*/ 118 h 118"/>
                  <a:gd name="T16" fmla="*/ 57 w 118"/>
                  <a:gd name="T17" fmla="*/ 118 h 118"/>
                  <a:gd name="T18" fmla="*/ 0 w 118"/>
                  <a:gd name="T19" fmla="*/ 59 h 118"/>
                  <a:gd name="T20" fmla="*/ 57 w 118"/>
                  <a:gd name="T21" fmla="*/ 114 h 118"/>
                  <a:gd name="T22" fmla="*/ 114 w 118"/>
                  <a:gd name="T23" fmla="*/ 59 h 118"/>
                  <a:gd name="T24" fmla="*/ 114 w 118"/>
                  <a:gd name="T25" fmla="*/ 59 h 118"/>
                  <a:gd name="T26" fmla="*/ 57 w 118"/>
                  <a:gd name="T27" fmla="*/ 4 h 118"/>
                  <a:gd name="T28" fmla="*/ 57 w 118"/>
                  <a:gd name="T29" fmla="*/ 4 h 118"/>
                  <a:gd name="T30" fmla="*/ 19 w 118"/>
                  <a:gd name="T31" fmla="*/ 21 h 118"/>
                  <a:gd name="T32" fmla="*/ 19 w 118"/>
                  <a:gd name="T33" fmla="*/ 21 h 118"/>
                  <a:gd name="T34" fmla="*/ 57 w 118"/>
                  <a:gd name="T35" fmla="*/ 4 h 118"/>
                  <a:gd name="T36" fmla="*/ 57 w 118"/>
                  <a:gd name="T37" fmla="*/ 4 h 118"/>
                  <a:gd name="T38" fmla="*/ 114 w 118"/>
                  <a:gd name="T39" fmla="*/ 59 h 118"/>
                  <a:gd name="T40" fmla="*/ 114 w 118"/>
                  <a:gd name="T41" fmla="*/ 59 h 118"/>
                  <a:gd name="T42" fmla="*/ 57 w 118"/>
                  <a:gd name="T43" fmla="*/ 114 h 118"/>
                  <a:gd name="T44" fmla="*/ 57 w 118"/>
                  <a:gd name="T45" fmla="*/ 114 h 118"/>
                  <a:gd name="T46" fmla="*/ 17 w 118"/>
                  <a:gd name="T47" fmla="*/ 96 h 118"/>
                  <a:gd name="T48" fmla="*/ 17 w 118"/>
                  <a:gd name="T49" fmla="*/ 96 h 118"/>
                  <a:gd name="T50" fmla="*/ 57 w 118"/>
                  <a:gd name="T51" fmla="*/ 114 h 118"/>
                  <a:gd name="T52" fmla="*/ 57 w 118"/>
                  <a:gd name="T53" fmla="*/ 110 h 118"/>
                  <a:gd name="T54" fmla="*/ 110 w 118"/>
                  <a:gd name="T55" fmla="*/ 59 h 118"/>
                  <a:gd name="T56" fmla="*/ 110 w 118"/>
                  <a:gd name="T57" fmla="*/ 59 h 118"/>
                  <a:gd name="T58" fmla="*/ 57 w 118"/>
                  <a:gd name="T59" fmla="*/ 8 h 118"/>
                  <a:gd name="T60" fmla="*/ 57 w 118"/>
                  <a:gd name="T61" fmla="*/ 8 h 118"/>
                  <a:gd name="T62" fmla="*/ 8 w 118"/>
                  <a:gd name="T63" fmla="*/ 59 h 118"/>
                  <a:gd name="T64" fmla="*/ 8 w 118"/>
                  <a:gd name="T65" fmla="*/ 59 h 118"/>
                  <a:gd name="T66" fmla="*/ 57 w 118"/>
                  <a:gd name="T67" fmla="*/ 110 h 118"/>
                  <a:gd name="T68" fmla="*/ 4 w 118"/>
                  <a:gd name="T69" fmla="*/ 64 h 118"/>
                  <a:gd name="T70" fmla="*/ 4 w 118"/>
                  <a:gd name="T71" fmla="*/ 59 h 118"/>
                  <a:gd name="T72" fmla="*/ 4 w 118"/>
                  <a:gd name="T73" fmla="*/ 59 h 118"/>
                  <a:gd name="T74" fmla="*/ 6 w 118"/>
                  <a:gd name="T75" fmla="*/ 59 h 118"/>
                  <a:gd name="T76" fmla="*/ 4 w 118"/>
                  <a:gd name="T77" fmla="*/ 59 h 118"/>
                  <a:gd name="T78" fmla="*/ 4 w 118"/>
                  <a:gd name="T79" fmla="*/ 55 h 118"/>
                  <a:gd name="T80" fmla="*/ 4 w 118"/>
                  <a:gd name="T81" fmla="*/ 55 h 118"/>
                  <a:gd name="T82" fmla="*/ 4 w 118"/>
                  <a:gd name="T83" fmla="*/ 59 h 118"/>
                  <a:gd name="T84" fmla="*/ 4 w 118"/>
                  <a:gd name="T85" fmla="*/ 59 h 118"/>
                  <a:gd name="T86" fmla="*/ 4 w 118"/>
                  <a:gd name="T87" fmla="*/ 64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8" h="118">
                    <a:moveTo>
                      <a:pt x="0" y="59"/>
                    </a:moveTo>
                    <a:cubicBezTo>
                      <a:pt x="2" y="59"/>
                      <a:pt x="2" y="59"/>
                      <a:pt x="2" y="59"/>
                    </a:cubicBezTo>
                    <a:cubicBezTo>
                      <a:pt x="0" y="59"/>
                      <a:pt x="0" y="59"/>
                      <a:pt x="0" y="59"/>
                    </a:cubicBezTo>
                    <a:cubicBezTo>
                      <a:pt x="0" y="27"/>
                      <a:pt x="26" y="0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89" y="1"/>
                      <a:pt x="118" y="27"/>
                      <a:pt x="118" y="59"/>
                    </a:cubicBezTo>
                    <a:cubicBezTo>
                      <a:pt x="118" y="59"/>
                      <a:pt x="118" y="59"/>
                      <a:pt x="118" y="59"/>
                    </a:cubicBezTo>
                    <a:cubicBezTo>
                      <a:pt x="118" y="92"/>
                      <a:pt x="89" y="118"/>
                      <a:pt x="57" y="118"/>
                    </a:cubicBezTo>
                    <a:cubicBezTo>
                      <a:pt x="57" y="118"/>
                      <a:pt x="57" y="118"/>
                      <a:pt x="57" y="118"/>
                    </a:cubicBezTo>
                    <a:cubicBezTo>
                      <a:pt x="26" y="118"/>
                      <a:pt x="0" y="92"/>
                      <a:pt x="0" y="59"/>
                    </a:cubicBezTo>
                    <a:close/>
                    <a:moveTo>
                      <a:pt x="57" y="114"/>
                    </a:moveTo>
                    <a:cubicBezTo>
                      <a:pt x="87" y="114"/>
                      <a:pt x="114" y="90"/>
                      <a:pt x="114" y="59"/>
                    </a:cubicBezTo>
                    <a:cubicBezTo>
                      <a:pt x="114" y="59"/>
                      <a:pt x="114" y="59"/>
                      <a:pt x="114" y="59"/>
                    </a:cubicBezTo>
                    <a:cubicBezTo>
                      <a:pt x="114" y="29"/>
                      <a:pt x="87" y="4"/>
                      <a:pt x="57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42" y="4"/>
                      <a:pt x="29" y="11"/>
                      <a:pt x="19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29" y="11"/>
                      <a:pt x="42" y="5"/>
                      <a:pt x="57" y="4"/>
                    </a:cubicBezTo>
                    <a:cubicBezTo>
                      <a:pt x="57" y="4"/>
                      <a:pt x="57" y="4"/>
                      <a:pt x="57" y="4"/>
                    </a:cubicBezTo>
                    <a:cubicBezTo>
                      <a:pt x="87" y="5"/>
                      <a:pt x="114" y="29"/>
                      <a:pt x="114" y="59"/>
                    </a:cubicBezTo>
                    <a:cubicBezTo>
                      <a:pt x="114" y="59"/>
                      <a:pt x="114" y="59"/>
                      <a:pt x="114" y="59"/>
                    </a:cubicBezTo>
                    <a:cubicBezTo>
                      <a:pt x="114" y="90"/>
                      <a:pt x="87" y="114"/>
                      <a:pt x="57" y="114"/>
                    </a:cubicBezTo>
                    <a:cubicBezTo>
                      <a:pt x="57" y="114"/>
                      <a:pt x="57" y="114"/>
                      <a:pt x="57" y="114"/>
                    </a:cubicBezTo>
                    <a:cubicBezTo>
                      <a:pt x="41" y="114"/>
                      <a:pt x="27" y="107"/>
                      <a:pt x="17" y="96"/>
                    </a:cubicBezTo>
                    <a:cubicBezTo>
                      <a:pt x="17" y="96"/>
                      <a:pt x="17" y="96"/>
                      <a:pt x="17" y="96"/>
                    </a:cubicBezTo>
                    <a:cubicBezTo>
                      <a:pt x="27" y="107"/>
                      <a:pt x="41" y="114"/>
                      <a:pt x="57" y="114"/>
                    </a:cubicBezTo>
                    <a:close/>
                    <a:moveTo>
                      <a:pt x="57" y="110"/>
                    </a:moveTo>
                    <a:cubicBezTo>
                      <a:pt x="84" y="110"/>
                      <a:pt x="110" y="87"/>
                      <a:pt x="110" y="59"/>
                    </a:cubicBezTo>
                    <a:cubicBezTo>
                      <a:pt x="110" y="59"/>
                      <a:pt x="110" y="59"/>
                      <a:pt x="110" y="59"/>
                    </a:cubicBezTo>
                    <a:cubicBezTo>
                      <a:pt x="110" y="32"/>
                      <a:pt x="84" y="8"/>
                      <a:pt x="57" y="8"/>
                    </a:cubicBezTo>
                    <a:cubicBezTo>
                      <a:pt x="57" y="8"/>
                      <a:pt x="57" y="8"/>
                      <a:pt x="57" y="8"/>
                    </a:cubicBezTo>
                    <a:cubicBezTo>
                      <a:pt x="30" y="9"/>
                      <a:pt x="8" y="31"/>
                      <a:pt x="8" y="59"/>
                    </a:cubicBezTo>
                    <a:cubicBezTo>
                      <a:pt x="8" y="59"/>
                      <a:pt x="8" y="59"/>
                      <a:pt x="8" y="59"/>
                    </a:cubicBezTo>
                    <a:cubicBezTo>
                      <a:pt x="8" y="88"/>
                      <a:pt x="30" y="110"/>
                      <a:pt x="57" y="110"/>
                    </a:cubicBezTo>
                    <a:close/>
                    <a:moveTo>
                      <a:pt x="4" y="64"/>
                    </a:moveTo>
                    <a:cubicBezTo>
                      <a:pt x="4" y="62"/>
                      <a:pt x="4" y="61"/>
                      <a:pt x="4" y="59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6" y="59"/>
                      <a:pt x="6" y="59"/>
                      <a:pt x="6" y="59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4" y="58"/>
                      <a:pt x="4" y="57"/>
                      <a:pt x="4" y="55"/>
                    </a:cubicBezTo>
                    <a:cubicBezTo>
                      <a:pt x="4" y="55"/>
                      <a:pt x="4" y="55"/>
                      <a:pt x="4" y="55"/>
                    </a:cubicBezTo>
                    <a:cubicBezTo>
                      <a:pt x="4" y="57"/>
                      <a:pt x="4" y="58"/>
                      <a:pt x="4" y="59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4" y="61"/>
                      <a:pt x="4" y="62"/>
                      <a:pt x="4" y="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4" name="Freeform 259"/>
              <p:cNvSpPr>
                <a:spLocks noEditPoints="1"/>
              </p:cNvSpPr>
              <p:nvPr/>
            </p:nvSpPr>
            <p:spPr bwMode="auto">
              <a:xfrm>
                <a:off x="2212" y="1291"/>
                <a:ext cx="161" cy="75"/>
              </a:xfrm>
              <a:custGeom>
                <a:avLst/>
                <a:gdLst>
                  <a:gd name="T0" fmla="*/ 0 w 64"/>
                  <a:gd name="T1" fmla="*/ 10 h 30"/>
                  <a:gd name="T2" fmla="*/ 3 w 64"/>
                  <a:gd name="T3" fmla="*/ 8 h 30"/>
                  <a:gd name="T4" fmla="*/ 11 w 64"/>
                  <a:gd name="T5" fmla="*/ 17 h 30"/>
                  <a:gd name="T6" fmla="*/ 11 w 64"/>
                  <a:gd name="T7" fmla="*/ 17 h 30"/>
                  <a:gd name="T8" fmla="*/ 31 w 64"/>
                  <a:gd name="T9" fmla="*/ 26 h 30"/>
                  <a:gd name="T10" fmla="*/ 31 w 64"/>
                  <a:gd name="T11" fmla="*/ 26 h 30"/>
                  <a:gd name="T12" fmla="*/ 35 w 64"/>
                  <a:gd name="T13" fmla="*/ 25 h 30"/>
                  <a:gd name="T14" fmla="*/ 35 w 64"/>
                  <a:gd name="T15" fmla="*/ 25 h 30"/>
                  <a:gd name="T16" fmla="*/ 54 w 64"/>
                  <a:gd name="T17" fmla="*/ 11 h 30"/>
                  <a:gd name="T18" fmla="*/ 54 w 64"/>
                  <a:gd name="T19" fmla="*/ 11 h 30"/>
                  <a:gd name="T20" fmla="*/ 60 w 64"/>
                  <a:gd name="T21" fmla="*/ 0 h 30"/>
                  <a:gd name="T22" fmla="*/ 60 w 64"/>
                  <a:gd name="T23" fmla="*/ 0 h 30"/>
                  <a:gd name="T24" fmla="*/ 64 w 64"/>
                  <a:gd name="T25" fmla="*/ 1 h 30"/>
                  <a:gd name="T26" fmla="*/ 36 w 64"/>
                  <a:gd name="T27" fmla="*/ 29 h 30"/>
                  <a:gd name="T28" fmla="*/ 36 w 64"/>
                  <a:gd name="T29" fmla="*/ 29 h 30"/>
                  <a:gd name="T30" fmla="*/ 31 w 64"/>
                  <a:gd name="T31" fmla="*/ 30 h 30"/>
                  <a:gd name="T32" fmla="*/ 31 w 64"/>
                  <a:gd name="T33" fmla="*/ 30 h 30"/>
                  <a:gd name="T34" fmla="*/ 0 w 64"/>
                  <a:gd name="T35" fmla="*/ 10 h 30"/>
                  <a:gd name="T36" fmla="*/ 0 w 64"/>
                  <a:gd name="T37" fmla="*/ 10 h 30"/>
                  <a:gd name="T38" fmla="*/ 0 w 64"/>
                  <a:gd name="T39" fmla="*/ 10 h 30"/>
                  <a:gd name="T40" fmla="*/ 0 w 64"/>
                  <a:gd name="T41" fmla="*/ 10 h 30"/>
                  <a:gd name="T42" fmla="*/ 0 w 64"/>
                  <a:gd name="T43" fmla="*/ 10 h 30"/>
                  <a:gd name="T44" fmla="*/ 0 w 64"/>
                  <a:gd name="T45" fmla="*/ 10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64" h="30">
                    <a:moveTo>
                      <a:pt x="0" y="10"/>
                    </a:moveTo>
                    <a:cubicBezTo>
                      <a:pt x="3" y="8"/>
                      <a:pt x="3" y="8"/>
                      <a:pt x="3" y="8"/>
                    </a:cubicBezTo>
                    <a:cubicBezTo>
                      <a:pt x="3" y="8"/>
                      <a:pt x="6" y="12"/>
                      <a:pt x="11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6" y="21"/>
                      <a:pt x="23" y="26"/>
                      <a:pt x="31" y="26"/>
                    </a:cubicBezTo>
                    <a:cubicBezTo>
                      <a:pt x="31" y="26"/>
                      <a:pt x="31" y="26"/>
                      <a:pt x="31" y="26"/>
                    </a:cubicBezTo>
                    <a:cubicBezTo>
                      <a:pt x="32" y="26"/>
                      <a:pt x="34" y="25"/>
                      <a:pt x="35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44" y="24"/>
                      <a:pt x="50" y="17"/>
                      <a:pt x="54" y="11"/>
                    </a:cubicBezTo>
                    <a:cubicBezTo>
                      <a:pt x="54" y="11"/>
                      <a:pt x="54" y="11"/>
                      <a:pt x="54" y="11"/>
                    </a:cubicBezTo>
                    <a:cubicBezTo>
                      <a:pt x="58" y="5"/>
                      <a:pt x="60" y="0"/>
                      <a:pt x="60" y="0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64" y="1"/>
                      <a:pt x="64" y="1"/>
                      <a:pt x="64" y="1"/>
                    </a:cubicBezTo>
                    <a:cubicBezTo>
                      <a:pt x="64" y="1"/>
                      <a:pt x="56" y="25"/>
                      <a:pt x="36" y="29"/>
                    </a:cubicBezTo>
                    <a:cubicBezTo>
                      <a:pt x="36" y="29"/>
                      <a:pt x="36" y="29"/>
                      <a:pt x="36" y="29"/>
                    </a:cubicBezTo>
                    <a:cubicBezTo>
                      <a:pt x="34" y="29"/>
                      <a:pt x="32" y="30"/>
                      <a:pt x="31" y="30"/>
                    </a:cubicBezTo>
                    <a:cubicBezTo>
                      <a:pt x="31" y="30"/>
                      <a:pt x="31" y="30"/>
                      <a:pt x="31" y="30"/>
                    </a:cubicBezTo>
                    <a:cubicBezTo>
                      <a:pt x="13" y="29"/>
                      <a:pt x="0" y="10"/>
                      <a:pt x="0" y="10"/>
                    </a:cubicBezTo>
                    <a:close/>
                    <a:moveTo>
                      <a:pt x="0" y="10"/>
                    </a:move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5" name="Freeform 260"/>
              <p:cNvSpPr>
                <a:spLocks noEditPoints="1"/>
              </p:cNvSpPr>
              <p:nvPr/>
            </p:nvSpPr>
            <p:spPr bwMode="auto">
              <a:xfrm>
                <a:off x="2204" y="1283"/>
                <a:ext cx="180" cy="88"/>
              </a:xfrm>
              <a:custGeom>
                <a:avLst/>
                <a:gdLst>
                  <a:gd name="T0" fmla="*/ 0 w 71"/>
                  <a:gd name="T1" fmla="*/ 13 h 35"/>
                  <a:gd name="T2" fmla="*/ 6 w 71"/>
                  <a:gd name="T3" fmla="*/ 9 h 35"/>
                  <a:gd name="T4" fmla="*/ 7 w 71"/>
                  <a:gd name="T5" fmla="*/ 9 h 35"/>
                  <a:gd name="T6" fmla="*/ 8 w 71"/>
                  <a:gd name="T7" fmla="*/ 9 h 35"/>
                  <a:gd name="T8" fmla="*/ 8 w 71"/>
                  <a:gd name="T9" fmla="*/ 9 h 35"/>
                  <a:gd name="T10" fmla="*/ 8 w 71"/>
                  <a:gd name="T11" fmla="*/ 9 h 35"/>
                  <a:gd name="T12" fmla="*/ 8 w 71"/>
                  <a:gd name="T13" fmla="*/ 9 h 35"/>
                  <a:gd name="T14" fmla="*/ 8 w 71"/>
                  <a:gd name="T15" fmla="*/ 9 h 35"/>
                  <a:gd name="T16" fmla="*/ 8 w 71"/>
                  <a:gd name="T17" fmla="*/ 10 h 35"/>
                  <a:gd name="T18" fmla="*/ 8 w 71"/>
                  <a:gd name="T19" fmla="*/ 10 h 35"/>
                  <a:gd name="T20" fmla="*/ 9 w 71"/>
                  <a:gd name="T21" fmla="*/ 10 h 35"/>
                  <a:gd name="T22" fmla="*/ 10 w 71"/>
                  <a:gd name="T23" fmla="*/ 12 h 35"/>
                  <a:gd name="T24" fmla="*/ 16 w 71"/>
                  <a:gd name="T25" fmla="*/ 18 h 35"/>
                  <a:gd name="T26" fmla="*/ 34 w 71"/>
                  <a:gd name="T27" fmla="*/ 27 h 35"/>
                  <a:gd name="T28" fmla="*/ 34 w 71"/>
                  <a:gd name="T29" fmla="*/ 27 h 35"/>
                  <a:gd name="T30" fmla="*/ 34 w 71"/>
                  <a:gd name="T31" fmla="*/ 27 h 35"/>
                  <a:gd name="T32" fmla="*/ 37 w 71"/>
                  <a:gd name="T33" fmla="*/ 26 h 35"/>
                  <a:gd name="T34" fmla="*/ 55 w 71"/>
                  <a:gd name="T35" fmla="*/ 13 h 35"/>
                  <a:gd name="T36" fmla="*/ 61 w 71"/>
                  <a:gd name="T37" fmla="*/ 2 h 35"/>
                  <a:gd name="T38" fmla="*/ 61 w 71"/>
                  <a:gd name="T39" fmla="*/ 0 h 35"/>
                  <a:gd name="T40" fmla="*/ 68 w 71"/>
                  <a:gd name="T41" fmla="*/ 5 h 35"/>
                  <a:gd name="T42" fmla="*/ 68 w 71"/>
                  <a:gd name="T43" fmla="*/ 6 h 35"/>
                  <a:gd name="T44" fmla="*/ 67 w 71"/>
                  <a:gd name="T45" fmla="*/ 8 h 35"/>
                  <a:gd name="T46" fmla="*/ 62 w 71"/>
                  <a:gd name="T47" fmla="*/ 18 h 35"/>
                  <a:gd name="T48" fmla="*/ 39 w 71"/>
                  <a:gd name="T49" fmla="*/ 34 h 35"/>
                  <a:gd name="T50" fmla="*/ 34 w 71"/>
                  <a:gd name="T51" fmla="*/ 35 h 35"/>
                  <a:gd name="T52" fmla="*/ 34 w 71"/>
                  <a:gd name="T53" fmla="*/ 31 h 35"/>
                  <a:gd name="T54" fmla="*/ 36 w 71"/>
                  <a:gd name="T55" fmla="*/ 30 h 35"/>
                  <a:gd name="T56" fmla="*/ 33 w 71"/>
                  <a:gd name="T57" fmla="*/ 31 h 35"/>
                  <a:gd name="T58" fmla="*/ 33 w 71"/>
                  <a:gd name="T59" fmla="*/ 31 h 35"/>
                  <a:gd name="T60" fmla="*/ 33 w 71"/>
                  <a:gd name="T61" fmla="*/ 31 h 35"/>
                  <a:gd name="T62" fmla="*/ 21 w 71"/>
                  <a:gd name="T63" fmla="*/ 27 h 35"/>
                  <a:gd name="T64" fmla="*/ 13 w 71"/>
                  <a:gd name="T65" fmla="*/ 21 h 35"/>
                  <a:gd name="T66" fmla="*/ 9 w 71"/>
                  <a:gd name="T67" fmla="*/ 17 h 35"/>
                  <a:gd name="T68" fmla="*/ 13 w 71"/>
                  <a:gd name="T69" fmla="*/ 21 h 35"/>
                  <a:gd name="T70" fmla="*/ 55 w 71"/>
                  <a:gd name="T71" fmla="*/ 20 h 35"/>
                  <a:gd name="T72" fmla="*/ 55 w 71"/>
                  <a:gd name="T73" fmla="*/ 20 h 35"/>
                  <a:gd name="T74" fmla="*/ 55 w 71"/>
                  <a:gd name="T75" fmla="*/ 20 h 35"/>
                  <a:gd name="T76" fmla="*/ 61 w 71"/>
                  <a:gd name="T77" fmla="*/ 12 h 35"/>
                  <a:gd name="T78" fmla="*/ 59 w 71"/>
                  <a:gd name="T79" fmla="*/ 15 h 35"/>
                  <a:gd name="T80" fmla="*/ 3 w 71"/>
                  <a:gd name="T81" fmla="*/ 13 h 35"/>
                  <a:gd name="T82" fmla="*/ 3 w 71"/>
                  <a:gd name="T83" fmla="*/ 13 h 35"/>
                  <a:gd name="T84" fmla="*/ 2 w 71"/>
                  <a:gd name="T85" fmla="*/ 14 h 35"/>
                  <a:gd name="T86" fmla="*/ 2 w 71"/>
                  <a:gd name="T87" fmla="*/ 14 h 35"/>
                  <a:gd name="T88" fmla="*/ 5 w 71"/>
                  <a:gd name="T89" fmla="*/ 11 h 35"/>
                  <a:gd name="T90" fmla="*/ 5 w 71"/>
                  <a:gd name="T91" fmla="*/ 12 h 35"/>
                  <a:gd name="T92" fmla="*/ 5 w 71"/>
                  <a:gd name="T93" fmla="*/ 1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71" h="35">
                    <a:moveTo>
                      <a:pt x="2" y="14"/>
                    </a:moveTo>
                    <a:cubicBezTo>
                      <a:pt x="0" y="13"/>
                      <a:pt x="0" y="13"/>
                      <a:pt x="0" y="13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7" y="9"/>
                      <a:pt x="7" y="9"/>
                      <a:pt x="7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8" y="9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8" y="10"/>
                      <a:pt x="8" y="10"/>
                      <a:pt x="9" y="10"/>
                    </a:cubicBezTo>
                    <a:cubicBezTo>
                      <a:pt x="9" y="10"/>
                      <a:pt x="9" y="10"/>
                      <a:pt x="9" y="10"/>
                    </a:cubicBezTo>
                    <a:cubicBezTo>
                      <a:pt x="9" y="11"/>
                      <a:pt x="9" y="11"/>
                      <a:pt x="10" y="12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4"/>
                      <a:pt x="13" y="16"/>
                      <a:pt x="16" y="18"/>
                    </a:cubicBezTo>
                    <a:cubicBezTo>
                      <a:pt x="16" y="18"/>
                      <a:pt x="16" y="18"/>
                      <a:pt x="16" y="18"/>
                    </a:cubicBezTo>
                    <a:cubicBezTo>
                      <a:pt x="21" y="23"/>
                      <a:pt x="27" y="27"/>
                      <a:pt x="34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5" y="27"/>
                      <a:pt x="36" y="26"/>
                      <a:pt x="37" y="26"/>
                    </a:cubicBezTo>
                    <a:cubicBezTo>
                      <a:pt x="37" y="26"/>
                      <a:pt x="37" y="26"/>
                      <a:pt x="37" y="26"/>
                    </a:cubicBezTo>
                    <a:cubicBezTo>
                      <a:pt x="45" y="25"/>
                      <a:pt x="51" y="19"/>
                      <a:pt x="55" y="13"/>
                    </a:cubicBezTo>
                    <a:cubicBezTo>
                      <a:pt x="55" y="13"/>
                      <a:pt x="55" y="13"/>
                      <a:pt x="55" y="13"/>
                    </a:cubicBezTo>
                    <a:cubicBezTo>
                      <a:pt x="59" y="8"/>
                      <a:pt x="60" y="3"/>
                      <a:pt x="61" y="2"/>
                    </a:cubicBezTo>
                    <a:cubicBezTo>
                      <a:pt x="61" y="2"/>
                      <a:pt x="61" y="2"/>
                      <a:pt x="61" y="2"/>
                    </a:cubicBezTo>
                    <a:cubicBezTo>
                      <a:pt x="61" y="0"/>
                      <a:pt x="61" y="0"/>
                      <a:pt x="61" y="0"/>
                    </a:cubicBezTo>
                    <a:cubicBezTo>
                      <a:pt x="71" y="3"/>
                      <a:pt x="71" y="3"/>
                      <a:pt x="71" y="3"/>
                    </a:cubicBezTo>
                    <a:cubicBezTo>
                      <a:pt x="68" y="5"/>
                      <a:pt x="68" y="5"/>
                      <a:pt x="68" y="5"/>
                    </a:cubicBezTo>
                    <a:cubicBezTo>
                      <a:pt x="68" y="5"/>
                      <a:pt x="68" y="5"/>
                      <a:pt x="68" y="6"/>
                    </a:cubicBezTo>
                    <a:cubicBezTo>
                      <a:pt x="68" y="6"/>
                      <a:pt x="68" y="6"/>
                      <a:pt x="68" y="6"/>
                    </a:cubicBezTo>
                    <a:cubicBezTo>
                      <a:pt x="68" y="6"/>
                      <a:pt x="67" y="7"/>
                      <a:pt x="67" y="8"/>
                    </a:cubicBezTo>
                    <a:cubicBezTo>
                      <a:pt x="67" y="8"/>
                      <a:pt x="67" y="8"/>
                      <a:pt x="67" y="8"/>
                    </a:cubicBezTo>
                    <a:cubicBezTo>
                      <a:pt x="66" y="11"/>
                      <a:pt x="64" y="14"/>
                      <a:pt x="62" y="18"/>
                    </a:cubicBezTo>
                    <a:cubicBezTo>
                      <a:pt x="62" y="18"/>
                      <a:pt x="62" y="18"/>
                      <a:pt x="62" y="18"/>
                    </a:cubicBezTo>
                    <a:cubicBezTo>
                      <a:pt x="57" y="24"/>
                      <a:pt x="50" y="32"/>
                      <a:pt x="39" y="34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37" y="34"/>
                      <a:pt x="36" y="35"/>
                      <a:pt x="34" y="35"/>
                    </a:cubicBezTo>
                    <a:cubicBezTo>
                      <a:pt x="34" y="35"/>
                      <a:pt x="34" y="35"/>
                      <a:pt x="34" y="35"/>
                    </a:cubicBezTo>
                    <a:cubicBezTo>
                      <a:pt x="15" y="34"/>
                      <a:pt x="3" y="16"/>
                      <a:pt x="2" y="14"/>
                    </a:cubicBezTo>
                    <a:close/>
                    <a:moveTo>
                      <a:pt x="34" y="31"/>
                    </a:moveTo>
                    <a:cubicBezTo>
                      <a:pt x="35" y="31"/>
                      <a:pt x="35" y="31"/>
                      <a:pt x="36" y="30"/>
                    </a:cubicBezTo>
                    <a:cubicBezTo>
                      <a:pt x="36" y="30"/>
                      <a:pt x="36" y="30"/>
                      <a:pt x="36" y="30"/>
                    </a:cubicBezTo>
                    <a:cubicBezTo>
                      <a:pt x="35" y="31"/>
                      <a:pt x="35" y="31"/>
                      <a:pt x="34" y="31"/>
                    </a:cubicBezTo>
                    <a:close/>
                    <a:moveTo>
                      <a:pt x="33" y="31"/>
                    </a:move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1"/>
                      <a:pt x="33" y="31"/>
                      <a:pt x="33" y="31"/>
                    </a:cubicBezTo>
                    <a:cubicBezTo>
                      <a:pt x="33" y="31"/>
                      <a:pt x="33" y="31"/>
                      <a:pt x="33" y="31"/>
                    </a:cubicBezTo>
                    <a:close/>
                    <a:moveTo>
                      <a:pt x="13" y="21"/>
                    </a:moveTo>
                    <a:cubicBezTo>
                      <a:pt x="15" y="23"/>
                      <a:pt x="18" y="25"/>
                      <a:pt x="21" y="27"/>
                    </a:cubicBezTo>
                    <a:cubicBezTo>
                      <a:pt x="21" y="27"/>
                      <a:pt x="21" y="27"/>
                      <a:pt x="21" y="27"/>
                    </a:cubicBezTo>
                    <a:cubicBezTo>
                      <a:pt x="18" y="25"/>
                      <a:pt x="15" y="23"/>
                      <a:pt x="13" y="21"/>
                    </a:cubicBezTo>
                    <a:cubicBezTo>
                      <a:pt x="13" y="21"/>
                      <a:pt x="13" y="21"/>
                      <a:pt x="13" y="21"/>
                    </a:cubicBezTo>
                    <a:cubicBezTo>
                      <a:pt x="12" y="20"/>
                      <a:pt x="10" y="19"/>
                      <a:pt x="9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0" y="19"/>
                      <a:pt x="12" y="20"/>
                      <a:pt x="13" y="21"/>
                    </a:cubicBezTo>
                    <a:close/>
                    <a:moveTo>
                      <a:pt x="55" y="20"/>
                    </a:move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lose/>
                    <a:moveTo>
                      <a:pt x="59" y="15"/>
                    </a:moveTo>
                    <a:cubicBezTo>
                      <a:pt x="57" y="17"/>
                      <a:pt x="56" y="18"/>
                      <a:pt x="55" y="20"/>
                    </a:cubicBezTo>
                    <a:cubicBezTo>
                      <a:pt x="55" y="20"/>
                      <a:pt x="55" y="20"/>
                      <a:pt x="55" y="20"/>
                    </a:cubicBezTo>
                    <a:cubicBezTo>
                      <a:pt x="57" y="17"/>
                      <a:pt x="59" y="14"/>
                      <a:pt x="61" y="12"/>
                    </a:cubicBezTo>
                    <a:cubicBezTo>
                      <a:pt x="61" y="12"/>
                      <a:pt x="61" y="12"/>
                      <a:pt x="61" y="12"/>
                    </a:cubicBezTo>
                    <a:cubicBezTo>
                      <a:pt x="60" y="13"/>
                      <a:pt x="59" y="14"/>
                      <a:pt x="59" y="15"/>
                    </a:cubicBezTo>
                    <a:close/>
                    <a:moveTo>
                      <a:pt x="4" y="15"/>
                    </a:move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3" y="13"/>
                      <a:pt x="3" y="13"/>
                      <a:pt x="3" y="13"/>
                    </a:cubicBezTo>
                    <a:cubicBezTo>
                      <a:pt x="4" y="15"/>
                      <a:pt x="4" y="15"/>
                      <a:pt x="4" y="15"/>
                    </a:cubicBezTo>
                    <a:close/>
                    <a:moveTo>
                      <a:pt x="2" y="14"/>
                    </a:moveTo>
                    <a:cubicBezTo>
                      <a:pt x="3" y="13"/>
                      <a:pt x="3" y="13"/>
                      <a:pt x="3" y="13"/>
                    </a:cubicBezTo>
                    <a:cubicBezTo>
                      <a:pt x="2" y="14"/>
                      <a:pt x="2" y="14"/>
                      <a:pt x="2" y="14"/>
                    </a:cubicBezTo>
                    <a:close/>
                    <a:moveTo>
                      <a:pt x="5" y="12"/>
                    </a:moveTo>
                    <a:cubicBezTo>
                      <a:pt x="5" y="12"/>
                      <a:pt x="5" y="11"/>
                      <a:pt x="5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5" y="11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6" name="Freeform 261"/>
              <p:cNvSpPr/>
              <p:nvPr/>
            </p:nvSpPr>
            <p:spPr bwMode="auto">
              <a:xfrm>
                <a:off x="2227" y="1246"/>
                <a:ext cx="12" cy="10"/>
              </a:xfrm>
              <a:custGeom>
                <a:avLst/>
                <a:gdLst>
                  <a:gd name="T0" fmla="*/ 0 w 12"/>
                  <a:gd name="T1" fmla="*/ 10 h 10"/>
                  <a:gd name="T2" fmla="*/ 0 w 12"/>
                  <a:gd name="T3" fmla="*/ 0 h 10"/>
                  <a:gd name="T4" fmla="*/ 12 w 12"/>
                  <a:gd name="T5" fmla="*/ 0 h 10"/>
                  <a:gd name="T6" fmla="*/ 12 w 12"/>
                  <a:gd name="T7" fmla="*/ 10 h 10"/>
                  <a:gd name="T8" fmla="*/ 0 w 12"/>
                  <a:gd name="T9" fmla="*/ 10 h 10"/>
                  <a:gd name="T10" fmla="*/ 0 w 12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10">
                    <a:moveTo>
                      <a:pt x="0" y="10"/>
                    </a:moveTo>
                    <a:lnTo>
                      <a:pt x="0" y="0"/>
                    </a:lnTo>
                    <a:lnTo>
                      <a:pt x="12" y="0"/>
                    </a:lnTo>
                    <a:lnTo>
                      <a:pt x="12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7" name="Freeform 262"/>
              <p:cNvSpPr>
                <a:spLocks noEditPoints="1"/>
              </p:cNvSpPr>
              <p:nvPr/>
            </p:nvSpPr>
            <p:spPr bwMode="auto">
              <a:xfrm>
                <a:off x="2222" y="1241"/>
                <a:ext cx="23" cy="20"/>
              </a:xfrm>
              <a:custGeom>
                <a:avLst/>
                <a:gdLst>
                  <a:gd name="T0" fmla="*/ 17 w 23"/>
                  <a:gd name="T1" fmla="*/ 20 h 20"/>
                  <a:gd name="T2" fmla="*/ 5 w 23"/>
                  <a:gd name="T3" fmla="*/ 20 h 20"/>
                  <a:gd name="T4" fmla="*/ 5 w 23"/>
                  <a:gd name="T5" fmla="*/ 15 h 20"/>
                  <a:gd name="T6" fmla="*/ 10 w 23"/>
                  <a:gd name="T7" fmla="*/ 15 h 20"/>
                  <a:gd name="T8" fmla="*/ 5 w 23"/>
                  <a:gd name="T9" fmla="*/ 15 h 20"/>
                  <a:gd name="T10" fmla="*/ 5 w 23"/>
                  <a:gd name="T11" fmla="*/ 20 h 20"/>
                  <a:gd name="T12" fmla="*/ 0 w 23"/>
                  <a:gd name="T13" fmla="*/ 20 h 20"/>
                  <a:gd name="T14" fmla="*/ 0 w 23"/>
                  <a:gd name="T15" fmla="*/ 0 h 20"/>
                  <a:gd name="T16" fmla="*/ 23 w 23"/>
                  <a:gd name="T17" fmla="*/ 0 h 20"/>
                  <a:gd name="T18" fmla="*/ 23 w 23"/>
                  <a:gd name="T19" fmla="*/ 20 h 20"/>
                  <a:gd name="T20" fmla="*/ 17 w 23"/>
                  <a:gd name="T21" fmla="*/ 20 h 20"/>
                  <a:gd name="T22" fmla="*/ 17 w 23"/>
                  <a:gd name="T23" fmla="*/ 20 h 20"/>
                  <a:gd name="T24" fmla="*/ 10 w 23"/>
                  <a:gd name="T25" fmla="*/ 10 h 20"/>
                  <a:gd name="T26" fmla="*/ 12 w 23"/>
                  <a:gd name="T27" fmla="*/ 10 h 20"/>
                  <a:gd name="T28" fmla="*/ 10 w 23"/>
                  <a:gd name="T29" fmla="*/ 10 h 20"/>
                  <a:gd name="T30" fmla="*/ 10 w 23"/>
                  <a:gd name="T31" fmla="*/ 10 h 20"/>
                  <a:gd name="T32" fmla="*/ 10 w 23"/>
                  <a:gd name="T33" fmla="*/ 1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3" h="20">
                    <a:moveTo>
                      <a:pt x="17" y="20"/>
                    </a:moveTo>
                    <a:lnTo>
                      <a:pt x="5" y="20"/>
                    </a:lnTo>
                    <a:lnTo>
                      <a:pt x="5" y="15"/>
                    </a:lnTo>
                    <a:lnTo>
                      <a:pt x="10" y="15"/>
                    </a:lnTo>
                    <a:lnTo>
                      <a:pt x="5" y="15"/>
                    </a:lnTo>
                    <a:lnTo>
                      <a:pt x="5" y="20"/>
                    </a:lnTo>
                    <a:lnTo>
                      <a:pt x="0" y="20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0"/>
                    </a:lnTo>
                    <a:lnTo>
                      <a:pt x="17" y="20"/>
                    </a:lnTo>
                    <a:lnTo>
                      <a:pt x="17" y="20"/>
                    </a:lnTo>
                    <a:close/>
                    <a:moveTo>
                      <a:pt x="10" y="10"/>
                    </a:moveTo>
                    <a:lnTo>
                      <a:pt x="12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8" name="Freeform 263"/>
              <p:cNvSpPr/>
              <p:nvPr/>
            </p:nvSpPr>
            <p:spPr bwMode="auto">
              <a:xfrm>
                <a:off x="2358" y="1225"/>
                <a:ext cx="10" cy="11"/>
              </a:xfrm>
              <a:custGeom>
                <a:avLst/>
                <a:gdLst>
                  <a:gd name="T0" fmla="*/ 0 w 10"/>
                  <a:gd name="T1" fmla="*/ 11 h 11"/>
                  <a:gd name="T2" fmla="*/ 0 w 10"/>
                  <a:gd name="T3" fmla="*/ 0 h 11"/>
                  <a:gd name="T4" fmla="*/ 10 w 10"/>
                  <a:gd name="T5" fmla="*/ 0 h 11"/>
                  <a:gd name="T6" fmla="*/ 10 w 10"/>
                  <a:gd name="T7" fmla="*/ 11 h 11"/>
                  <a:gd name="T8" fmla="*/ 0 w 10"/>
                  <a:gd name="T9" fmla="*/ 11 h 11"/>
                  <a:gd name="T10" fmla="*/ 0 w 10"/>
                  <a:gd name="T11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1">
                    <a:moveTo>
                      <a:pt x="0" y="11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9" name="Freeform 264"/>
              <p:cNvSpPr/>
              <p:nvPr/>
            </p:nvSpPr>
            <p:spPr bwMode="auto">
              <a:xfrm>
                <a:off x="2353" y="1220"/>
                <a:ext cx="20" cy="21"/>
              </a:xfrm>
              <a:custGeom>
                <a:avLst/>
                <a:gdLst>
                  <a:gd name="T0" fmla="*/ 15 w 20"/>
                  <a:gd name="T1" fmla="*/ 21 h 21"/>
                  <a:gd name="T2" fmla="*/ 5 w 20"/>
                  <a:gd name="T3" fmla="*/ 21 h 21"/>
                  <a:gd name="T4" fmla="*/ 5 w 20"/>
                  <a:gd name="T5" fmla="*/ 16 h 21"/>
                  <a:gd name="T6" fmla="*/ 10 w 20"/>
                  <a:gd name="T7" fmla="*/ 16 h 21"/>
                  <a:gd name="T8" fmla="*/ 5 w 20"/>
                  <a:gd name="T9" fmla="*/ 16 h 21"/>
                  <a:gd name="T10" fmla="*/ 5 w 20"/>
                  <a:gd name="T11" fmla="*/ 21 h 21"/>
                  <a:gd name="T12" fmla="*/ 0 w 20"/>
                  <a:gd name="T13" fmla="*/ 21 h 21"/>
                  <a:gd name="T14" fmla="*/ 0 w 20"/>
                  <a:gd name="T15" fmla="*/ 0 h 21"/>
                  <a:gd name="T16" fmla="*/ 20 w 20"/>
                  <a:gd name="T17" fmla="*/ 0 h 21"/>
                  <a:gd name="T18" fmla="*/ 20 w 20"/>
                  <a:gd name="T19" fmla="*/ 21 h 21"/>
                  <a:gd name="T20" fmla="*/ 15 w 20"/>
                  <a:gd name="T21" fmla="*/ 21 h 21"/>
                  <a:gd name="T22" fmla="*/ 15 w 20"/>
                  <a:gd name="T2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0" h="21">
                    <a:moveTo>
                      <a:pt x="15" y="21"/>
                    </a:moveTo>
                    <a:lnTo>
                      <a:pt x="5" y="21"/>
                    </a:lnTo>
                    <a:lnTo>
                      <a:pt x="5" y="16"/>
                    </a:lnTo>
                    <a:lnTo>
                      <a:pt x="10" y="16"/>
                    </a:lnTo>
                    <a:lnTo>
                      <a:pt x="5" y="16"/>
                    </a:lnTo>
                    <a:lnTo>
                      <a:pt x="5" y="21"/>
                    </a:lnTo>
                    <a:lnTo>
                      <a:pt x="0" y="21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21"/>
                    </a:lnTo>
                    <a:lnTo>
                      <a:pt x="15" y="21"/>
                    </a:lnTo>
                    <a:lnTo>
                      <a:pt x="15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0" name="Freeform 265"/>
              <p:cNvSpPr/>
              <p:nvPr/>
            </p:nvSpPr>
            <p:spPr bwMode="auto">
              <a:xfrm>
                <a:off x="2106" y="1251"/>
                <a:ext cx="78" cy="138"/>
              </a:xfrm>
              <a:custGeom>
                <a:avLst/>
                <a:gdLst>
                  <a:gd name="T0" fmla="*/ 0 w 31"/>
                  <a:gd name="T1" fmla="*/ 31 h 55"/>
                  <a:gd name="T2" fmla="*/ 0 w 31"/>
                  <a:gd name="T3" fmla="*/ 30 h 55"/>
                  <a:gd name="T4" fmla="*/ 0 w 31"/>
                  <a:gd name="T5" fmla="*/ 30 h 55"/>
                  <a:gd name="T6" fmla="*/ 25 w 31"/>
                  <a:gd name="T7" fmla="*/ 0 h 55"/>
                  <a:gd name="T8" fmla="*/ 25 w 31"/>
                  <a:gd name="T9" fmla="*/ 0 h 55"/>
                  <a:gd name="T10" fmla="*/ 28 w 31"/>
                  <a:gd name="T11" fmla="*/ 0 h 55"/>
                  <a:gd name="T12" fmla="*/ 28 w 31"/>
                  <a:gd name="T13" fmla="*/ 0 h 55"/>
                  <a:gd name="T14" fmla="*/ 27 w 31"/>
                  <a:gd name="T15" fmla="*/ 4 h 55"/>
                  <a:gd name="T16" fmla="*/ 25 w 31"/>
                  <a:gd name="T17" fmla="*/ 4 h 55"/>
                  <a:gd name="T18" fmla="*/ 25 w 31"/>
                  <a:gd name="T19" fmla="*/ 4 h 55"/>
                  <a:gd name="T20" fmla="*/ 4 w 31"/>
                  <a:gd name="T21" fmla="*/ 30 h 55"/>
                  <a:gd name="T22" fmla="*/ 4 w 31"/>
                  <a:gd name="T23" fmla="*/ 30 h 55"/>
                  <a:gd name="T24" fmla="*/ 4 w 31"/>
                  <a:gd name="T25" fmla="*/ 31 h 55"/>
                  <a:gd name="T26" fmla="*/ 4 w 31"/>
                  <a:gd name="T27" fmla="*/ 31 h 55"/>
                  <a:gd name="T28" fmla="*/ 17 w 31"/>
                  <a:gd name="T29" fmla="*/ 47 h 55"/>
                  <a:gd name="T30" fmla="*/ 17 w 31"/>
                  <a:gd name="T31" fmla="*/ 47 h 55"/>
                  <a:gd name="T32" fmla="*/ 31 w 31"/>
                  <a:gd name="T33" fmla="*/ 51 h 55"/>
                  <a:gd name="T34" fmla="*/ 31 w 31"/>
                  <a:gd name="T35" fmla="*/ 51 h 55"/>
                  <a:gd name="T36" fmla="*/ 30 w 31"/>
                  <a:gd name="T37" fmla="*/ 55 h 55"/>
                  <a:gd name="T38" fmla="*/ 0 w 31"/>
                  <a:gd name="T39" fmla="*/ 31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1" h="55">
                    <a:moveTo>
                      <a:pt x="0" y="31"/>
                    </a:moveTo>
                    <a:cubicBezTo>
                      <a:pt x="0" y="30"/>
                      <a:pt x="0" y="30"/>
                      <a:pt x="0" y="3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" y="12"/>
                      <a:pt x="15" y="0"/>
                      <a:pt x="25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26" y="0"/>
                      <a:pt x="27" y="0"/>
                      <a:pt x="28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4"/>
                      <a:pt x="26" y="4"/>
                      <a:pt x="25" y="4"/>
                    </a:cubicBezTo>
                    <a:cubicBezTo>
                      <a:pt x="25" y="4"/>
                      <a:pt x="25" y="4"/>
                      <a:pt x="25" y="4"/>
                    </a:cubicBezTo>
                    <a:cubicBezTo>
                      <a:pt x="18" y="4"/>
                      <a:pt x="5" y="14"/>
                      <a:pt x="4" y="30"/>
                    </a:cubicBezTo>
                    <a:cubicBezTo>
                      <a:pt x="4" y="30"/>
                      <a:pt x="4" y="30"/>
                      <a:pt x="4" y="30"/>
                    </a:cubicBezTo>
                    <a:cubicBezTo>
                      <a:pt x="4" y="30"/>
                      <a:pt x="4" y="30"/>
                      <a:pt x="4" y="31"/>
                    </a:cubicBezTo>
                    <a:cubicBezTo>
                      <a:pt x="4" y="31"/>
                      <a:pt x="4" y="31"/>
                      <a:pt x="4" y="31"/>
                    </a:cubicBezTo>
                    <a:cubicBezTo>
                      <a:pt x="4" y="39"/>
                      <a:pt x="11" y="44"/>
                      <a:pt x="17" y="47"/>
                    </a:cubicBezTo>
                    <a:cubicBezTo>
                      <a:pt x="17" y="47"/>
                      <a:pt x="17" y="47"/>
                      <a:pt x="17" y="47"/>
                    </a:cubicBezTo>
                    <a:cubicBezTo>
                      <a:pt x="24" y="50"/>
                      <a:pt x="31" y="51"/>
                      <a:pt x="31" y="51"/>
                    </a:cubicBezTo>
                    <a:cubicBezTo>
                      <a:pt x="31" y="51"/>
                      <a:pt x="31" y="51"/>
                      <a:pt x="31" y="51"/>
                    </a:cubicBezTo>
                    <a:cubicBezTo>
                      <a:pt x="30" y="55"/>
                      <a:pt x="30" y="55"/>
                      <a:pt x="30" y="55"/>
                    </a:cubicBezTo>
                    <a:cubicBezTo>
                      <a:pt x="30" y="55"/>
                      <a:pt x="1" y="51"/>
                      <a:pt x="0" y="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1" name="Freeform 266"/>
              <p:cNvSpPr>
                <a:spLocks noEditPoints="1"/>
              </p:cNvSpPr>
              <p:nvPr/>
            </p:nvSpPr>
            <p:spPr bwMode="auto">
              <a:xfrm>
                <a:off x="2100" y="1246"/>
                <a:ext cx="89" cy="148"/>
              </a:xfrm>
              <a:custGeom>
                <a:avLst/>
                <a:gdLst>
                  <a:gd name="T0" fmla="*/ 32 w 35"/>
                  <a:gd name="T1" fmla="*/ 59 h 59"/>
                  <a:gd name="T2" fmla="*/ 31 w 35"/>
                  <a:gd name="T3" fmla="*/ 58 h 59"/>
                  <a:gd name="T4" fmla="*/ 27 w 35"/>
                  <a:gd name="T5" fmla="*/ 58 h 59"/>
                  <a:gd name="T6" fmla="*/ 17 w 35"/>
                  <a:gd name="T7" fmla="*/ 54 h 59"/>
                  <a:gd name="T8" fmla="*/ 0 w 35"/>
                  <a:gd name="T9" fmla="*/ 33 h 59"/>
                  <a:gd name="T10" fmla="*/ 2 w 35"/>
                  <a:gd name="T11" fmla="*/ 33 h 59"/>
                  <a:gd name="T12" fmla="*/ 0 w 35"/>
                  <a:gd name="T13" fmla="*/ 32 h 59"/>
                  <a:gd name="T14" fmla="*/ 27 w 35"/>
                  <a:gd name="T15" fmla="*/ 0 h 59"/>
                  <a:gd name="T16" fmla="*/ 30 w 35"/>
                  <a:gd name="T17" fmla="*/ 0 h 59"/>
                  <a:gd name="T18" fmla="*/ 32 w 35"/>
                  <a:gd name="T19" fmla="*/ 1 h 59"/>
                  <a:gd name="T20" fmla="*/ 28 w 35"/>
                  <a:gd name="T21" fmla="*/ 8 h 59"/>
                  <a:gd name="T22" fmla="*/ 27 w 35"/>
                  <a:gd name="T23" fmla="*/ 8 h 59"/>
                  <a:gd name="T24" fmla="*/ 8 w 35"/>
                  <a:gd name="T25" fmla="*/ 32 h 59"/>
                  <a:gd name="T26" fmla="*/ 8 w 35"/>
                  <a:gd name="T27" fmla="*/ 33 h 59"/>
                  <a:gd name="T28" fmla="*/ 8 w 35"/>
                  <a:gd name="T29" fmla="*/ 33 h 59"/>
                  <a:gd name="T30" fmla="*/ 20 w 35"/>
                  <a:gd name="T31" fmla="*/ 47 h 59"/>
                  <a:gd name="T32" fmla="*/ 33 w 35"/>
                  <a:gd name="T33" fmla="*/ 51 h 59"/>
                  <a:gd name="T34" fmla="*/ 33 w 35"/>
                  <a:gd name="T35" fmla="*/ 51 h 59"/>
                  <a:gd name="T36" fmla="*/ 35 w 35"/>
                  <a:gd name="T37" fmla="*/ 53 h 59"/>
                  <a:gd name="T38" fmla="*/ 32 w 35"/>
                  <a:gd name="T39" fmla="*/ 57 h 59"/>
                  <a:gd name="T40" fmla="*/ 32 w 35"/>
                  <a:gd name="T41" fmla="*/ 57 h 59"/>
                  <a:gd name="T42" fmla="*/ 32 w 35"/>
                  <a:gd name="T43" fmla="*/ 59 h 59"/>
                  <a:gd name="T44" fmla="*/ 32 w 35"/>
                  <a:gd name="T45" fmla="*/ 57 h 59"/>
                  <a:gd name="T46" fmla="*/ 31 w 35"/>
                  <a:gd name="T47" fmla="*/ 58 h 59"/>
                  <a:gd name="T48" fmla="*/ 19 w 35"/>
                  <a:gd name="T49" fmla="*/ 51 h 59"/>
                  <a:gd name="T50" fmla="*/ 10 w 35"/>
                  <a:gd name="T51" fmla="*/ 45 h 59"/>
                  <a:gd name="T52" fmla="*/ 26 w 35"/>
                  <a:gd name="T53" fmla="*/ 53 h 59"/>
                  <a:gd name="T54" fmla="*/ 4 w 35"/>
                  <a:gd name="T55" fmla="*/ 32 h 59"/>
                  <a:gd name="T56" fmla="*/ 4 w 35"/>
                  <a:gd name="T57" fmla="*/ 32 h 59"/>
                  <a:gd name="T58" fmla="*/ 27 w 35"/>
                  <a:gd name="T59" fmla="*/ 4 h 59"/>
                  <a:gd name="T60" fmla="*/ 27 w 35"/>
                  <a:gd name="T61" fmla="*/ 4 h 59"/>
                  <a:gd name="T62" fmla="*/ 27 w 35"/>
                  <a:gd name="T63" fmla="*/ 4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35" h="59">
                    <a:moveTo>
                      <a:pt x="32" y="59"/>
                    </a:move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1" y="59"/>
                      <a:pt x="31" y="58"/>
                    </a:cubicBezTo>
                    <a:cubicBezTo>
                      <a:pt x="31" y="58"/>
                      <a:pt x="31" y="58"/>
                      <a:pt x="31" y="58"/>
                    </a:cubicBezTo>
                    <a:cubicBezTo>
                      <a:pt x="30" y="58"/>
                      <a:pt x="29" y="58"/>
                      <a:pt x="27" y="58"/>
                    </a:cubicBezTo>
                    <a:cubicBezTo>
                      <a:pt x="27" y="58"/>
                      <a:pt x="27" y="58"/>
                      <a:pt x="27" y="58"/>
                    </a:cubicBezTo>
                    <a:cubicBezTo>
                      <a:pt x="25" y="57"/>
                      <a:pt x="21" y="56"/>
                      <a:pt x="17" y="54"/>
                    </a:cubicBezTo>
                    <a:cubicBezTo>
                      <a:pt x="17" y="54"/>
                      <a:pt x="17" y="54"/>
                      <a:pt x="17" y="54"/>
                    </a:cubicBezTo>
                    <a:cubicBezTo>
                      <a:pt x="9" y="51"/>
                      <a:pt x="1" y="44"/>
                      <a:pt x="0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2" y="33"/>
                      <a:pt x="2" y="33"/>
                      <a:pt x="2" y="33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2" y="12"/>
                      <a:pt x="16" y="0"/>
                      <a:pt x="27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8" y="0"/>
                      <a:pt x="29" y="0"/>
                      <a:pt x="30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32" y="1"/>
                      <a:pt x="32" y="1"/>
                      <a:pt x="32" y="1"/>
                    </a:cubicBezTo>
                    <a:cubicBezTo>
                      <a:pt x="30" y="9"/>
                      <a:pt x="30" y="9"/>
                      <a:pt x="30" y="9"/>
                    </a:cubicBezTo>
                    <a:cubicBezTo>
                      <a:pt x="28" y="8"/>
                      <a:pt x="28" y="8"/>
                      <a:pt x="28" y="8"/>
                    </a:cubicBezTo>
                    <a:cubicBezTo>
                      <a:pt x="28" y="8"/>
                      <a:pt x="28" y="8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7" y="8"/>
                      <a:pt x="27" y="8"/>
                      <a:pt x="27" y="8"/>
                    </a:cubicBezTo>
                    <a:cubicBezTo>
                      <a:pt x="21" y="8"/>
                      <a:pt x="9" y="17"/>
                      <a:pt x="8" y="32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8" y="32"/>
                      <a:pt x="8" y="32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3"/>
                      <a:pt x="8" y="33"/>
                      <a:pt x="8" y="33"/>
                    </a:cubicBezTo>
                    <a:cubicBezTo>
                      <a:pt x="8" y="39"/>
                      <a:pt x="14" y="44"/>
                      <a:pt x="20" y="47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26" y="49"/>
                      <a:pt x="32" y="51"/>
                      <a:pt x="33" y="51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3" y="51"/>
                      <a:pt x="33" y="51"/>
                      <a:pt x="33" y="51"/>
                    </a:cubicBezTo>
                    <a:cubicBezTo>
                      <a:pt x="35" y="51"/>
                      <a:pt x="35" y="51"/>
                      <a:pt x="35" y="51"/>
                    </a:cubicBezTo>
                    <a:cubicBezTo>
                      <a:pt x="35" y="53"/>
                      <a:pt x="35" y="53"/>
                      <a:pt x="35" y="53"/>
                    </a:cubicBezTo>
                    <a:cubicBezTo>
                      <a:pt x="34" y="57"/>
                      <a:pt x="34" y="57"/>
                      <a:pt x="34" y="5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2" y="59"/>
                      <a:pt x="32" y="59"/>
                      <a:pt x="32" y="59"/>
                    </a:cubicBezTo>
                    <a:cubicBezTo>
                      <a:pt x="32" y="59"/>
                      <a:pt x="32" y="59"/>
                      <a:pt x="32" y="59"/>
                    </a:cubicBezTo>
                    <a:close/>
                    <a:moveTo>
                      <a:pt x="31" y="58"/>
                    </a:moveTo>
                    <a:cubicBezTo>
                      <a:pt x="32" y="57"/>
                      <a:pt x="32" y="57"/>
                      <a:pt x="32" y="57"/>
                    </a:cubicBezTo>
                    <a:cubicBezTo>
                      <a:pt x="32" y="57"/>
                      <a:pt x="32" y="57"/>
                      <a:pt x="32" y="57"/>
                    </a:cubicBezTo>
                    <a:cubicBezTo>
                      <a:pt x="31" y="58"/>
                      <a:pt x="31" y="58"/>
                      <a:pt x="31" y="58"/>
                    </a:cubicBezTo>
                    <a:close/>
                    <a:moveTo>
                      <a:pt x="26" y="53"/>
                    </a:moveTo>
                    <a:cubicBezTo>
                      <a:pt x="24" y="53"/>
                      <a:pt x="21" y="52"/>
                      <a:pt x="19" y="51"/>
                    </a:cubicBezTo>
                    <a:cubicBezTo>
                      <a:pt x="19" y="51"/>
                      <a:pt x="19" y="51"/>
                      <a:pt x="19" y="51"/>
                    </a:cubicBezTo>
                    <a:cubicBezTo>
                      <a:pt x="16" y="49"/>
                      <a:pt x="13" y="47"/>
                      <a:pt x="10" y="45"/>
                    </a:cubicBezTo>
                    <a:cubicBezTo>
                      <a:pt x="10" y="45"/>
                      <a:pt x="10" y="45"/>
                      <a:pt x="10" y="45"/>
                    </a:cubicBezTo>
                    <a:cubicBezTo>
                      <a:pt x="15" y="50"/>
                      <a:pt x="21" y="52"/>
                      <a:pt x="26" y="53"/>
                    </a:cubicBezTo>
                    <a:close/>
                    <a:moveTo>
                      <a:pt x="4" y="32"/>
                    </a:move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2"/>
                    </a:cubicBezTo>
                    <a:close/>
                    <a:moveTo>
                      <a:pt x="27" y="4"/>
                    </a:move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7" y="4"/>
                      <a:pt x="27" y="4"/>
                      <a:pt x="2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2" name="Freeform 267"/>
              <p:cNvSpPr>
                <a:spLocks noEditPoints="1"/>
              </p:cNvSpPr>
              <p:nvPr/>
            </p:nvSpPr>
            <p:spPr bwMode="auto">
              <a:xfrm>
                <a:off x="2419" y="1215"/>
                <a:ext cx="83" cy="134"/>
              </a:xfrm>
              <a:custGeom>
                <a:avLst/>
                <a:gdLst>
                  <a:gd name="T0" fmla="*/ 6 w 33"/>
                  <a:gd name="T1" fmla="*/ 52 h 53"/>
                  <a:gd name="T2" fmla="*/ 9 w 33"/>
                  <a:gd name="T3" fmla="*/ 49 h 53"/>
                  <a:gd name="T4" fmla="*/ 8 w 33"/>
                  <a:gd name="T5" fmla="*/ 50 h 53"/>
                  <a:gd name="T6" fmla="*/ 8 w 33"/>
                  <a:gd name="T7" fmla="*/ 49 h 53"/>
                  <a:gd name="T8" fmla="*/ 8 w 33"/>
                  <a:gd name="T9" fmla="*/ 49 h 53"/>
                  <a:gd name="T10" fmla="*/ 8 w 33"/>
                  <a:gd name="T11" fmla="*/ 49 h 53"/>
                  <a:gd name="T12" fmla="*/ 8 w 33"/>
                  <a:gd name="T13" fmla="*/ 49 h 53"/>
                  <a:gd name="T14" fmla="*/ 8 w 33"/>
                  <a:gd name="T15" fmla="*/ 49 h 53"/>
                  <a:gd name="T16" fmla="*/ 8 w 33"/>
                  <a:gd name="T17" fmla="*/ 49 h 53"/>
                  <a:gd name="T18" fmla="*/ 8 w 33"/>
                  <a:gd name="T19" fmla="*/ 49 h 53"/>
                  <a:gd name="T20" fmla="*/ 20 w 33"/>
                  <a:gd name="T21" fmla="*/ 42 h 53"/>
                  <a:gd name="T22" fmla="*/ 20 w 33"/>
                  <a:gd name="T23" fmla="*/ 42 h 53"/>
                  <a:gd name="T24" fmla="*/ 29 w 33"/>
                  <a:gd name="T25" fmla="*/ 25 h 53"/>
                  <a:gd name="T26" fmla="*/ 29 w 33"/>
                  <a:gd name="T27" fmla="*/ 25 h 53"/>
                  <a:gd name="T28" fmla="*/ 29 w 33"/>
                  <a:gd name="T29" fmla="*/ 21 h 53"/>
                  <a:gd name="T30" fmla="*/ 29 w 33"/>
                  <a:gd name="T31" fmla="*/ 21 h 53"/>
                  <a:gd name="T32" fmla="*/ 13 w 33"/>
                  <a:gd name="T33" fmla="*/ 5 h 53"/>
                  <a:gd name="T34" fmla="*/ 13 w 33"/>
                  <a:gd name="T35" fmla="*/ 5 h 53"/>
                  <a:gd name="T36" fmla="*/ 5 w 33"/>
                  <a:gd name="T37" fmla="*/ 6 h 53"/>
                  <a:gd name="T38" fmla="*/ 5 w 33"/>
                  <a:gd name="T39" fmla="*/ 6 h 53"/>
                  <a:gd name="T40" fmla="*/ 2 w 33"/>
                  <a:gd name="T41" fmla="*/ 8 h 53"/>
                  <a:gd name="T42" fmla="*/ 2 w 33"/>
                  <a:gd name="T43" fmla="*/ 8 h 53"/>
                  <a:gd name="T44" fmla="*/ 0 w 33"/>
                  <a:gd name="T45" fmla="*/ 4 h 53"/>
                  <a:gd name="T46" fmla="*/ 13 w 33"/>
                  <a:gd name="T47" fmla="*/ 1 h 53"/>
                  <a:gd name="T48" fmla="*/ 13 w 33"/>
                  <a:gd name="T49" fmla="*/ 1 h 53"/>
                  <a:gd name="T50" fmla="*/ 33 w 33"/>
                  <a:gd name="T51" fmla="*/ 20 h 53"/>
                  <a:gd name="T52" fmla="*/ 33 w 33"/>
                  <a:gd name="T53" fmla="*/ 20 h 53"/>
                  <a:gd name="T54" fmla="*/ 33 w 33"/>
                  <a:gd name="T55" fmla="*/ 25 h 53"/>
                  <a:gd name="T56" fmla="*/ 33 w 33"/>
                  <a:gd name="T57" fmla="*/ 25 h 53"/>
                  <a:gd name="T58" fmla="*/ 23 w 33"/>
                  <a:gd name="T59" fmla="*/ 46 h 53"/>
                  <a:gd name="T60" fmla="*/ 23 w 33"/>
                  <a:gd name="T61" fmla="*/ 46 h 53"/>
                  <a:gd name="T62" fmla="*/ 8 w 33"/>
                  <a:gd name="T63" fmla="*/ 53 h 53"/>
                  <a:gd name="T64" fmla="*/ 8 w 33"/>
                  <a:gd name="T65" fmla="*/ 53 h 53"/>
                  <a:gd name="T66" fmla="*/ 6 w 33"/>
                  <a:gd name="T67" fmla="*/ 52 h 53"/>
                  <a:gd name="T68" fmla="*/ 2 w 33"/>
                  <a:gd name="T69" fmla="*/ 8 h 53"/>
                  <a:gd name="T70" fmla="*/ 2 w 33"/>
                  <a:gd name="T71" fmla="*/ 8 h 53"/>
                  <a:gd name="T72" fmla="*/ 2 w 33"/>
                  <a:gd name="T73" fmla="*/ 8 h 53"/>
                  <a:gd name="T74" fmla="*/ 2 w 33"/>
                  <a:gd name="T75" fmla="*/ 8 h 53"/>
                  <a:gd name="T76" fmla="*/ 2 w 33"/>
                  <a:gd name="T77" fmla="*/ 8 h 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33" h="53">
                    <a:moveTo>
                      <a:pt x="6" y="52"/>
                    </a:moveTo>
                    <a:cubicBezTo>
                      <a:pt x="9" y="49"/>
                      <a:pt x="9" y="49"/>
                      <a:pt x="9" y="49"/>
                    </a:cubicBezTo>
                    <a:cubicBezTo>
                      <a:pt x="8" y="50"/>
                      <a:pt x="8" y="50"/>
                      <a:pt x="8" y="50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8" y="49"/>
                      <a:pt x="8" y="49"/>
                      <a:pt x="8" y="49"/>
                    </a:cubicBezTo>
                    <a:cubicBezTo>
                      <a:pt x="10" y="49"/>
                      <a:pt x="15" y="46"/>
                      <a:pt x="20" y="42"/>
                    </a:cubicBezTo>
                    <a:cubicBezTo>
                      <a:pt x="20" y="42"/>
                      <a:pt x="20" y="42"/>
                      <a:pt x="20" y="42"/>
                    </a:cubicBezTo>
                    <a:cubicBezTo>
                      <a:pt x="25" y="38"/>
                      <a:pt x="29" y="32"/>
                      <a:pt x="29" y="25"/>
                    </a:cubicBezTo>
                    <a:cubicBezTo>
                      <a:pt x="29" y="25"/>
                      <a:pt x="29" y="25"/>
                      <a:pt x="29" y="25"/>
                    </a:cubicBezTo>
                    <a:cubicBezTo>
                      <a:pt x="29" y="24"/>
                      <a:pt x="29" y="22"/>
                      <a:pt x="29" y="21"/>
                    </a:cubicBezTo>
                    <a:cubicBezTo>
                      <a:pt x="29" y="21"/>
                      <a:pt x="29" y="21"/>
                      <a:pt x="29" y="21"/>
                    </a:cubicBezTo>
                    <a:cubicBezTo>
                      <a:pt x="26" y="7"/>
                      <a:pt x="20" y="5"/>
                      <a:pt x="13" y="5"/>
                    </a:cubicBezTo>
                    <a:cubicBezTo>
                      <a:pt x="13" y="5"/>
                      <a:pt x="13" y="5"/>
                      <a:pt x="13" y="5"/>
                    </a:cubicBezTo>
                    <a:cubicBezTo>
                      <a:pt x="10" y="5"/>
                      <a:pt x="7" y="5"/>
                      <a:pt x="5" y="6"/>
                    </a:cubicBezTo>
                    <a:cubicBezTo>
                      <a:pt x="5" y="6"/>
                      <a:pt x="5" y="6"/>
                      <a:pt x="5" y="6"/>
                    </a:cubicBezTo>
                    <a:cubicBezTo>
                      <a:pt x="3" y="7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6" y="1"/>
                      <a:pt x="13" y="1"/>
                    </a:cubicBezTo>
                    <a:cubicBezTo>
                      <a:pt x="13" y="1"/>
                      <a:pt x="13" y="1"/>
                      <a:pt x="13" y="1"/>
                    </a:cubicBezTo>
                    <a:cubicBezTo>
                      <a:pt x="21" y="0"/>
                      <a:pt x="30" y="5"/>
                      <a:pt x="33" y="20"/>
                    </a:cubicBezTo>
                    <a:cubicBezTo>
                      <a:pt x="33" y="20"/>
                      <a:pt x="33" y="20"/>
                      <a:pt x="33" y="20"/>
                    </a:cubicBezTo>
                    <a:cubicBezTo>
                      <a:pt x="33" y="22"/>
                      <a:pt x="33" y="23"/>
                      <a:pt x="33" y="25"/>
                    </a:cubicBezTo>
                    <a:cubicBezTo>
                      <a:pt x="33" y="25"/>
                      <a:pt x="33" y="25"/>
                      <a:pt x="33" y="25"/>
                    </a:cubicBezTo>
                    <a:cubicBezTo>
                      <a:pt x="33" y="34"/>
                      <a:pt x="28" y="41"/>
                      <a:pt x="23" y="46"/>
                    </a:cubicBezTo>
                    <a:cubicBezTo>
                      <a:pt x="23" y="46"/>
                      <a:pt x="23" y="46"/>
                      <a:pt x="23" y="46"/>
                    </a:cubicBezTo>
                    <a:cubicBezTo>
                      <a:pt x="17" y="50"/>
                      <a:pt x="12" y="53"/>
                      <a:pt x="8" y="53"/>
                    </a:cubicBezTo>
                    <a:cubicBezTo>
                      <a:pt x="8" y="53"/>
                      <a:pt x="8" y="53"/>
                      <a:pt x="8" y="53"/>
                    </a:cubicBezTo>
                    <a:cubicBezTo>
                      <a:pt x="8" y="53"/>
                      <a:pt x="7" y="53"/>
                      <a:pt x="6" y="52"/>
                    </a:cubicBezTo>
                    <a:close/>
                    <a:moveTo>
                      <a:pt x="2" y="8"/>
                    </a:move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2" y="8"/>
                      <a:pt x="2" y="8"/>
                      <a:pt x="2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3" name="Freeform 268"/>
              <p:cNvSpPr>
                <a:spLocks noEditPoints="1"/>
              </p:cNvSpPr>
              <p:nvPr/>
            </p:nvSpPr>
            <p:spPr bwMode="auto">
              <a:xfrm>
                <a:off x="2411" y="1213"/>
                <a:ext cx="96" cy="141"/>
              </a:xfrm>
              <a:custGeom>
                <a:avLst/>
                <a:gdLst>
                  <a:gd name="T0" fmla="*/ 9 w 38"/>
                  <a:gd name="T1" fmla="*/ 53 h 56"/>
                  <a:gd name="T2" fmla="*/ 6 w 38"/>
                  <a:gd name="T3" fmla="*/ 52 h 56"/>
                  <a:gd name="T4" fmla="*/ 12 w 38"/>
                  <a:gd name="T5" fmla="*/ 48 h 56"/>
                  <a:gd name="T6" fmla="*/ 30 w 38"/>
                  <a:gd name="T7" fmla="*/ 26 h 56"/>
                  <a:gd name="T8" fmla="*/ 30 w 38"/>
                  <a:gd name="T9" fmla="*/ 26 h 56"/>
                  <a:gd name="T10" fmla="*/ 16 w 38"/>
                  <a:gd name="T11" fmla="*/ 8 h 56"/>
                  <a:gd name="T12" fmla="*/ 9 w 38"/>
                  <a:gd name="T13" fmla="*/ 9 h 56"/>
                  <a:gd name="T14" fmla="*/ 7 w 38"/>
                  <a:gd name="T15" fmla="*/ 11 h 56"/>
                  <a:gd name="T16" fmla="*/ 0 w 38"/>
                  <a:gd name="T17" fmla="*/ 4 h 56"/>
                  <a:gd name="T18" fmla="*/ 2 w 38"/>
                  <a:gd name="T19" fmla="*/ 3 h 56"/>
                  <a:gd name="T20" fmla="*/ 3 w 38"/>
                  <a:gd name="T21" fmla="*/ 3 h 56"/>
                  <a:gd name="T22" fmla="*/ 16 w 38"/>
                  <a:gd name="T23" fmla="*/ 0 h 56"/>
                  <a:gd name="T24" fmla="*/ 17 w 38"/>
                  <a:gd name="T25" fmla="*/ 0 h 56"/>
                  <a:gd name="T26" fmla="*/ 38 w 38"/>
                  <a:gd name="T27" fmla="*/ 26 h 56"/>
                  <a:gd name="T28" fmla="*/ 27 w 38"/>
                  <a:gd name="T29" fmla="*/ 48 h 56"/>
                  <a:gd name="T30" fmla="*/ 11 w 38"/>
                  <a:gd name="T31" fmla="*/ 56 h 56"/>
                  <a:gd name="T32" fmla="*/ 10 w 38"/>
                  <a:gd name="T33" fmla="*/ 54 h 56"/>
                  <a:gd name="T34" fmla="*/ 13 w 38"/>
                  <a:gd name="T35" fmla="*/ 51 h 56"/>
                  <a:gd name="T36" fmla="*/ 13 w 38"/>
                  <a:gd name="T37" fmla="*/ 51 h 56"/>
                  <a:gd name="T38" fmla="*/ 20 w 38"/>
                  <a:gd name="T39" fmla="*/ 48 h 56"/>
                  <a:gd name="T40" fmla="*/ 20 w 38"/>
                  <a:gd name="T41" fmla="*/ 48 h 56"/>
                  <a:gd name="T42" fmla="*/ 34 w 38"/>
                  <a:gd name="T43" fmla="*/ 29 h 56"/>
                  <a:gd name="T44" fmla="*/ 34 w 38"/>
                  <a:gd name="T45" fmla="*/ 21 h 56"/>
                  <a:gd name="T46" fmla="*/ 34 w 38"/>
                  <a:gd name="T47" fmla="*/ 27 h 56"/>
                  <a:gd name="T48" fmla="*/ 34 w 38"/>
                  <a:gd name="T49" fmla="*/ 21 h 56"/>
                  <a:gd name="T50" fmla="*/ 32 w 38"/>
                  <a:gd name="T51" fmla="*/ 16 h 56"/>
                  <a:gd name="T52" fmla="*/ 32 w 38"/>
                  <a:gd name="T53" fmla="*/ 16 h 56"/>
                  <a:gd name="T54" fmla="*/ 32 w 38"/>
                  <a:gd name="T55" fmla="*/ 16 h 56"/>
                  <a:gd name="T56" fmla="*/ 32 w 38"/>
                  <a:gd name="T57" fmla="*/ 16 h 56"/>
                  <a:gd name="T58" fmla="*/ 32 w 38"/>
                  <a:gd name="T59" fmla="*/ 16 h 56"/>
                  <a:gd name="T60" fmla="*/ 32 w 38"/>
                  <a:gd name="T61" fmla="*/ 15 h 56"/>
                  <a:gd name="T62" fmla="*/ 32 w 38"/>
                  <a:gd name="T63" fmla="*/ 15 h 56"/>
                  <a:gd name="T64" fmla="*/ 32 w 38"/>
                  <a:gd name="T65" fmla="*/ 15 h 56"/>
                  <a:gd name="T66" fmla="*/ 32 w 38"/>
                  <a:gd name="T67" fmla="*/ 15 h 56"/>
                  <a:gd name="T68" fmla="*/ 32 w 38"/>
                  <a:gd name="T69" fmla="*/ 15 h 56"/>
                  <a:gd name="T70" fmla="*/ 32 w 38"/>
                  <a:gd name="T71" fmla="*/ 14 h 56"/>
                  <a:gd name="T72" fmla="*/ 32 w 38"/>
                  <a:gd name="T73" fmla="*/ 14 h 56"/>
                  <a:gd name="T74" fmla="*/ 32 w 38"/>
                  <a:gd name="T75" fmla="*/ 14 h 56"/>
                  <a:gd name="T76" fmla="*/ 31 w 38"/>
                  <a:gd name="T77" fmla="*/ 14 h 56"/>
                  <a:gd name="T78" fmla="*/ 31 w 38"/>
                  <a:gd name="T79" fmla="*/ 14 h 56"/>
                  <a:gd name="T80" fmla="*/ 31 w 38"/>
                  <a:gd name="T81" fmla="*/ 14 h 56"/>
                  <a:gd name="T82" fmla="*/ 31 w 38"/>
                  <a:gd name="T83" fmla="*/ 13 h 56"/>
                  <a:gd name="T84" fmla="*/ 31 w 38"/>
                  <a:gd name="T85" fmla="*/ 13 h 56"/>
                  <a:gd name="T86" fmla="*/ 31 w 38"/>
                  <a:gd name="T87" fmla="*/ 13 h 56"/>
                  <a:gd name="T88" fmla="*/ 31 w 38"/>
                  <a:gd name="T89" fmla="*/ 13 h 56"/>
                  <a:gd name="T90" fmla="*/ 31 w 38"/>
                  <a:gd name="T91" fmla="*/ 13 h 56"/>
                  <a:gd name="T92" fmla="*/ 31 w 38"/>
                  <a:gd name="T93" fmla="*/ 13 h 56"/>
                  <a:gd name="T94" fmla="*/ 31 w 38"/>
                  <a:gd name="T95" fmla="*/ 12 h 56"/>
                  <a:gd name="T96" fmla="*/ 31 w 38"/>
                  <a:gd name="T97" fmla="*/ 12 h 56"/>
                  <a:gd name="T98" fmla="*/ 30 w 38"/>
                  <a:gd name="T99" fmla="*/ 12 h 56"/>
                  <a:gd name="T100" fmla="*/ 30 w 38"/>
                  <a:gd name="T101" fmla="*/ 12 h 56"/>
                  <a:gd name="T102" fmla="*/ 30 w 38"/>
                  <a:gd name="T103" fmla="*/ 12 h 56"/>
                  <a:gd name="T104" fmla="*/ 30 w 38"/>
                  <a:gd name="T105" fmla="*/ 12 h 56"/>
                  <a:gd name="T106" fmla="*/ 30 w 38"/>
                  <a:gd name="T107" fmla="*/ 11 h 56"/>
                  <a:gd name="T108" fmla="*/ 17 w 38"/>
                  <a:gd name="T109" fmla="*/ 4 h 56"/>
                  <a:gd name="T110" fmla="*/ 16 w 38"/>
                  <a:gd name="T111" fmla="*/ 4 h 56"/>
                  <a:gd name="T112" fmla="*/ 16 w 38"/>
                  <a:gd name="T113" fmla="*/ 4 h 56"/>
                  <a:gd name="T114" fmla="*/ 17 w 38"/>
                  <a:gd name="T115" fmla="*/ 4 h 56"/>
                  <a:gd name="T116" fmla="*/ 7 w 38"/>
                  <a:gd name="T117" fmla="*/ 5 h 56"/>
                  <a:gd name="T118" fmla="*/ 11 w 38"/>
                  <a:gd name="T119" fmla="*/ 4 h 56"/>
                  <a:gd name="T120" fmla="*/ 7 w 38"/>
                  <a:gd name="T121" fmla="*/ 6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8" h="56">
                    <a:moveTo>
                      <a:pt x="7" y="54"/>
                    </a:moveTo>
                    <a:cubicBezTo>
                      <a:pt x="9" y="53"/>
                      <a:pt x="9" y="53"/>
                      <a:pt x="9" y="53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9" y="53"/>
                      <a:pt x="9" y="53"/>
                      <a:pt x="9" y="53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9" y="50"/>
                      <a:pt x="9" y="50"/>
                      <a:pt x="9" y="50"/>
                    </a:cubicBezTo>
                    <a:cubicBezTo>
                      <a:pt x="9" y="46"/>
                      <a:pt x="9" y="46"/>
                      <a:pt x="9" y="46"/>
                    </a:cubicBezTo>
                    <a:cubicBezTo>
                      <a:pt x="12" y="48"/>
                      <a:pt x="12" y="48"/>
                      <a:pt x="12" y="48"/>
                    </a:cubicBezTo>
                    <a:cubicBezTo>
                      <a:pt x="13" y="47"/>
                      <a:pt x="18" y="45"/>
                      <a:pt x="22" y="42"/>
                    </a:cubicBezTo>
                    <a:cubicBezTo>
                      <a:pt x="22" y="42"/>
                      <a:pt x="22" y="42"/>
                      <a:pt x="22" y="42"/>
                    </a:cubicBezTo>
                    <a:cubicBezTo>
                      <a:pt x="26" y="38"/>
                      <a:pt x="30" y="33"/>
                      <a:pt x="30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0" y="26"/>
                      <a:pt x="30" y="26"/>
                      <a:pt x="30" y="26"/>
                    </a:cubicBezTo>
                    <a:cubicBezTo>
                      <a:pt x="30" y="25"/>
                      <a:pt x="30" y="23"/>
                      <a:pt x="30" y="22"/>
                    </a:cubicBezTo>
                    <a:cubicBezTo>
                      <a:pt x="30" y="22"/>
                      <a:pt x="30" y="22"/>
                      <a:pt x="30" y="22"/>
                    </a:cubicBezTo>
                    <a:cubicBezTo>
                      <a:pt x="27" y="9"/>
                      <a:pt x="22" y="8"/>
                      <a:pt x="16" y="8"/>
                    </a:cubicBezTo>
                    <a:cubicBezTo>
                      <a:pt x="16" y="8"/>
                      <a:pt x="16" y="8"/>
                      <a:pt x="16" y="8"/>
                    </a:cubicBezTo>
                    <a:cubicBezTo>
                      <a:pt x="14" y="8"/>
                      <a:pt x="11" y="8"/>
                      <a:pt x="9" y="9"/>
                    </a:cubicBezTo>
                    <a:cubicBezTo>
                      <a:pt x="9" y="9"/>
                      <a:pt x="9" y="9"/>
                      <a:pt x="9" y="9"/>
                    </a:cubicBezTo>
                    <a:cubicBezTo>
                      <a:pt x="8" y="9"/>
                      <a:pt x="7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7" y="11"/>
                      <a:pt x="7" y="11"/>
                      <a:pt x="7" y="11"/>
                    </a:cubicBezTo>
                    <a:cubicBezTo>
                      <a:pt x="5" y="11"/>
                      <a:pt x="5" y="11"/>
                      <a:pt x="5" y="11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3"/>
                    </a:cubicBezTo>
                    <a:cubicBezTo>
                      <a:pt x="2" y="3"/>
                      <a:pt x="2" y="3"/>
                      <a:pt x="2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3"/>
                      <a:pt x="5" y="2"/>
                      <a:pt x="6" y="2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9" y="1"/>
                      <a:pt x="12" y="0"/>
                      <a:pt x="16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0"/>
                      <a:pt x="17" y="0"/>
                      <a:pt x="17" y="0"/>
                    </a:cubicBezTo>
                    <a:cubicBezTo>
                      <a:pt x="17" y="0"/>
                      <a:pt x="17" y="0"/>
                      <a:pt x="17" y="0"/>
                    </a:cubicBezTo>
                    <a:cubicBezTo>
                      <a:pt x="25" y="0"/>
                      <a:pt x="35" y="5"/>
                      <a:pt x="38" y="21"/>
                    </a:cubicBezTo>
                    <a:cubicBezTo>
                      <a:pt x="38" y="21"/>
                      <a:pt x="38" y="21"/>
                      <a:pt x="38" y="21"/>
                    </a:cubicBezTo>
                    <a:cubicBezTo>
                      <a:pt x="38" y="23"/>
                      <a:pt x="38" y="24"/>
                      <a:pt x="38" y="26"/>
                    </a:cubicBezTo>
                    <a:cubicBezTo>
                      <a:pt x="38" y="26"/>
                      <a:pt x="38" y="26"/>
                      <a:pt x="38" y="26"/>
                    </a:cubicBezTo>
                    <a:cubicBezTo>
                      <a:pt x="38" y="36"/>
                      <a:pt x="33" y="43"/>
                      <a:pt x="27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1" y="53"/>
                      <a:pt x="15" y="55"/>
                      <a:pt x="11" y="56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11" y="56"/>
                      <a:pt x="11" y="56"/>
                      <a:pt x="11" y="56"/>
                    </a:cubicBezTo>
                    <a:cubicBezTo>
                      <a:pt x="11" y="56"/>
                      <a:pt x="9" y="55"/>
                      <a:pt x="7" y="54"/>
                    </a:cubicBezTo>
                    <a:close/>
                    <a:moveTo>
                      <a:pt x="10" y="54"/>
                    </a:moveTo>
                    <a:cubicBezTo>
                      <a:pt x="10" y="54"/>
                      <a:pt x="10" y="54"/>
                      <a:pt x="10" y="54"/>
                    </a:cubicBezTo>
                    <a:cubicBezTo>
                      <a:pt x="10" y="54"/>
                      <a:pt x="10" y="54"/>
                      <a:pt x="10" y="54"/>
                    </a:cubicBezTo>
                    <a:close/>
                    <a:moveTo>
                      <a:pt x="13" y="51"/>
                    </a:moveTo>
                    <a:cubicBezTo>
                      <a:pt x="15" y="51"/>
                      <a:pt x="17" y="50"/>
                      <a:pt x="20" y="48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17" y="50"/>
                      <a:pt x="15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ubicBezTo>
                      <a:pt x="13" y="51"/>
                      <a:pt x="13" y="51"/>
                      <a:pt x="13" y="51"/>
                    </a:cubicBezTo>
                    <a:close/>
                    <a:moveTo>
                      <a:pt x="20" y="48"/>
                    </a:moveTo>
                    <a:cubicBezTo>
                      <a:pt x="20" y="48"/>
                      <a:pt x="20" y="48"/>
                      <a:pt x="20" y="48"/>
                    </a:cubicBezTo>
                    <a:cubicBezTo>
                      <a:pt x="20" y="48"/>
                      <a:pt x="20" y="48"/>
                      <a:pt x="20" y="48"/>
                    </a:cubicBezTo>
                    <a:cubicBezTo>
                      <a:pt x="20" y="48"/>
                      <a:pt x="20" y="48"/>
                      <a:pt x="20" y="48"/>
                    </a:cubicBezTo>
                    <a:close/>
                    <a:moveTo>
                      <a:pt x="28" y="42"/>
                    </a:moveTo>
                    <a:cubicBezTo>
                      <a:pt x="31" y="38"/>
                      <a:pt x="33" y="34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3" y="34"/>
                      <a:pt x="31" y="38"/>
                      <a:pt x="28" y="42"/>
                    </a:cubicBezTo>
                    <a:close/>
                    <a:moveTo>
                      <a:pt x="34" y="21"/>
                    </a:moveTo>
                    <a:cubicBezTo>
                      <a:pt x="34" y="23"/>
                      <a:pt x="34" y="25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7"/>
                      <a:pt x="34" y="27"/>
                      <a:pt x="34" y="27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6"/>
                      <a:pt x="34" y="26"/>
                      <a:pt x="34" y="26"/>
                    </a:cubicBezTo>
                    <a:cubicBezTo>
                      <a:pt x="34" y="25"/>
                      <a:pt x="34" y="23"/>
                      <a:pt x="34" y="21"/>
                    </a:cubicBezTo>
                    <a:cubicBezTo>
                      <a:pt x="34" y="21"/>
                      <a:pt x="34" y="21"/>
                      <a:pt x="34" y="21"/>
                    </a:cubicBezTo>
                    <a:cubicBezTo>
                      <a:pt x="33" y="20"/>
                      <a:pt x="33" y="18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3" y="18"/>
                      <a:pt x="33" y="20"/>
                      <a:pt x="34" y="21"/>
                    </a:cubicBezTo>
                    <a:close/>
                    <a:moveTo>
                      <a:pt x="32" y="16"/>
                    </a:move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lose/>
                    <a:moveTo>
                      <a:pt x="32" y="16"/>
                    </a:move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lose/>
                    <a:moveTo>
                      <a:pt x="32" y="16"/>
                    </a:move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ubicBezTo>
                      <a:pt x="32" y="16"/>
                      <a:pt x="32" y="16"/>
                      <a:pt x="32" y="16"/>
                    </a:cubicBezTo>
                    <a:close/>
                    <a:moveTo>
                      <a:pt x="32" y="15"/>
                    </a:move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lose/>
                    <a:moveTo>
                      <a:pt x="32" y="15"/>
                    </a:move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lose/>
                    <a:moveTo>
                      <a:pt x="32" y="15"/>
                    </a:move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lose/>
                    <a:moveTo>
                      <a:pt x="32" y="15"/>
                    </a:move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ubicBezTo>
                      <a:pt x="32" y="15"/>
                      <a:pt x="32" y="15"/>
                      <a:pt x="32" y="15"/>
                    </a:cubicBezTo>
                    <a:close/>
                    <a:moveTo>
                      <a:pt x="32" y="14"/>
                    </a:move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lose/>
                    <a:moveTo>
                      <a:pt x="32" y="14"/>
                    </a:move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ubicBezTo>
                      <a:pt x="32" y="14"/>
                      <a:pt x="32" y="14"/>
                      <a:pt x="32" y="14"/>
                    </a:cubicBezTo>
                    <a:close/>
                    <a:moveTo>
                      <a:pt x="31" y="14"/>
                    </a:move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lose/>
                    <a:moveTo>
                      <a:pt x="31" y="14"/>
                    </a:move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31" y="14"/>
                      <a:pt x="31" y="14"/>
                      <a:pt x="31" y="14"/>
                    </a:cubicBezTo>
                    <a:close/>
                    <a:moveTo>
                      <a:pt x="31" y="14"/>
                    </a:move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4"/>
                    </a:cubicBezTo>
                    <a:close/>
                    <a:moveTo>
                      <a:pt x="31" y="13"/>
                    </a:move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lose/>
                    <a:moveTo>
                      <a:pt x="31" y="13"/>
                    </a:move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lose/>
                    <a:moveTo>
                      <a:pt x="31" y="13"/>
                    </a:move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lose/>
                    <a:moveTo>
                      <a:pt x="31" y="13"/>
                    </a:move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ubicBezTo>
                      <a:pt x="31" y="13"/>
                      <a:pt x="31" y="13"/>
                      <a:pt x="31" y="13"/>
                    </a:cubicBezTo>
                    <a:close/>
                    <a:moveTo>
                      <a:pt x="31" y="12"/>
                    </a:move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31" y="12"/>
                      <a:pt x="31" y="12"/>
                      <a:pt x="31" y="12"/>
                    </a:cubicBezTo>
                    <a:close/>
                    <a:moveTo>
                      <a:pt x="31" y="12"/>
                    </a:moveTo>
                    <a:cubicBezTo>
                      <a:pt x="31" y="12"/>
                      <a:pt x="31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1" y="12"/>
                      <a:pt x="31" y="12"/>
                      <a:pt x="31" y="12"/>
                    </a:cubicBezTo>
                    <a:close/>
                    <a:moveTo>
                      <a:pt x="30" y="12"/>
                    </a:move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lose/>
                    <a:moveTo>
                      <a:pt x="30" y="12"/>
                    </a:move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ubicBezTo>
                      <a:pt x="30" y="12"/>
                      <a:pt x="30" y="12"/>
                      <a:pt x="30" y="12"/>
                    </a:cubicBezTo>
                    <a:close/>
                    <a:moveTo>
                      <a:pt x="30" y="12"/>
                    </a:moveTo>
                    <a:cubicBezTo>
                      <a:pt x="30" y="12"/>
                      <a:pt x="30" y="12"/>
                      <a:pt x="30" y="11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2"/>
                      <a:pt x="30" y="12"/>
                      <a:pt x="30" y="12"/>
                    </a:cubicBezTo>
                    <a:close/>
                    <a:moveTo>
                      <a:pt x="30" y="11"/>
                    </a:moveTo>
                    <a:cubicBezTo>
                      <a:pt x="27" y="6"/>
                      <a:pt x="21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4"/>
                      <a:pt x="17" y="4"/>
                      <a:pt x="17" y="4"/>
                    </a:cubicBezTo>
                    <a:cubicBezTo>
                      <a:pt x="17" y="4"/>
                      <a:pt x="17" y="4"/>
                      <a:pt x="17" y="4"/>
                    </a:cubicBezTo>
                    <a:cubicBezTo>
                      <a:pt x="21" y="4"/>
                      <a:pt x="26" y="5"/>
                      <a:pt x="30" y="11"/>
                    </a:cubicBezTo>
                    <a:close/>
                    <a:moveTo>
                      <a:pt x="7" y="6"/>
                    </a:moveTo>
                    <a:cubicBezTo>
                      <a:pt x="7" y="6"/>
                      <a:pt x="7" y="6"/>
                      <a:pt x="7" y="5"/>
                    </a:cubicBezTo>
                    <a:cubicBezTo>
                      <a:pt x="7" y="5"/>
                      <a:pt x="7" y="5"/>
                      <a:pt x="7" y="5"/>
                    </a:cubicBezTo>
                    <a:cubicBezTo>
                      <a:pt x="9" y="5"/>
                      <a:pt x="10" y="5"/>
                      <a:pt x="11" y="4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9" y="5"/>
                      <a:pt x="8" y="5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4" name="Freeform 269"/>
              <p:cNvSpPr/>
              <p:nvPr/>
            </p:nvSpPr>
            <p:spPr bwMode="auto">
              <a:xfrm>
                <a:off x="2131" y="1057"/>
                <a:ext cx="323" cy="214"/>
              </a:xfrm>
              <a:custGeom>
                <a:avLst/>
                <a:gdLst>
                  <a:gd name="T0" fmla="*/ 2 w 128"/>
                  <a:gd name="T1" fmla="*/ 83 h 85"/>
                  <a:gd name="T2" fmla="*/ 4 w 128"/>
                  <a:gd name="T3" fmla="*/ 84 h 85"/>
                  <a:gd name="T4" fmla="*/ 2 w 128"/>
                  <a:gd name="T5" fmla="*/ 84 h 85"/>
                  <a:gd name="T6" fmla="*/ 2 w 128"/>
                  <a:gd name="T7" fmla="*/ 84 h 85"/>
                  <a:gd name="T8" fmla="*/ 2 w 128"/>
                  <a:gd name="T9" fmla="*/ 84 h 85"/>
                  <a:gd name="T10" fmla="*/ 2 w 128"/>
                  <a:gd name="T11" fmla="*/ 84 h 85"/>
                  <a:gd name="T12" fmla="*/ 2 w 128"/>
                  <a:gd name="T13" fmla="*/ 84 h 85"/>
                  <a:gd name="T14" fmla="*/ 2 w 128"/>
                  <a:gd name="T15" fmla="*/ 84 h 85"/>
                  <a:gd name="T16" fmla="*/ 0 w 128"/>
                  <a:gd name="T17" fmla="*/ 49 h 85"/>
                  <a:gd name="T18" fmla="*/ 0 w 128"/>
                  <a:gd name="T19" fmla="*/ 49 h 85"/>
                  <a:gd name="T20" fmla="*/ 0 w 128"/>
                  <a:gd name="T21" fmla="*/ 40 h 85"/>
                  <a:gd name="T22" fmla="*/ 0 w 128"/>
                  <a:gd name="T23" fmla="*/ 40 h 85"/>
                  <a:gd name="T24" fmla="*/ 2 w 128"/>
                  <a:gd name="T25" fmla="*/ 35 h 85"/>
                  <a:gd name="T26" fmla="*/ 2 w 128"/>
                  <a:gd name="T27" fmla="*/ 35 h 85"/>
                  <a:gd name="T28" fmla="*/ 50 w 128"/>
                  <a:gd name="T29" fmla="*/ 1 h 85"/>
                  <a:gd name="T30" fmla="*/ 50 w 128"/>
                  <a:gd name="T31" fmla="*/ 1 h 85"/>
                  <a:gd name="T32" fmla="*/ 70 w 128"/>
                  <a:gd name="T33" fmla="*/ 0 h 85"/>
                  <a:gd name="T34" fmla="*/ 70 w 128"/>
                  <a:gd name="T35" fmla="*/ 0 h 85"/>
                  <a:gd name="T36" fmla="*/ 103 w 128"/>
                  <a:gd name="T37" fmla="*/ 9 h 85"/>
                  <a:gd name="T38" fmla="*/ 103 w 128"/>
                  <a:gd name="T39" fmla="*/ 9 h 85"/>
                  <a:gd name="T40" fmla="*/ 118 w 128"/>
                  <a:gd name="T41" fmla="*/ 37 h 85"/>
                  <a:gd name="T42" fmla="*/ 118 w 128"/>
                  <a:gd name="T43" fmla="*/ 37 h 85"/>
                  <a:gd name="T44" fmla="*/ 128 w 128"/>
                  <a:gd name="T45" fmla="*/ 65 h 85"/>
                  <a:gd name="T46" fmla="*/ 128 w 128"/>
                  <a:gd name="T47" fmla="*/ 65 h 85"/>
                  <a:gd name="T48" fmla="*/ 124 w 128"/>
                  <a:gd name="T49" fmla="*/ 66 h 85"/>
                  <a:gd name="T50" fmla="*/ 115 w 128"/>
                  <a:gd name="T51" fmla="*/ 39 h 85"/>
                  <a:gd name="T52" fmla="*/ 115 w 128"/>
                  <a:gd name="T53" fmla="*/ 39 h 85"/>
                  <a:gd name="T54" fmla="*/ 100 w 128"/>
                  <a:gd name="T55" fmla="*/ 11 h 85"/>
                  <a:gd name="T56" fmla="*/ 100 w 128"/>
                  <a:gd name="T57" fmla="*/ 11 h 85"/>
                  <a:gd name="T58" fmla="*/ 70 w 128"/>
                  <a:gd name="T59" fmla="*/ 4 h 85"/>
                  <a:gd name="T60" fmla="*/ 70 w 128"/>
                  <a:gd name="T61" fmla="*/ 4 h 85"/>
                  <a:gd name="T62" fmla="*/ 50 w 128"/>
                  <a:gd name="T63" fmla="*/ 5 h 85"/>
                  <a:gd name="T64" fmla="*/ 50 w 128"/>
                  <a:gd name="T65" fmla="*/ 5 h 85"/>
                  <a:gd name="T66" fmla="*/ 5 w 128"/>
                  <a:gd name="T67" fmla="*/ 37 h 85"/>
                  <a:gd name="T68" fmla="*/ 5 w 128"/>
                  <a:gd name="T69" fmla="*/ 37 h 85"/>
                  <a:gd name="T70" fmla="*/ 4 w 128"/>
                  <a:gd name="T71" fmla="*/ 41 h 85"/>
                  <a:gd name="T72" fmla="*/ 4 w 128"/>
                  <a:gd name="T73" fmla="*/ 41 h 85"/>
                  <a:gd name="T74" fmla="*/ 4 w 128"/>
                  <a:gd name="T75" fmla="*/ 49 h 85"/>
                  <a:gd name="T76" fmla="*/ 4 w 128"/>
                  <a:gd name="T77" fmla="*/ 49 h 85"/>
                  <a:gd name="T78" fmla="*/ 6 w 128"/>
                  <a:gd name="T79" fmla="*/ 84 h 85"/>
                  <a:gd name="T80" fmla="*/ 6 w 128"/>
                  <a:gd name="T81" fmla="*/ 84 h 85"/>
                  <a:gd name="T82" fmla="*/ 6 w 128"/>
                  <a:gd name="T83" fmla="*/ 84 h 85"/>
                  <a:gd name="T84" fmla="*/ 6 w 128"/>
                  <a:gd name="T85" fmla="*/ 84 h 85"/>
                  <a:gd name="T86" fmla="*/ 5 w 128"/>
                  <a:gd name="T87" fmla="*/ 85 h 85"/>
                  <a:gd name="T88" fmla="*/ 5 w 128"/>
                  <a:gd name="T89" fmla="*/ 85 h 85"/>
                  <a:gd name="T90" fmla="*/ 2 w 128"/>
                  <a:gd name="T91" fmla="*/ 83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28" h="85">
                    <a:moveTo>
                      <a:pt x="2" y="83"/>
                    </a:moveTo>
                    <a:cubicBezTo>
                      <a:pt x="4" y="84"/>
                      <a:pt x="4" y="84"/>
                      <a:pt x="4" y="84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2" y="84"/>
                      <a:pt x="2" y="84"/>
                      <a:pt x="2" y="84"/>
                    </a:cubicBezTo>
                    <a:cubicBezTo>
                      <a:pt x="2" y="81"/>
                      <a:pt x="0" y="63"/>
                      <a:pt x="0" y="49"/>
                    </a:cubicBezTo>
                    <a:cubicBezTo>
                      <a:pt x="0" y="49"/>
                      <a:pt x="0" y="49"/>
                      <a:pt x="0" y="49"/>
                    </a:cubicBezTo>
                    <a:cubicBezTo>
                      <a:pt x="0" y="46"/>
                      <a:pt x="0" y="43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" y="38"/>
                      <a:pt x="1" y="36"/>
                      <a:pt x="2" y="35"/>
                    </a:cubicBezTo>
                    <a:cubicBezTo>
                      <a:pt x="2" y="35"/>
                      <a:pt x="2" y="35"/>
                      <a:pt x="2" y="35"/>
                    </a:cubicBezTo>
                    <a:cubicBezTo>
                      <a:pt x="5" y="31"/>
                      <a:pt x="17" y="6"/>
                      <a:pt x="50" y="1"/>
                    </a:cubicBezTo>
                    <a:cubicBezTo>
                      <a:pt x="50" y="1"/>
                      <a:pt x="50" y="1"/>
                      <a:pt x="50" y="1"/>
                    </a:cubicBezTo>
                    <a:cubicBezTo>
                      <a:pt x="57" y="0"/>
                      <a:pt x="64" y="0"/>
                      <a:pt x="70" y="0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90" y="0"/>
                      <a:pt x="100" y="5"/>
                      <a:pt x="103" y="9"/>
                    </a:cubicBezTo>
                    <a:cubicBezTo>
                      <a:pt x="103" y="9"/>
                      <a:pt x="103" y="9"/>
                      <a:pt x="103" y="9"/>
                    </a:cubicBezTo>
                    <a:cubicBezTo>
                      <a:pt x="107" y="14"/>
                      <a:pt x="113" y="23"/>
                      <a:pt x="118" y="37"/>
                    </a:cubicBezTo>
                    <a:cubicBezTo>
                      <a:pt x="118" y="37"/>
                      <a:pt x="118" y="37"/>
                      <a:pt x="118" y="37"/>
                    </a:cubicBezTo>
                    <a:cubicBezTo>
                      <a:pt x="124" y="52"/>
                      <a:pt x="128" y="65"/>
                      <a:pt x="128" y="65"/>
                    </a:cubicBezTo>
                    <a:cubicBezTo>
                      <a:pt x="128" y="65"/>
                      <a:pt x="128" y="65"/>
                      <a:pt x="128" y="65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24" y="66"/>
                      <a:pt x="120" y="53"/>
                      <a:pt x="115" y="39"/>
                    </a:cubicBezTo>
                    <a:cubicBezTo>
                      <a:pt x="115" y="39"/>
                      <a:pt x="115" y="39"/>
                      <a:pt x="115" y="39"/>
                    </a:cubicBezTo>
                    <a:cubicBezTo>
                      <a:pt x="109" y="25"/>
                      <a:pt x="104" y="15"/>
                      <a:pt x="100" y="11"/>
                    </a:cubicBezTo>
                    <a:cubicBezTo>
                      <a:pt x="100" y="11"/>
                      <a:pt x="100" y="11"/>
                      <a:pt x="100" y="11"/>
                    </a:cubicBezTo>
                    <a:cubicBezTo>
                      <a:pt x="98" y="9"/>
                      <a:pt x="89" y="4"/>
                      <a:pt x="70" y="4"/>
                    </a:cubicBezTo>
                    <a:cubicBezTo>
                      <a:pt x="70" y="4"/>
                      <a:pt x="70" y="4"/>
                      <a:pt x="70" y="4"/>
                    </a:cubicBezTo>
                    <a:cubicBezTo>
                      <a:pt x="64" y="4"/>
                      <a:pt x="58" y="4"/>
                      <a:pt x="50" y="5"/>
                    </a:cubicBezTo>
                    <a:cubicBezTo>
                      <a:pt x="50" y="5"/>
                      <a:pt x="50" y="5"/>
                      <a:pt x="50" y="5"/>
                    </a:cubicBezTo>
                    <a:cubicBezTo>
                      <a:pt x="19" y="10"/>
                      <a:pt x="9" y="32"/>
                      <a:pt x="5" y="37"/>
                    </a:cubicBezTo>
                    <a:cubicBezTo>
                      <a:pt x="5" y="37"/>
                      <a:pt x="5" y="37"/>
                      <a:pt x="5" y="37"/>
                    </a:cubicBezTo>
                    <a:cubicBezTo>
                      <a:pt x="5" y="37"/>
                      <a:pt x="5" y="39"/>
                      <a:pt x="4" y="41"/>
                    </a:cubicBezTo>
                    <a:cubicBezTo>
                      <a:pt x="4" y="41"/>
                      <a:pt x="4" y="41"/>
                      <a:pt x="4" y="41"/>
                    </a:cubicBezTo>
                    <a:cubicBezTo>
                      <a:pt x="4" y="43"/>
                      <a:pt x="4" y="46"/>
                      <a:pt x="4" y="49"/>
                    </a:cubicBezTo>
                    <a:cubicBezTo>
                      <a:pt x="4" y="49"/>
                      <a:pt x="4" y="49"/>
                      <a:pt x="4" y="49"/>
                    </a:cubicBezTo>
                    <a:cubicBezTo>
                      <a:pt x="4" y="63"/>
                      <a:pt x="6" y="82"/>
                      <a:pt x="6" y="84"/>
                    </a:cubicBezTo>
                    <a:cubicBezTo>
                      <a:pt x="6" y="84"/>
                      <a:pt x="6" y="84"/>
                      <a:pt x="6" y="84"/>
                    </a:cubicBezTo>
                    <a:cubicBezTo>
                      <a:pt x="6" y="84"/>
                      <a:pt x="6" y="84"/>
                      <a:pt x="6" y="84"/>
                    </a:cubicBezTo>
                    <a:cubicBezTo>
                      <a:pt x="6" y="84"/>
                      <a:pt x="6" y="84"/>
                      <a:pt x="6" y="84"/>
                    </a:cubicBezTo>
                    <a:cubicBezTo>
                      <a:pt x="6" y="84"/>
                      <a:pt x="6" y="84"/>
                      <a:pt x="5" y="85"/>
                    </a:cubicBezTo>
                    <a:cubicBezTo>
                      <a:pt x="5" y="85"/>
                      <a:pt x="5" y="85"/>
                      <a:pt x="5" y="85"/>
                    </a:cubicBezTo>
                    <a:cubicBezTo>
                      <a:pt x="2" y="83"/>
                      <a:pt x="2" y="83"/>
                      <a:pt x="2" y="8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5" name="Freeform 270"/>
              <p:cNvSpPr>
                <a:spLocks noEditPoints="1"/>
              </p:cNvSpPr>
              <p:nvPr/>
            </p:nvSpPr>
            <p:spPr bwMode="auto">
              <a:xfrm>
                <a:off x="2126" y="1052"/>
                <a:ext cx="333" cy="226"/>
              </a:xfrm>
              <a:custGeom>
                <a:avLst/>
                <a:gdLst>
                  <a:gd name="T0" fmla="*/ 2 w 132"/>
                  <a:gd name="T1" fmla="*/ 88 h 90"/>
                  <a:gd name="T2" fmla="*/ 2 w 132"/>
                  <a:gd name="T3" fmla="*/ 86 h 90"/>
                  <a:gd name="T4" fmla="*/ 2 w 132"/>
                  <a:gd name="T5" fmla="*/ 86 h 90"/>
                  <a:gd name="T6" fmla="*/ 2 w 132"/>
                  <a:gd name="T7" fmla="*/ 86 h 90"/>
                  <a:gd name="T8" fmla="*/ 0 w 132"/>
                  <a:gd name="T9" fmla="*/ 51 h 90"/>
                  <a:gd name="T10" fmla="*/ 0 w 132"/>
                  <a:gd name="T11" fmla="*/ 51 h 90"/>
                  <a:gd name="T12" fmla="*/ 0 w 132"/>
                  <a:gd name="T13" fmla="*/ 51 h 90"/>
                  <a:gd name="T14" fmla="*/ 0 w 132"/>
                  <a:gd name="T15" fmla="*/ 42 h 90"/>
                  <a:gd name="T16" fmla="*/ 3 w 132"/>
                  <a:gd name="T17" fmla="*/ 35 h 90"/>
                  <a:gd name="T18" fmla="*/ 52 w 132"/>
                  <a:gd name="T19" fmla="*/ 1 h 90"/>
                  <a:gd name="T20" fmla="*/ 72 w 132"/>
                  <a:gd name="T21" fmla="*/ 0 h 90"/>
                  <a:gd name="T22" fmla="*/ 107 w 132"/>
                  <a:gd name="T23" fmla="*/ 10 h 90"/>
                  <a:gd name="T24" fmla="*/ 122 w 132"/>
                  <a:gd name="T25" fmla="*/ 39 h 90"/>
                  <a:gd name="T26" fmla="*/ 132 w 132"/>
                  <a:gd name="T27" fmla="*/ 67 h 90"/>
                  <a:gd name="T28" fmla="*/ 125 w 132"/>
                  <a:gd name="T29" fmla="*/ 71 h 90"/>
                  <a:gd name="T30" fmla="*/ 124 w 132"/>
                  <a:gd name="T31" fmla="*/ 69 h 90"/>
                  <a:gd name="T32" fmla="*/ 124 w 132"/>
                  <a:gd name="T33" fmla="*/ 69 h 90"/>
                  <a:gd name="T34" fmla="*/ 124 w 132"/>
                  <a:gd name="T35" fmla="*/ 69 h 90"/>
                  <a:gd name="T36" fmla="*/ 124 w 132"/>
                  <a:gd name="T37" fmla="*/ 68 h 90"/>
                  <a:gd name="T38" fmla="*/ 123 w 132"/>
                  <a:gd name="T39" fmla="*/ 66 h 90"/>
                  <a:gd name="T40" fmla="*/ 121 w 132"/>
                  <a:gd name="T41" fmla="*/ 60 h 90"/>
                  <a:gd name="T42" fmla="*/ 115 w 132"/>
                  <a:gd name="T43" fmla="*/ 42 h 90"/>
                  <a:gd name="T44" fmla="*/ 101 w 132"/>
                  <a:gd name="T45" fmla="*/ 15 h 90"/>
                  <a:gd name="T46" fmla="*/ 72 w 132"/>
                  <a:gd name="T47" fmla="*/ 8 h 90"/>
                  <a:gd name="T48" fmla="*/ 72 w 132"/>
                  <a:gd name="T49" fmla="*/ 8 h 90"/>
                  <a:gd name="T50" fmla="*/ 53 w 132"/>
                  <a:gd name="T51" fmla="*/ 9 h 90"/>
                  <a:gd name="T52" fmla="*/ 9 w 132"/>
                  <a:gd name="T53" fmla="*/ 40 h 90"/>
                  <a:gd name="T54" fmla="*/ 9 w 132"/>
                  <a:gd name="T55" fmla="*/ 41 h 90"/>
                  <a:gd name="T56" fmla="*/ 8 w 132"/>
                  <a:gd name="T57" fmla="*/ 43 h 90"/>
                  <a:gd name="T58" fmla="*/ 8 w 132"/>
                  <a:gd name="T59" fmla="*/ 51 h 90"/>
                  <a:gd name="T60" fmla="*/ 10 w 132"/>
                  <a:gd name="T61" fmla="*/ 86 h 90"/>
                  <a:gd name="T62" fmla="*/ 10 w 132"/>
                  <a:gd name="T63" fmla="*/ 86 h 90"/>
                  <a:gd name="T64" fmla="*/ 10 w 132"/>
                  <a:gd name="T65" fmla="*/ 86 h 90"/>
                  <a:gd name="T66" fmla="*/ 9 w 132"/>
                  <a:gd name="T67" fmla="*/ 88 h 90"/>
                  <a:gd name="T68" fmla="*/ 5 w 132"/>
                  <a:gd name="T69" fmla="*/ 88 h 90"/>
                  <a:gd name="T70" fmla="*/ 4 w 132"/>
                  <a:gd name="T71" fmla="*/ 51 h 90"/>
                  <a:gd name="T72" fmla="*/ 4 w 132"/>
                  <a:gd name="T73" fmla="*/ 52 h 90"/>
                  <a:gd name="T74" fmla="*/ 5 w 132"/>
                  <a:gd name="T75" fmla="*/ 80 h 90"/>
                  <a:gd name="T76" fmla="*/ 126 w 132"/>
                  <a:gd name="T77" fmla="*/ 62 h 90"/>
                  <a:gd name="T78" fmla="*/ 125 w 132"/>
                  <a:gd name="T79" fmla="*/ 59 h 90"/>
                  <a:gd name="T80" fmla="*/ 118 w 132"/>
                  <a:gd name="T81" fmla="*/ 40 h 90"/>
                  <a:gd name="T82" fmla="*/ 109 w 132"/>
                  <a:gd name="T83" fmla="*/ 20 h 90"/>
                  <a:gd name="T84" fmla="*/ 118 w 132"/>
                  <a:gd name="T85" fmla="*/ 40 h 90"/>
                  <a:gd name="T86" fmla="*/ 5 w 132"/>
                  <a:gd name="T87" fmla="*/ 38 h 90"/>
                  <a:gd name="T88" fmla="*/ 5 w 132"/>
                  <a:gd name="T89" fmla="*/ 38 h 90"/>
                  <a:gd name="T90" fmla="*/ 5 w 132"/>
                  <a:gd name="T91" fmla="*/ 41 h 90"/>
                  <a:gd name="T92" fmla="*/ 9 w 132"/>
                  <a:gd name="T93" fmla="*/ 40 h 90"/>
                  <a:gd name="T94" fmla="*/ 9 w 132"/>
                  <a:gd name="T95" fmla="*/ 40 h 90"/>
                  <a:gd name="T96" fmla="*/ 6 w 132"/>
                  <a:gd name="T97" fmla="*/ 38 h 90"/>
                  <a:gd name="T98" fmla="*/ 6 w 132"/>
                  <a:gd name="T99" fmla="*/ 38 h 90"/>
                  <a:gd name="T100" fmla="*/ 6 w 132"/>
                  <a:gd name="T101" fmla="*/ 38 h 90"/>
                  <a:gd name="T102" fmla="*/ 6 w 132"/>
                  <a:gd name="T103" fmla="*/ 38 h 90"/>
                  <a:gd name="T104" fmla="*/ 6 w 132"/>
                  <a:gd name="T105" fmla="*/ 38 h 90"/>
                  <a:gd name="T106" fmla="*/ 6 w 132"/>
                  <a:gd name="T107" fmla="*/ 38 h 90"/>
                  <a:gd name="T108" fmla="*/ 6 w 132"/>
                  <a:gd name="T109" fmla="*/ 38 h 90"/>
                  <a:gd name="T110" fmla="*/ 6 w 132"/>
                  <a:gd name="T111" fmla="*/ 38 h 90"/>
                  <a:gd name="T112" fmla="*/ 6 w 132"/>
                  <a:gd name="T113" fmla="*/ 37 h 90"/>
                  <a:gd name="T114" fmla="*/ 6 w 132"/>
                  <a:gd name="T115" fmla="*/ 38 h 90"/>
                  <a:gd name="T116" fmla="*/ 9 w 132"/>
                  <a:gd name="T117" fmla="*/ 32 h 90"/>
                  <a:gd name="T118" fmla="*/ 52 w 132"/>
                  <a:gd name="T119" fmla="*/ 5 h 90"/>
                  <a:gd name="T120" fmla="*/ 72 w 132"/>
                  <a:gd name="T121" fmla="*/ 4 h 90"/>
                  <a:gd name="T122" fmla="*/ 72 w 132"/>
                  <a:gd name="T123" fmla="*/ 4 h 90"/>
                  <a:gd name="T124" fmla="*/ 52 w 132"/>
                  <a:gd name="T125" fmla="*/ 5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32" h="90">
                    <a:moveTo>
                      <a:pt x="5" y="88"/>
                    </a:moveTo>
                    <a:cubicBezTo>
                      <a:pt x="2" y="88"/>
                      <a:pt x="2" y="88"/>
                      <a:pt x="2" y="88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2" y="86"/>
                      <a:pt x="2" y="86"/>
                      <a:pt x="2" y="86"/>
                    </a:cubicBezTo>
                    <a:cubicBezTo>
                      <a:pt x="2" y="83"/>
                      <a:pt x="0" y="65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51"/>
                      <a:pt x="0" y="51"/>
                      <a:pt x="0" y="51"/>
                    </a:cubicBezTo>
                    <a:cubicBezTo>
                      <a:pt x="0" y="48"/>
                      <a:pt x="0" y="45"/>
                      <a:pt x="0" y="42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" y="40"/>
                      <a:pt x="1" y="38"/>
                      <a:pt x="3" y="35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5" y="32"/>
                      <a:pt x="17" y="6"/>
                      <a:pt x="52" y="1"/>
                    </a:cubicBezTo>
                    <a:cubicBezTo>
                      <a:pt x="52" y="1"/>
                      <a:pt x="52" y="1"/>
                      <a:pt x="52" y="1"/>
                    </a:cubicBezTo>
                    <a:cubicBezTo>
                      <a:pt x="59" y="0"/>
                      <a:pt x="66" y="0"/>
                      <a:pt x="72" y="0"/>
                    </a:cubicBezTo>
                    <a:cubicBezTo>
                      <a:pt x="72" y="0"/>
                      <a:pt x="72" y="0"/>
                      <a:pt x="72" y="0"/>
                    </a:cubicBezTo>
                    <a:cubicBezTo>
                      <a:pt x="92" y="0"/>
                      <a:pt x="103" y="5"/>
                      <a:pt x="107" y="10"/>
                    </a:cubicBezTo>
                    <a:cubicBezTo>
                      <a:pt x="107" y="10"/>
                      <a:pt x="107" y="10"/>
                      <a:pt x="107" y="10"/>
                    </a:cubicBezTo>
                    <a:cubicBezTo>
                      <a:pt x="111" y="15"/>
                      <a:pt x="116" y="24"/>
                      <a:pt x="122" y="39"/>
                    </a:cubicBezTo>
                    <a:cubicBezTo>
                      <a:pt x="122" y="39"/>
                      <a:pt x="122" y="39"/>
                      <a:pt x="122" y="39"/>
                    </a:cubicBezTo>
                    <a:cubicBezTo>
                      <a:pt x="128" y="53"/>
                      <a:pt x="131" y="66"/>
                      <a:pt x="132" y="67"/>
                    </a:cubicBezTo>
                    <a:cubicBezTo>
                      <a:pt x="132" y="67"/>
                      <a:pt x="132" y="67"/>
                      <a:pt x="132" y="67"/>
                    </a:cubicBezTo>
                    <a:cubicBezTo>
                      <a:pt x="132" y="69"/>
                      <a:pt x="132" y="69"/>
                      <a:pt x="132" y="69"/>
                    </a:cubicBezTo>
                    <a:cubicBezTo>
                      <a:pt x="125" y="71"/>
                      <a:pt x="125" y="71"/>
                      <a:pt x="125" y="71"/>
                    </a:cubicBezTo>
                    <a:cubicBezTo>
                      <a:pt x="124" y="69"/>
                      <a:pt x="124" y="69"/>
                      <a:pt x="124" y="69"/>
                    </a:cubicBezTo>
                    <a:cubicBezTo>
                      <a:pt x="124" y="69"/>
                      <a:pt x="124" y="69"/>
                      <a:pt x="124" y="69"/>
                    </a:cubicBezTo>
                    <a:cubicBezTo>
                      <a:pt x="124" y="69"/>
                      <a:pt x="124" y="69"/>
                      <a:pt x="124" y="69"/>
                    </a:cubicBezTo>
                    <a:cubicBezTo>
                      <a:pt x="124" y="69"/>
                      <a:pt x="124" y="69"/>
                      <a:pt x="124" y="69"/>
                    </a:cubicBezTo>
                    <a:cubicBezTo>
                      <a:pt x="124" y="69"/>
                      <a:pt x="124" y="69"/>
                      <a:pt x="124" y="69"/>
                    </a:cubicBezTo>
                    <a:cubicBezTo>
                      <a:pt x="124" y="69"/>
                      <a:pt x="124" y="69"/>
                      <a:pt x="124" y="69"/>
                    </a:cubicBezTo>
                    <a:cubicBezTo>
                      <a:pt x="124" y="69"/>
                      <a:pt x="124" y="69"/>
                      <a:pt x="124" y="69"/>
                    </a:cubicBezTo>
                    <a:cubicBezTo>
                      <a:pt x="124" y="69"/>
                      <a:pt x="124" y="68"/>
                      <a:pt x="124" y="68"/>
                    </a:cubicBezTo>
                    <a:cubicBezTo>
                      <a:pt x="124" y="68"/>
                      <a:pt x="124" y="68"/>
                      <a:pt x="124" y="68"/>
                    </a:cubicBezTo>
                    <a:cubicBezTo>
                      <a:pt x="124" y="68"/>
                      <a:pt x="123" y="67"/>
                      <a:pt x="123" y="66"/>
                    </a:cubicBezTo>
                    <a:cubicBezTo>
                      <a:pt x="123" y="66"/>
                      <a:pt x="123" y="66"/>
                      <a:pt x="123" y="66"/>
                    </a:cubicBezTo>
                    <a:cubicBezTo>
                      <a:pt x="123" y="65"/>
                      <a:pt x="122" y="63"/>
                      <a:pt x="121" y="60"/>
                    </a:cubicBezTo>
                    <a:cubicBezTo>
                      <a:pt x="121" y="60"/>
                      <a:pt x="121" y="60"/>
                      <a:pt x="121" y="60"/>
                    </a:cubicBezTo>
                    <a:cubicBezTo>
                      <a:pt x="120" y="55"/>
                      <a:pt x="117" y="48"/>
                      <a:pt x="115" y="42"/>
                    </a:cubicBezTo>
                    <a:cubicBezTo>
                      <a:pt x="115" y="42"/>
                      <a:pt x="115" y="42"/>
                      <a:pt x="115" y="42"/>
                    </a:cubicBezTo>
                    <a:cubicBezTo>
                      <a:pt x="109" y="28"/>
                      <a:pt x="104" y="18"/>
                      <a:pt x="101" y="15"/>
                    </a:cubicBezTo>
                    <a:cubicBezTo>
                      <a:pt x="101" y="15"/>
                      <a:pt x="101" y="15"/>
                      <a:pt x="101" y="15"/>
                    </a:cubicBezTo>
                    <a:cubicBezTo>
                      <a:pt x="99" y="13"/>
                      <a:pt x="91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72" y="8"/>
                      <a:pt x="72" y="8"/>
                      <a:pt x="72" y="8"/>
                    </a:cubicBezTo>
                    <a:cubicBezTo>
                      <a:pt x="66" y="8"/>
                      <a:pt x="60" y="8"/>
                      <a:pt x="53" y="9"/>
                    </a:cubicBezTo>
                    <a:cubicBezTo>
                      <a:pt x="53" y="9"/>
                      <a:pt x="53" y="9"/>
                      <a:pt x="53" y="9"/>
                    </a:cubicBezTo>
                    <a:cubicBezTo>
                      <a:pt x="23" y="13"/>
                      <a:pt x="13" y="34"/>
                      <a:pt x="9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0"/>
                      <a:pt x="9" y="40"/>
                      <a:pt x="9" y="41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9" y="41"/>
                      <a:pt x="9" y="42"/>
                      <a:pt x="8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8" y="45"/>
                      <a:pt x="8" y="48"/>
                      <a:pt x="8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8" y="65"/>
                      <a:pt x="10" y="83"/>
                      <a:pt x="10" y="86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10" y="86"/>
                      <a:pt x="10" y="86"/>
                      <a:pt x="10" y="86"/>
                    </a:cubicBezTo>
                    <a:cubicBezTo>
                      <a:pt x="12" y="88"/>
                      <a:pt x="12" y="88"/>
                      <a:pt x="12" y="88"/>
                    </a:cubicBezTo>
                    <a:cubicBezTo>
                      <a:pt x="9" y="88"/>
                      <a:pt x="9" y="88"/>
                      <a:pt x="9" y="88"/>
                    </a:cubicBezTo>
                    <a:cubicBezTo>
                      <a:pt x="8" y="90"/>
                      <a:pt x="8" y="90"/>
                      <a:pt x="8" y="90"/>
                    </a:cubicBezTo>
                    <a:cubicBezTo>
                      <a:pt x="5" y="88"/>
                      <a:pt x="5" y="88"/>
                      <a:pt x="5" y="88"/>
                    </a:cubicBezTo>
                    <a:close/>
                    <a:moveTo>
                      <a:pt x="5" y="80"/>
                    </a:moveTo>
                    <a:cubicBezTo>
                      <a:pt x="5" y="73"/>
                      <a:pt x="4" y="61"/>
                      <a:pt x="4" y="51"/>
                    </a:cubicBezTo>
                    <a:cubicBezTo>
                      <a:pt x="4" y="51"/>
                      <a:pt x="4" y="51"/>
                      <a:pt x="4" y="51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52"/>
                      <a:pt x="4" y="52"/>
                      <a:pt x="4" y="52"/>
                    </a:cubicBezTo>
                    <a:cubicBezTo>
                      <a:pt x="4" y="61"/>
                      <a:pt x="5" y="73"/>
                      <a:pt x="5" y="80"/>
                    </a:cubicBezTo>
                    <a:close/>
                    <a:moveTo>
                      <a:pt x="118" y="40"/>
                    </a:moveTo>
                    <a:cubicBezTo>
                      <a:pt x="122" y="48"/>
                      <a:pt x="124" y="57"/>
                      <a:pt x="126" y="62"/>
                    </a:cubicBezTo>
                    <a:cubicBezTo>
                      <a:pt x="126" y="62"/>
                      <a:pt x="126" y="62"/>
                      <a:pt x="126" y="62"/>
                    </a:cubicBezTo>
                    <a:cubicBezTo>
                      <a:pt x="126" y="61"/>
                      <a:pt x="125" y="60"/>
                      <a:pt x="125" y="59"/>
                    </a:cubicBezTo>
                    <a:cubicBezTo>
                      <a:pt x="125" y="59"/>
                      <a:pt x="125" y="59"/>
                      <a:pt x="125" y="59"/>
                    </a:cubicBezTo>
                    <a:cubicBezTo>
                      <a:pt x="124" y="54"/>
                      <a:pt x="121" y="47"/>
                      <a:pt x="118" y="40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5" y="32"/>
                      <a:pt x="112" y="25"/>
                      <a:pt x="109" y="20"/>
                    </a:cubicBezTo>
                    <a:cubicBezTo>
                      <a:pt x="109" y="20"/>
                      <a:pt x="109" y="20"/>
                      <a:pt x="109" y="20"/>
                    </a:cubicBezTo>
                    <a:cubicBezTo>
                      <a:pt x="112" y="25"/>
                      <a:pt x="115" y="32"/>
                      <a:pt x="118" y="40"/>
                    </a:cubicBezTo>
                    <a:close/>
                    <a:moveTo>
                      <a:pt x="5" y="41"/>
                    </a:moveTo>
                    <a:cubicBezTo>
                      <a:pt x="5" y="39"/>
                      <a:pt x="5" y="39"/>
                      <a:pt x="5" y="38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8"/>
                      <a:pt x="5" y="38"/>
                      <a:pt x="5" y="38"/>
                    </a:cubicBezTo>
                    <a:cubicBezTo>
                      <a:pt x="5" y="39"/>
                      <a:pt x="5" y="40"/>
                      <a:pt x="5" y="41"/>
                    </a:cubicBezTo>
                    <a:close/>
                    <a:moveTo>
                      <a:pt x="9" y="40"/>
                    </a:moveTo>
                    <a:cubicBezTo>
                      <a:pt x="9" y="40"/>
                      <a:pt x="9" y="40"/>
                      <a:pt x="9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0"/>
                      <a:pt x="9" y="40"/>
                      <a:pt x="9" y="40"/>
                    </a:cubicBezTo>
                    <a:cubicBezTo>
                      <a:pt x="9" y="40"/>
                      <a:pt x="9" y="40"/>
                      <a:pt x="9" y="40"/>
                    </a:cubicBezTo>
                    <a:close/>
                    <a:moveTo>
                      <a:pt x="6" y="38"/>
                    </a:moveTo>
                    <a:cubicBezTo>
                      <a:pt x="6" y="38"/>
                      <a:pt x="6" y="38"/>
                      <a:pt x="6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8"/>
                      <a:pt x="6" y="38"/>
                      <a:pt x="6" y="38"/>
                    </a:cubicBezTo>
                    <a:close/>
                    <a:moveTo>
                      <a:pt x="6" y="38"/>
                    </a:moveTo>
                    <a:cubicBezTo>
                      <a:pt x="6" y="38"/>
                      <a:pt x="6" y="38"/>
                      <a:pt x="6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8"/>
                      <a:pt x="6" y="38"/>
                      <a:pt x="6" y="38"/>
                    </a:cubicBezTo>
                    <a:close/>
                    <a:moveTo>
                      <a:pt x="6" y="38"/>
                    </a:moveTo>
                    <a:cubicBezTo>
                      <a:pt x="6" y="38"/>
                      <a:pt x="6" y="38"/>
                      <a:pt x="6" y="38"/>
                    </a:cubicBezTo>
                    <a:cubicBezTo>
                      <a:pt x="6" y="38"/>
                      <a:pt x="6" y="38"/>
                      <a:pt x="6" y="38"/>
                    </a:cubicBezTo>
                    <a:cubicBezTo>
                      <a:pt x="6" y="38"/>
                      <a:pt x="6" y="37"/>
                      <a:pt x="6" y="37"/>
                    </a:cubicBezTo>
                    <a:cubicBezTo>
                      <a:pt x="6" y="37"/>
                      <a:pt x="6" y="37"/>
                      <a:pt x="6" y="37"/>
                    </a:cubicBezTo>
                    <a:cubicBezTo>
                      <a:pt x="6" y="37"/>
                      <a:pt x="6" y="38"/>
                      <a:pt x="6" y="38"/>
                    </a:cubicBezTo>
                    <a:close/>
                    <a:moveTo>
                      <a:pt x="52" y="5"/>
                    </a:moveTo>
                    <a:cubicBezTo>
                      <a:pt x="27" y="9"/>
                      <a:pt x="15" y="24"/>
                      <a:pt x="9" y="32"/>
                    </a:cubicBezTo>
                    <a:cubicBezTo>
                      <a:pt x="9" y="32"/>
                      <a:pt x="9" y="32"/>
                      <a:pt x="9" y="32"/>
                    </a:cubicBezTo>
                    <a:cubicBezTo>
                      <a:pt x="15" y="24"/>
                      <a:pt x="27" y="9"/>
                      <a:pt x="52" y="5"/>
                    </a:cubicBezTo>
                    <a:cubicBezTo>
                      <a:pt x="52" y="5"/>
                      <a:pt x="52" y="5"/>
                      <a:pt x="52" y="5"/>
                    </a:cubicBezTo>
                    <a:cubicBezTo>
                      <a:pt x="60" y="4"/>
                      <a:pt x="66" y="4"/>
                      <a:pt x="72" y="4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72" y="4"/>
                      <a:pt x="72" y="4"/>
                      <a:pt x="72" y="4"/>
                    </a:cubicBezTo>
                    <a:cubicBezTo>
                      <a:pt x="66" y="4"/>
                      <a:pt x="60" y="4"/>
                      <a:pt x="5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6" name="Freeform 271"/>
              <p:cNvSpPr/>
              <p:nvPr/>
            </p:nvSpPr>
            <p:spPr bwMode="auto">
              <a:xfrm>
                <a:off x="2300" y="1449"/>
                <a:ext cx="10" cy="35"/>
              </a:xfrm>
              <a:custGeom>
                <a:avLst/>
                <a:gdLst>
                  <a:gd name="T0" fmla="*/ 0 w 10"/>
                  <a:gd name="T1" fmla="*/ 35 h 35"/>
                  <a:gd name="T2" fmla="*/ 0 w 10"/>
                  <a:gd name="T3" fmla="*/ 0 h 35"/>
                  <a:gd name="T4" fmla="*/ 10 w 10"/>
                  <a:gd name="T5" fmla="*/ 0 h 35"/>
                  <a:gd name="T6" fmla="*/ 10 w 10"/>
                  <a:gd name="T7" fmla="*/ 35 h 35"/>
                  <a:gd name="T8" fmla="*/ 0 w 10"/>
                  <a:gd name="T9" fmla="*/ 35 h 35"/>
                  <a:gd name="T10" fmla="*/ 0 w 10"/>
                  <a:gd name="T11" fmla="*/ 35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5">
                    <a:moveTo>
                      <a:pt x="0" y="35"/>
                    </a:moveTo>
                    <a:lnTo>
                      <a:pt x="0" y="0"/>
                    </a:lnTo>
                    <a:lnTo>
                      <a:pt x="10" y="0"/>
                    </a:lnTo>
                    <a:lnTo>
                      <a:pt x="10" y="35"/>
                    </a:lnTo>
                    <a:lnTo>
                      <a:pt x="0" y="35"/>
                    </a:lnTo>
                    <a:lnTo>
                      <a:pt x="0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7" name="Freeform 272"/>
              <p:cNvSpPr>
                <a:spLocks noEditPoints="1"/>
              </p:cNvSpPr>
              <p:nvPr/>
            </p:nvSpPr>
            <p:spPr bwMode="auto">
              <a:xfrm>
                <a:off x="2295" y="1444"/>
                <a:ext cx="20" cy="45"/>
              </a:xfrm>
              <a:custGeom>
                <a:avLst/>
                <a:gdLst>
                  <a:gd name="T0" fmla="*/ 15 w 20"/>
                  <a:gd name="T1" fmla="*/ 45 h 45"/>
                  <a:gd name="T2" fmla="*/ 5 w 20"/>
                  <a:gd name="T3" fmla="*/ 45 h 45"/>
                  <a:gd name="T4" fmla="*/ 5 w 20"/>
                  <a:gd name="T5" fmla="*/ 40 h 45"/>
                  <a:gd name="T6" fmla="*/ 10 w 20"/>
                  <a:gd name="T7" fmla="*/ 40 h 45"/>
                  <a:gd name="T8" fmla="*/ 5 w 20"/>
                  <a:gd name="T9" fmla="*/ 40 h 45"/>
                  <a:gd name="T10" fmla="*/ 5 w 20"/>
                  <a:gd name="T11" fmla="*/ 45 h 45"/>
                  <a:gd name="T12" fmla="*/ 0 w 20"/>
                  <a:gd name="T13" fmla="*/ 45 h 45"/>
                  <a:gd name="T14" fmla="*/ 0 w 20"/>
                  <a:gd name="T15" fmla="*/ 0 h 45"/>
                  <a:gd name="T16" fmla="*/ 20 w 20"/>
                  <a:gd name="T17" fmla="*/ 0 h 45"/>
                  <a:gd name="T18" fmla="*/ 20 w 20"/>
                  <a:gd name="T19" fmla="*/ 45 h 45"/>
                  <a:gd name="T20" fmla="*/ 15 w 20"/>
                  <a:gd name="T21" fmla="*/ 45 h 45"/>
                  <a:gd name="T22" fmla="*/ 15 w 20"/>
                  <a:gd name="T23" fmla="*/ 45 h 45"/>
                  <a:gd name="T24" fmla="*/ 10 w 20"/>
                  <a:gd name="T25" fmla="*/ 35 h 45"/>
                  <a:gd name="T26" fmla="*/ 10 w 20"/>
                  <a:gd name="T27" fmla="*/ 10 h 45"/>
                  <a:gd name="T28" fmla="*/ 10 w 20"/>
                  <a:gd name="T29" fmla="*/ 35 h 45"/>
                  <a:gd name="T30" fmla="*/ 10 w 20"/>
                  <a:gd name="T31" fmla="*/ 35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" h="45">
                    <a:moveTo>
                      <a:pt x="15" y="45"/>
                    </a:moveTo>
                    <a:lnTo>
                      <a:pt x="5" y="45"/>
                    </a:lnTo>
                    <a:lnTo>
                      <a:pt x="5" y="40"/>
                    </a:lnTo>
                    <a:lnTo>
                      <a:pt x="10" y="40"/>
                    </a:lnTo>
                    <a:lnTo>
                      <a:pt x="5" y="40"/>
                    </a:lnTo>
                    <a:lnTo>
                      <a:pt x="5" y="45"/>
                    </a:lnTo>
                    <a:lnTo>
                      <a:pt x="0" y="45"/>
                    </a:lnTo>
                    <a:lnTo>
                      <a:pt x="0" y="0"/>
                    </a:lnTo>
                    <a:lnTo>
                      <a:pt x="20" y="0"/>
                    </a:lnTo>
                    <a:lnTo>
                      <a:pt x="20" y="45"/>
                    </a:lnTo>
                    <a:lnTo>
                      <a:pt x="15" y="45"/>
                    </a:lnTo>
                    <a:lnTo>
                      <a:pt x="15" y="45"/>
                    </a:lnTo>
                    <a:close/>
                    <a:moveTo>
                      <a:pt x="10" y="35"/>
                    </a:moveTo>
                    <a:lnTo>
                      <a:pt x="10" y="10"/>
                    </a:lnTo>
                    <a:lnTo>
                      <a:pt x="10" y="35"/>
                    </a:lnTo>
                    <a:lnTo>
                      <a:pt x="10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8" name="Freeform 273"/>
              <p:cNvSpPr/>
              <p:nvPr/>
            </p:nvSpPr>
            <p:spPr bwMode="auto">
              <a:xfrm>
                <a:off x="2252" y="1477"/>
                <a:ext cx="86" cy="35"/>
              </a:xfrm>
              <a:custGeom>
                <a:avLst/>
                <a:gdLst>
                  <a:gd name="T0" fmla="*/ 25 w 34"/>
                  <a:gd name="T1" fmla="*/ 13 h 14"/>
                  <a:gd name="T2" fmla="*/ 19 w 34"/>
                  <a:gd name="T3" fmla="*/ 9 h 14"/>
                  <a:gd name="T4" fmla="*/ 19 w 34"/>
                  <a:gd name="T5" fmla="*/ 9 h 14"/>
                  <a:gd name="T6" fmla="*/ 18 w 34"/>
                  <a:gd name="T7" fmla="*/ 7 h 14"/>
                  <a:gd name="T8" fmla="*/ 18 w 34"/>
                  <a:gd name="T9" fmla="*/ 7 h 14"/>
                  <a:gd name="T10" fmla="*/ 7 w 34"/>
                  <a:gd name="T11" fmla="*/ 14 h 14"/>
                  <a:gd name="T12" fmla="*/ 7 w 34"/>
                  <a:gd name="T13" fmla="*/ 14 h 14"/>
                  <a:gd name="T14" fmla="*/ 6 w 34"/>
                  <a:gd name="T15" fmla="*/ 13 h 14"/>
                  <a:gd name="T16" fmla="*/ 6 w 34"/>
                  <a:gd name="T17" fmla="*/ 13 h 14"/>
                  <a:gd name="T18" fmla="*/ 0 w 34"/>
                  <a:gd name="T19" fmla="*/ 4 h 14"/>
                  <a:gd name="T20" fmla="*/ 0 w 34"/>
                  <a:gd name="T21" fmla="*/ 4 h 14"/>
                  <a:gd name="T22" fmla="*/ 0 w 34"/>
                  <a:gd name="T23" fmla="*/ 3 h 14"/>
                  <a:gd name="T24" fmla="*/ 0 w 34"/>
                  <a:gd name="T25" fmla="*/ 3 h 14"/>
                  <a:gd name="T26" fmla="*/ 4 w 34"/>
                  <a:gd name="T27" fmla="*/ 4 h 14"/>
                  <a:gd name="T28" fmla="*/ 4 w 34"/>
                  <a:gd name="T29" fmla="*/ 4 h 14"/>
                  <a:gd name="T30" fmla="*/ 4 w 34"/>
                  <a:gd name="T31" fmla="*/ 4 h 14"/>
                  <a:gd name="T32" fmla="*/ 5 w 34"/>
                  <a:gd name="T33" fmla="*/ 7 h 14"/>
                  <a:gd name="T34" fmla="*/ 5 w 34"/>
                  <a:gd name="T35" fmla="*/ 7 h 14"/>
                  <a:gd name="T36" fmla="*/ 6 w 34"/>
                  <a:gd name="T37" fmla="*/ 9 h 14"/>
                  <a:gd name="T38" fmla="*/ 6 w 34"/>
                  <a:gd name="T39" fmla="*/ 9 h 14"/>
                  <a:gd name="T40" fmla="*/ 7 w 34"/>
                  <a:gd name="T41" fmla="*/ 10 h 14"/>
                  <a:gd name="T42" fmla="*/ 7 w 34"/>
                  <a:gd name="T43" fmla="*/ 10 h 14"/>
                  <a:gd name="T44" fmla="*/ 13 w 34"/>
                  <a:gd name="T45" fmla="*/ 6 h 14"/>
                  <a:gd name="T46" fmla="*/ 13 w 34"/>
                  <a:gd name="T47" fmla="*/ 6 h 14"/>
                  <a:gd name="T48" fmla="*/ 17 w 34"/>
                  <a:gd name="T49" fmla="*/ 2 h 14"/>
                  <a:gd name="T50" fmla="*/ 17 w 34"/>
                  <a:gd name="T51" fmla="*/ 2 h 14"/>
                  <a:gd name="T52" fmla="*/ 19 w 34"/>
                  <a:gd name="T53" fmla="*/ 0 h 14"/>
                  <a:gd name="T54" fmla="*/ 20 w 34"/>
                  <a:gd name="T55" fmla="*/ 3 h 14"/>
                  <a:gd name="T56" fmla="*/ 22 w 34"/>
                  <a:gd name="T57" fmla="*/ 6 h 14"/>
                  <a:gd name="T58" fmla="*/ 22 w 34"/>
                  <a:gd name="T59" fmla="*/ 6 h 14"/>
                  <a:gd name="T60" fmla="*/ 25 w 34"/>
                  <a:gd name="T61" fmla="*/ 9 h 14"/>
                  <a:gd name="T62" fmla="*/ 25 w 34"/>
                  <a:gd name="T63" fmla="*/ 9 h 14"/>
                  <a:gd name="T64" fmla="*/ 25 w 34"/>
                  <a:gd name="T65" fmla="*/ 9 h 14"/>
                  <a:gd name="T66" fmla="*/ 25 w 34"/>
                  <a:gd name="T67" fmla="*/ 9 h 14"/>
                  <a:gd name="T68" fmla="*/ 25 w 34"/>
                  <a:gd name="T69" fmla="*/ 9 h 14"/>
                  <a:gd name="T70" fmla="*/ 25 w 34"/>
                  <a:gd name="T71" fmla="*/ 9 h 14"/>
                  <a:gd name="T72" fmla="*/ 26 w 34"/>
                  <a:gd name="T73" fmla="*/ 9 h 14"/>
                  <a:gd name="T74" fmla="*/ 26 w 34"/>
                  <a:gd name="T75" fmla="*/ 9 h 14"/>
                  <a:gd name="T76" fmla="*/ 28 w 34"/>
                  <a:gd name="T77" fmla="*/ 5 h 14"/>
                  <a:gd name="T78" fmla="*/ 28 w 34"/>
                  <a:gd name="T79" fmla="*/ 5 h 14"/>
                  <a:gd name="T80" fmla="*/ 31 w 34"/>
                  <a:gd name="T81" fmla="*/ 0 h 14"/>
                  <a:gd name="T82" fmla="*/ 31 w 34"/>
                  <a:gd name="T83" fmla="*/ 0 h 14"/>
                  <a:gd name="T84" fmla="*/ 34 w 34"/>
                  <a:gd name="T85" fmla="*/ 2 h 14"/>
                  <a:gd name="T86" fmla="*/ 32 w 34"/>
                  <a:gd name="T87" fmla="*/ 7 h 14"/>
                  <a:gd name="T88" fmla="*/ 32 w 34"/>
                  <a:gd name="T89" fmla="*/ 7 h 14"/>
                  <a:gd name="T90" fmla="*/ 26 w 34"/>
                  <a:gd name="T91" fmla="*/ 13 h 14"/>
                  <a:gd name="T92" fmla="*/ 26 w 34"/>
                  <a:gd name="T93" fmla="*/ 13 h 14"/>
                  <a:gd name="T94" fmla="*/ 26 w 34"/>
                  <a:gd name="T95" fmla="*/ 13 h 14"/>
                  <a:gd name="T96" fmla="*/ 26 w 34"/>
                  <a:gd name="T97" fmla="*/ 13 h 14"/>
                  <a:gd name="T98" fmla="*/ 25 w 34"/>
                  <a:gd name="T99" fmla="*/ 13 h 14"/>
                  <a:gd name="T100" fmla="*/ 25 w 34"/>
                  <a:gd name="T101" fmla="*/ 13 h 14"/>
                  <a:gd name="T102" fmla="*/ 25 w 34"/>
                  <a:gd name="T103" fmla="*/ 14 h 14"/>
                  <a:gd name="T104" fmla="*/ 25 w 34"/>
                  <a:gd name="T105" fmla="*/ 14 h 14"/>
                  <a:gd name="T106" fmla="*/ 25 w 34"/>
                  <a:gd name="T107" fmla="*/ 14 h 14"/>
                  <a:gd name="T108" fmla="*/ 25 w 34"/>
                  <a:gd name="T109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34" h="14">
                    <a:moveTo>
                      <a:pt x="25" y="13"/>
                    </a:moveTo>
                    <a:cubicBezTo>
                      <a:pt x="22" y="13"/>
                      <a:pt x="21" y="10"/>
                      <a:pt x="19" y="9"/>
                    </a:cubicBezTo>
                    <a:cubicBezTo>
                      <a:pt x="19" y="9"/>
                      <a:pt x="19" y="9"/>
                      <a:pt x="19" y="9"/>
                    </a:cubicBezTo>
                    <a:cubicBezTo>
                      <a:pt x="19" y="8"/>
                      <a:pt x="18" y="7"/>
                      <a:pt x="18" y="7"/>
                    </a:cubicBezTo>
                    <a:cubicBezTo>
                      <a:pt x="18" y="7"/>
                      <a:pt x="18" y="7"/>
                      <a:pt x="18" y="7"/>
                    </a:cubicBezTo>
                    <a:cubicBezTo>
                      <a:pt x="15" y="9"/>
                      <a:pt x="11" y="13"/>
                      <a:pt x="7" y="14"/>
                    </a:cubicBezTo>
                    <a:cubicBezTo>
                      <a:pt x="7" y="14"/>
                      <a:pt x="7" y="14"/>
                      <a:pt x="7" y="14"/>
                    </a:cubicBezTo>
                    <a:cubicBezTo>
                      <a:pt x="6" y="14"/>
                      <a:pt x="6" y="13"/>
                      <a:pt x="6" y="13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0" y="12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6"/>
                      <a:pt x="5" y="7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9"/>
                      <a:pt x="6" y="9"/>
                      <a:pt x="6" y="9"/>
                    </a:cubicBezTo>
                    <a:cubicBezTo>
                      <a:pt x="6" y="9"/>
                      <a:pt x="6" y="9"/>
                      <a:pt x="6" y="9"/>
                    </a:cubicBezTo>
                    <a:cubicBezTo>
                      <a:pt x="6" y="9"/>
                      <a:pt x="6" y="10"/>
                      <a:pt x="7" y="10"/>
                    </a:cubicBezTo>
                    <a:cubicBezTo>
                      <a:pt x="7" y="10"/>
                      <a:pt x="7" y="10"/>
                      <a:pt x="7" y="10"/>
                    </a:cubicBezTo>
                    <a:cubicBezTo>
                      <a:pt x="8" y="10"/>
                      <a:pt x="11" y="8"/>
                      <a:pt x="1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4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0" y="3"/>
                      <a:pt x="21" y="4"/>
                      <a:pt x="22" y="6"/>
                    </a:cubicBezTo>
                    <a:cubicBezTo>
                      <a:pt x="22" y="6"/>
                      <a:pt x="22" y="6"/>
                      <a:pt x="22" y="6"/>
                    </a:cubicBezTo>
                    <a:cubicBezTo>
                      <a:pt x="23" y="7"/>
                      <a:pt x="24" y="9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5" y="9"/>
                      <a:pt x="25" y="9"/>
                      <a:pt x="25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7" y="8"/>
                      <a:pt x="28" y="7"/>
                      <a:pt x="28" y="5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30" y="3"/>
                      <a:pt x="31" y="0"/>
                      <a:pt x="31" y="0"/>
                    </a:cubicBezTo>
                    <a:cubicBezTo>
                      <a:pt x="31" y="0"/>
                      <a:pt x="31" y="0"/>
                      <a:pt x="31" y="0"/>
                    </a:cubicBezTo>
                    <a:cubicBezTo>
                      <a:pt x="34" y="2"/>
                      <a:pt x="34" y="2"/>
                      <a:pt x="34" y="2"/>
                    </a:cubicBezTo>
                    <a:cubicBezTo>
                      <a:pt x="34" y="2"/>
                      <a:pt x="33" y="5"/>
                      <a:pt x="32" y="7"/>
                    </a:cubicBezTo>
                    <a:cubicBezTo>
                      <a:pt x="32" y="7"/>
                      <a:pt x="32" y="7"/>
                      <a:pt x="32" y="7"/>
                    </a:cubicBezTo>
                    <a:cubicBezTo>
                      <a:pt x="30" y="10"/>
                      <a:pt x="29" y="12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26" y="13"/>
                      <a:pt x="26" y="13"/>
                      <a:pt x="25" y="13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4"/>
                      <a:pt x="25" y="14"/>
                      <a:pt x="25" y="14"/>
                    </a:cubicBezTo>
                    <a:cubicBezTo>
                      <a:pt x="25" y="13"/>
                      <a:pt x="25" y="13"/>
                      <a:pt x="2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9" name="Freeform 274"/>
              <p:cNvSpPr>
                <a:spLocks noEditPoints="1"/>
              </p:cNvSpPr>
              <p:nvPr/>
            </p:nvSpPr>
            <p:spPr bwMode="auto">
              <a:xfrm>
                <a:off x="2247" y="1467"/>
                <a:ext cx="99" cy="50"/>
              </a:xfrm>
              <a:custGeom>
                <a:avLst/>
                <a:gdLst>
                  <a:gd name="T0" fmla="*/ 20 w 39"/>
                  <a:gd name="T1" fmla="*/ 14 h 20"/>
                  <a:gd name="T2" fmla="*/ 7 w 39"/>
                  <a:gd name="T3" fmla="*/ 19 h 20"/>
                  <a:gd name="T4" fmla="*/ 0 w 39"/>
                  <a:gd name="T5" fmla="*/ 8 h 20"/>
                  <a:gd name="T6" fmla="*/ 0 w 39"/>
                  <a:gd name="T7" fmla="*/ 5 h 20"/>
                  <a:gd name="T8" fmla="*/ 8 w 39"/>
                  <a:gd name="T9" fmla="*/ 8 h 20"/>
                  <a:gd name="T10" fmla="*/ 8 w 39"/>
                  <a:gd name="T11" fmla="*/ 8 h 20"/>
                  <a:gd name="T12" fmla="*/ 8 w 39"/>
                  <a:gd name="T13" fmla="*/ 11 h 20"/>
                  <a:gd name="T14" fmla="*/ 9 w 39"/>
                  <a:gd name="T15" fmla="*/ 11 h 20"/>
                  <a:gd name="T16" fmla="*/ 10 w 39"/>
                  <a:gd name="T17" fmla="*/ 11 h 20"/>
                  <a:gd name="T18" fmla="*/ 17 w 39"/>
                  <a:gd name="T19" fmla="*/ 5 h 20"/>
                  <a:gd name="T20" fmla="*/ 21 w 39"/>
                  <a:gd name="T21" fmla="*/ 0 h 20"/>
                  <a:gd name="T22" fmla="*/ 24 w 39"/>
                  <a:gd name="T23" fmla="*/ 6 h 20"/>
                  <a:gd name="T24" fmla="*/ 24 w 39"/>
                  <a:gd name="T25" fmla="*/ 6 h 20"/>
                  <a:gd name="T26" fmla="*/ 26 w 39"/>
                  <a:gd name="T27" fmla="*/ 9 h 20"/>
                  <a:gd name="T28" fmla="*/ 27 w 39"/>
                  <a:gd name="T29" fmla="*/ 11 h 20"/>
                  <a:gd name="T30" fmla="*/ 31 w 39"/>
                  <a:gd name="T31" fmla="*/ 3 h 20"/>
                  <a:gd name="T32" fmla="*/ 31 w 39"/>
                  <a:gd name="T33" fmla="*/ 3 h 20"/>
                  <a:gd name="T34" fmla="*/ 38 w 39"/>
                  <a:gd name="T35" fmla="*/ 6 h 20"/>
                  <a:gd name="T36" fmla="*/ 29 w 39"/>
                  <a:gd name="T37" fmla="*/ 19 h 20"/>
                  <a:gd name="T38" fmla="*/ 28 w 39"/>
                  <a:gd name="T39" fmla="*/ 19 h 20"/>
                  <a:gd name="T40" fmla="*/ 28 w 39"/>
                  <a:gd name="T41" fmla="*/ 19 h 20"/>
                  <a:gd name="T42" fmla="*/ 26 w 39"/>
                  <a:gd name="T43" fmla="*/ 19 h 20"/>
                  <a:gd name="T44" fmla="*/ 27 w 39"/>
                  <a:gd name="T45" fmla="*/ 17 h 20"/>
                  <a:gd name="T46" fmla="*/ 8 w 39"/>
                  <a:gd name="T47" fmla="*/ 16 h 20"/>
                  <a:gd name="T48" fmla="*/ 8 w 39"/>
                  <a:gd name="T49" fmla="*/ 15 h 20"/>
                  <a:gd name="T50" fmla="*/ 26 w 39"/>
                  <a:gd name="T51" fmla="*/ 15 h 20"/>
                  <a:gd name="T52" fmla="*/ 26 w 39"/>
                  <a:gd name="T53" fmla="*/ 15 h 20"/>
                  <a:gd name="T54" fmla="*/ 29 w 39"/>
                  <a:gd name="T55" fmla="*/ 15 h 20"/>
                  <a:gd name="T56" fmla="*/ 30 w 39"/>
                  <a:gd name="T57" fmla="*/ 14 h 20"/>
                  <a:gd name="T58" fmla="*/ 5 w 39"/>
                  <a:gd name="T59" fmla="*/ 12 h 20"/>
                  <a:gd name="T60" fmla="*/ 6 w 39"/>
                  <a:gd name="T61" fmla="*/ 15 h 20"/>
                  <a:gd name="T62" fmla="*/ 13 w 39"/>
                  <a:gd name="T63" fmla="*/ 14 h 20"/>
                  <a:gd name="T64" fmla="*/ 16 w 39"/>
                  <a:gd name="T65" fmla="*/ 11 h 20"/>
                  <a:gd name="T66" fmla="*/ 23 w 39"/>
                  <a:gd name="T67" fmla="*/ 12 h 20"/>
                  <a:gd name="T68" fmla="*/ 23 w 39"/>
                  <a:gd name="T69" fmla="*/ 11 h 20"/>
                  <a:gd name="T70" fmla="*/ 32 w 39"/>
                  <a:gd name="T71" fmla="*/ 10 h 20"/>
                  <a:gd name="T72" fmla="*/ 33 w 39"/>
                  <a:gd name="T73" fmla="*/ 8 h 20"/>
                  <a:gd name="T74" fmla="*/ 22 w 39"/>
                  <a:gd name="T75" fmla="*/ 10 h 20"/>
                  <a:gd name="T76" fmla="*/ 21 w 39"/>
                  <a:gd name="T77" fmla="*/ 9 h 20"/>
                  <a:gd name="T78" fmla="*/ 20 w 39"/>
                  <a:gd name="T79" fmla="*/ 7 h 20"/>
                  <a:gd name="T80" fmla="*/ 20 w 39"/>
                  <a:gd name="T81" fmla="*/ 8 h 20"/>
                  <a:gd name="T82" fmla="*/ 20 w 39"/>
                  <a:gd name="T83" fmla="*/ 8 h 20"/>
                  <a:gd name="T84" fmla="*/ 21 w 39"/>
                  <a:gd name="T85" fmla="*/ 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9" h="20">
                    <a:moveTo>
                      <a:pt x="26" y="19"/>
                    </a:moveTo>
                    <a:cubicBezTo>
                      <a:pt x="22" y="18"/>
                      <a:pt x="21" y="16"/>
                      <a:pt x="20" y="14"/>
                    </a:cubicBezTo>
                    <a:cubicBezTo>
                      <a:pt x="20" y="14"/>
                      <a:pt x="20" y="14"/>
                      <a:pt x="20" y="14"/>
                    </a:cubicBezTo>
                    <a:cubicBezTo>
                      <a:pt x="17" y="16"/>
                      <a:pt x="13" y="19"/>
                      <a:pt x="9" y="19"/>
                    </a:cubicBezTo>
                    <a:cubicBezTo>
                      <a:pt x="9" y="19"/>
                      <a:pt x="9" y="19"/>
                      <a:pt x="9" y="19"/>
                    </a:cubicBezTo>
                    <a:cubicBezTo>
                      <a:pt x="8" y="19"/>
                      <a:pt x="8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0" y="17"/>
                      <a:pt x="0" y="9"/>
                      <a:pt x="0" y="8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8"/>
                      <a:pt x="0" y="7"/>
                      <a:pt x="0" y="7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8" y="6"/>
                      <a:pt x="8" y="6"/>
                      <a:pt x="8" y="6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9"/>
                      <a:pt x="8" y="10"/>
                      <a:pt x="8" y="11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9" y="11"/>
                      <a:pt x="9" y="11"/>
                    </a:cubicBezTo>
                    <a:cubicBezTo>
                      <a:pt x="9" y="11"/>
                      <a:pt x="10" y="11"/>
                      <a:pt x="10" y="11"/>
                    </a:cubicBezTo>
                    <a:cubicBezTo>
                      <a:pt x="10" y="11"/>
                      <a:pt x="10" y="11"/>
                      <a:pt x="10" y="11"/>
                    </a:cubicBezTo>
                    <a:cubicBezTo>
                      <a:pt x="11" y="10"/>
                      <a:pt x="13" y="9"/>
                      <a:pt x="14" y="8"/>
                    </a:cubicBezTo>
                    <a:cubicBezTo>
                      <a:pt x="14" y="8"/>
                      <a:pt x="14" y="8"/>
                      <a:pt x="14" y="8"/>
                    </a:cubicBezTo>
                    <a:cubicBezTo>
                      <a:pt x="16" y="7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17" y="5"/>
                      <a:pt x="17" y="5"/>
                      <a:pt x="17" y="5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3" y="3"/>
                      <a:pt x="23" y="3"/>
                      <a:pt x="23" y="3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24" y="6"/>
                      <a:pt x="24" y="6"/>
                      <a:pt x="24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5" y="7"/>
                      <a:pt x="25" y="8"/>
                      <a:pt x="26" y="9"/>
                    </a:cubicBezTo>
                    <a:cubicBezTo>
                      <a:pt x="26" y="9"/>
                      <a:pt x="26" y="9"/>
                      <a:pt x="26" y="9"/>
                    </a:cubicBezTo>
                    <a:cubicBezTo>
                      <a:pt x="26" y="9"/>
                      <a:pt x="27" y="10"/>
                      <a:pt x="27" y="11"/>
                    </a:cubicBezTo>
                    <a:cubicBezTo>
                      <a:pt x="27" y="11"/>
                      <a:pt x="27" y="11"/>
                      <a:pt x="27" y="11"/>
                    </a:cubicBezTo>
                    <a:cubicBezTo>
                      <a:pt x="28" y="10"/>
                      <a:pt x="28" y="9"/>
                      <a:pt x="29" y="8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0" y="6"/>
                      <a:pt x="31" y="4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1" y="3"/>
                      <a:pt x="31" y="4"/>
                      <a:pt x="31" y="3"/>
                    </a:cubicBezTo>
                    <a:cubicBezTo>
                      <a:pt x="31" y="3"/>
                      <a:pt x="31" y="3"/>
                      <a:pt x="31" y="3"/>
                    </a:cubicBezTo>
                    <a:cubicBezTo>
                      <a:pt x="32" y="2"/>
                      <a:pt x="32" y="2"/>
                      <a:pt x="32" y="2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38" y="6"/>
                      <a:pt x="38" y="6"/>
                      <a:pt x="38" y="6"/>
                    </a:cubicBezTo>
                    <a:cubicBezTo>
                      <a:pt x="38" y="7"/>
                      <a:pt x="37" y="9"/>
                      <a:pt x="36" y="12"/>
                    </a:cubicBezTo>
                    <a:cubicBezTo>
                      <a:pt x="36" y="12"/>
                      <a:pt x="36" y="12"/>
                      <a:pt x="36" y="12"/>
                    </a:cubicBezTo>
                    <a:cubicBezTo>
                      <a:pt x="34" y="14"/>
                      <a:pt x="33" y="18"/>
                      <a:pt x="29" y="19"/>
                    </a:cubicBezTo>
                    <a:cubicBezTo>
                      <a:pt x="29" y="19"/>
                      <a:pt x="29" y="19"/>
                      <a:pt x="29" y="19"/>
                    </a:cubicBezTo>
                    <a:cubicBezTo>
                      <a:pt x="29" y="19"/>
                      <a:pt x="28" y="19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8" y="19"/>
                      <a:pt x="28" y="19"/>
                      <a:pt x="28" y="19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6" y="20"/>
                      <a:pt x="26" y="20"/>
                      <a:pt x="26" y="20"/>
                    </a:cubicBezTo>
                    <a:cubicBezTo>
                      <a:pt x="26" y="19"/>
                      <a:pt x="26" y="19"/>
                      <a:pt x="26" y="19"/>
                    </a:cubicBezTo>
                    <a:close/>
                    <a:moveTo>
                      <a:pt x="27" y="17"/>
                    </a:moveTo>
                    <a:cubicBezTo>
                      <a:pt x="25" y="19"/>
                      <a:pt x="25" y="19"/>
                      <a:pt x="25" y="19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cubicBezTo>
                      <a:pt x="27" y="17"/>
                      <a:pt x="27" y="17"/>
                      <a:pt x="27" y="17"/>
                    </a:cubicBezTo>
                    <a:close/>
                    <a:moveTo>
                      <a:pt x="8" y="16"/>
                    </a:moveTo>
                    <a:cubicBezTo>
                      <a:pt x="8" y="16"/>
                      <a:pt x="8" y="16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6"/>
                    </a:cubicBezTo>
                    <a:close/>
                    <a:moveTo>
                      <a:pt x="26" y="15"/>
                    </a:moveTo>
                    <a:cubicBezTo>
                      <a:pt x="26" y="15"/>
                      <a:pt x="25" y="14"/>
                      <a:pt x="24" y="14"/>
                    </a:cubicBezTo>
                    <a:cubicBezTo>
                      <a:pt x="24" y="14"/>
                      <a:pt x="24" y="14"/>
                      <a:pt x="24" y="14"/>
                    </a:cubicBezTo>
                    <a:cubicBezTo>
                      <a:pt x="25" y="14"/>
                      <a:pt x="26" y="15"/>
                      <a:pt x="26" y="15"/>
                    </a:cubicBezTo>
                    <a:close/>
                    <a:moveTo>
                      <a:pt x="30" y="14"/>
                    </a:moveTo>
                    <a:cubicBezTo>
                      <a:pt x="29" y="14"/>
                      <a:pt x="29" y="15"/>
                      <a:pt x="29" y="15"/>
                    </a:cubicBezTo>
                    <a:cubicBezTo>
                      <a:pt x="29" y="15"/>
                      <a:pt x="29" y="15"/>
                      <a:pt x="29" y="15"/>
                    </a:cubicBezTo>
                    <a:cubicBezTo>
                      <a:pt x="29" y="15"/>
                      <a:pt x="30" y="14"/>
                      <a:pt x="30" y="13"/>
                    </a:cubicBezTo>
                    <a:cubicBezTo>
                      <a:pt x="30" y="13"/>
                      <a:pt x="30" y="13"/>
                      <a:pt x="30" y="13"/>
                    </a:cubicBezTo>
                    <a:cubicBezTo>
                      <a:pt x="30" y="13"/>
                      <a:pt x="30" y="14"/>
                      <a:pt x="30" y="14"/>
                    </a:cubicBezTo>
                    <a:close/>
                    <a:moveTo>
                      <a:pt x="6" y="15"/>
                    </a:moveTo>
                    <a:cubicBezTo>
                      <a:pt x="5" y="14"/>
                      <a:pt x="5" y="13"/>
                      <a:pt x="5" y="12"/>
                    </a:cubicBezTo>
                    <a:cubicBezTo>
                      <a:pt x="5" y="12"/>
                      <a:pt x="5" y="12"/>
                      <a:pt x="5" y="12"/>
                    </a:cubicBezTo>
                    <a:cubicBezTo>
                      <a:pt x="4" y="11"/>
                      <a:pt x="4" y="11"/>
                      <a:pt x="4" y="10"/>
                    </a:cubicBezTo>
                    <a:cubicBezTo>
                      <a:pt x="4" y="10"/>
                      <a:pt x="4" y="10"/>
                      <a:pt x="4" y="10"/>
                    </a:cubicBezTo>
                    <a:cubicBezTo>
                      <a:pt x="4" y="12"/>
                      <a:pt x="5" y="14"/>
                      <a:pt x="6" y="15"/>
                    </a:cubicBezTo>
                    <a:close/>
                    <a:moveTo>
                      <a:pt x="16" y="11"/>
                    </a:moveTo>
                    <a:cubicBezTo>
                      <a:pt x="15" y="12"/>
                      <a:pt x="14" y="13"/>
                      <a:pt x="13" y="14"/>
                    </a:cubicBezTo>
                    <a:cubicBezTo>
                      <a:pt x="13" y="14"/>
                      <a:pt x="13" y="14"/>
                      <a:pt x="13" y="14"/>
                    </a:cubicBezTo>
                    <a:cubicBezTo>
                      <a:pt x="15" y="13"/>
                      <a:pt x="17" y="11"/>
                      <a:pt x="18" y="10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8" y="10"/>
                      <a:pt x="17" y="11"/>
                      <a:pt x="16" y="11"/>
                    </a:cubicBezTo>
                    <a:close/>
                    <a:moveTo>
                      <a:pt x="23" y="11"/>
                    </a:moveTo>
                    <a:cubicBezTo>
                      <a:pt x="23" y="11"/>
                      <a:pt x="23" y="11"/>
                      <a:pt x="23" y="12"/>
                    </a:cubicBezTo>
                    <a:cubicBezTo>
                      <a:pt x="23" y="12"/>
                      <a:pt x="23" y="12"/>
                      <a:pt x="23" y="12"/>
                    </a:cubicBezTo>
                    <a:cubicBezTo>
                      <a:pt x="23" y="11"/>
                      <a:pt x="23" y="11"/>
                      <a:pt x="22" y="11"/>
                    </a:cubicBezTo>
                    <a:cubicBezTo>
                      <a:pt x="22" y="11"/>
                      <a:pt x="22" y="11"/>
                      <a:pt x="22" y="11"/>
                    </a:cubicBezTo>
                    <a:cubicBezTo>
                      <a:pt x="23" y="11"/>
                      <a:pt x="23" y="11"/>
                      <a:pt x="23" y="11"/>
                    </a:cubicBezTo>
                    <a:close/>
                    <a:moveTo>
                      <a:pt x="32" y="10"/>
                    </a:move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10"/>
                      <a:pt x="33" y="9"/>
                      <a:pt x="33" y="8"/>
                    </a:cubicBezTo>
                    <a:cubicBezTo>
                      <a:pt x="33" y="8"/>
                      <a:pt x="33" y="8"/>
                      <a:pt x="33" y="8"/>
                    </a:cubicBezTo>
                    <a:cubicBezTo>
                      <a:pt x="33" y="9"/>
                      <a:pt x="32" y="9"/>
                      <a:pt x="32" y="10"/>
                    </a:cubicBezTo>
                    <a:close/>
                    <a:moveTo>
                      <a:pt x="22" y="10"/>
                    </a:move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1" y="9"/>
                      <a:pt x="21" y="9"/>
                      <a:pt x="21" y="9"/>
                    </a:cubicBezTo>
                    <a:cubicBezTo>
                      <a:pt x="22" y="10"/>
                      <a:pt x="22" y="10"/>
                      <a:pt x="22" y="10"/>
                    </a:cubicBezTo>
                    <a:close/>
                    <a:moveTo>
                      <a:pt x="21" y="8"/>
                    </a:moveTo>
                    <a:cubicBezTo>
                      <a:pt x="20" y="7"/>
                      <a:pt x="20" y="7"/>
                      <a:pt x="20" y="7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0" y="8"/>
                      <a:pt x="20" y="8"/>
                      <a:pt x="20" y="8"/>
                    </a:cubicBezTo>
                    <a:cubicBezTo>
                      <a:pt x="21" y="8"/>
                      <a:pt x="21" y="8"/>
                      <a:pt x="2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0" name="Freeform 275"/>
              <p:cNvSpPr>
                <a:spLocks noEditPoints="1"/>
              </p:cNvSpPr>
              <p:nvPr/>
            </p:nvSpPr>
            <p:spPr bwMode="auto">
              <a:xfrm>
                <a:off x="2257" y="1489"/>
                <a:ext cx="66" cy="227"/>
              </a:xfrm>
              <a:custGeom>
                <a:avLst/>
                <a:gdLst>
                  <a:gd name="T0" fmla="*/ 3 w 66"/>
                  <a:gd name="T1" fmla="*/ 174 h 227"/>
                  <a:gd name="T2" fmla="*/ 0 w 66"/>
                  <a:gd name="T3" fmla="*/ 171 h 227"/>
                  <a:gd name="T4" fmla="*/ 0 w 66"/>
                  <a:gd name="T5" fmla="*/ 169 h 227"/>
                  <a:gd name="T6" fmla="*/ 31 w 66"/>
                  <a:gd name="T7" fmla="*/ 0 h 227"/>
                  <a:gd name="T8" fmla="*/ 41 w 66"/>
                  <a:gd name="T9" fmla="*/ 0 h 227"/>
                  <a:gd name="T10" fmla="*/ 66 w 66"/>
                  <a:gd name="T11" fmla="*/ 169 h 227"/>
                  <a:gd name="T12" fmla="*/ 25 w 66"/>
                  <a:gd name="T13" fmla="*/ 227 h 227"/>
                  <a:gd name="T14" fmla="*/ 3 w 66"/>
                  <a:gd name="T15" fmla="*/ 174 h 227"/>
                  <a:gd name="T16" fmla="*/ 3 w 66"/>
                  <a:gd name="T17" fmla="*/ 174 h 227"/>
                  <a:gd name="T18" fmla="*/ 13 w 66"/>
                  <a:gd name="T19" fmla="*/ 169 h 227"/>
                  <a:gd name="T20" fmla="*/ 28 w 66"/>
                  <a:gd name="T21" fmla="*/ 206 h 227"/>
                  <a:gd name="T22" fmla="*/ 56 w 66"/>
                  <a:gd name="T23" fmla="*/ 166 h 227"/>
                  <a:gd name="T24" fmla="*/ 36 w 66"/>
                  <a:gd name="T25" fmla="*/ 33 h 227"/>
                  <a:gd name="T26" fmla="*/ 10 w 66"/>
                  <a:gd name="T27" fmla="*/ 169 h 227"/>
                  <a:gd name="T28" fmla="*/ 13 w 66"/>
                  <a:gd name="T29" fmla="*/ 169 h 227"/>
                  <a:gd name="T30" fmla="*/ 13 w 66"/>
                  <a:gd name="T31" fmla="*/ 169 h 2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66" h="227">
                    <a:moveTo>
                      <a:pt x="3" y="174"/>
                    </a:moveTo>
                    <a:lnTo>
                      <a:pt x="0" y="171"/>
                    </a:lnTo>
                    <a:lnTo>
                      <a:pt x="0" y="169"/>
                    </a:lnTo>
                    <a:lnTo>
                      <a:pt x="31" y="0"/>
                    </a:lnTo>
                    <a:lnTo>
                      <a:pt x="41" y="0"/>
                    </a:lnTo>
                    <a:lnTo>
                      <a:pt x="66" y="169"/>
                    </a:lnTo>
                    <a:lnTo>
                      <a:pt x="25" y="227"/>
                    </a:lnTo>
                    <a:lnTo>
                      <a:pt x="3" y="174"/>
                    </a:lnTo>
                    <a:lnTo>
                      <a:pt x="3" y="174"/>
                    </a:lnTo>
                    <a:close/>
                    <a:moveTo>
                      <a:pt x="13" y="169"/>
                    </a:moveTo>
                    <a:lnTo>
                      <a:pt x="28" y="206"/>
                    </a:lnTo>
                    <a:lnTo>
                      <a:pt x="56" y="166"/>
                    </a:lnTo>
                    <a:lnTo>
                      <a:pt x="36" y="33"/>
                    </a:lnTo>
                    <a:lnTo>
                      <a:pt x="10" y="169"/>
                    </a:lnTo>
                    <a:lnTo>
                      <a:pt x="13" y="169"/>
                    </a:lnTo>
                    <a:lnTo>
                      <a:pt x="13" y="16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1" name="Freeform 276"/>
              <p:cNvSpPr>
                <a:spLocks noEditPoints="1"/>
              </p:cNvSpPr>
              <p:nvPr/>
            </p:nvSpPr>
            <p:spPr bwMode="auto">
              <a:xfrm>
                <a:off x="2252" y="1484"/>
                <a:ext cx="76" cy="242"/>
              </a:xfrm>
              <a:custGeom>
                <a:avLst/>
                <a:gdLst>
                  <a:gd name="T0" fmla="*/ 3 w 76"/>
                  <a:gd name="T1" fmla="*/ 181 h 242"/>
                  <a:gd name="T2" fmla="*/ 8 w 76"/>
                  <a:gd name="T3" fmla="*/ 179 h 242"/>
                  <a:gd name="T4" fmla="*/ 13 w 76"/>
                  <a:gd name="T5" fmla="*/ 176 h 242"/>
                  <a:gd name="T6" fmla="*/ 23 w 76"/>
                  <a:gd name="T7" fmla="*/ 199 h 242"/>
                  <a:gd name="T8" fmla="*/ 13 w 76"/>
                  <a:gd name="T9" fmla="*/ 176 h 242"/>
                  <a:gd name="T10" fmla="*/ 18 w 76"/>
                  <a:gd name="T11" fmla="*/ 174 h 242"/>
                  <a:gd name="T12" fmla="*/ 20 w 76"/>
                  <a:gd name="T13" fmla="*/ 174 h 242"/>
                  <a:gd name="T14" fmla="*/ 33 w 76"/>
                  <a:gd name="T15" fmla="*/ 201 h 242"/>
                  <a:gd name="T16" fmla="*/ 56 w 76"/>
                  <a:gd name="T17" fmla="*/ 171 h 242"/>
                  <a:gd name="T18" fmla="*/ 41 w 76"/>
                  <a:gd name="T19" fmla="*/ 68 h 242"/>
                  <a:gd name="T20" fmla="*/ 20 w 76"/>
                  <a:gd name="T21" fmla="*/ 171 h 242"/>
                  <a:gd name="T22" fmla="*/ 20 w 76"/>
                  <a:gd name="T23" fmla="*/ 174 h 242"/>
                  <a:gd name="T24" fmla="*/ 18 w 76"/>
                  <a:gd name="T25" fmla="*/ 174 h 242"/>
                  <a:gd name="T26" fmla="*/ 13 w 76"/>
                  <a:gd name="T27" fmla="*/ 176 h 242"/>
                  <a:gd name="T28" fmla="*/ 13 w 76"/>
                  <a:gd name="T29" fmla="*/ 176 h 242"/>
                  <a:gd name="T30" fmla="*/ 8 w 76"/>
                  <a:gd name="T31" fmla="*/ 179 h 242"/>
                  <a:gd name="T32" fmla="*/ 3 w 76"/>
                  <a:gd name="T33" fmla="*/ 181 h 242"/>
                  <a:gd name="T34" fmla="*/ 0 w 76"/>
                  <a:gd name="T35" fmla="*/ 176 h 242"/>
                  <a:gd name="T36" fmla="*/ 0 w 76"/>
                  <a:gd name="T37" fmla="*/ 174 h 242"/>
                  <a:gd name="T38" fmla="*/ 30 w 76"/>
                  <a:gd name="T39" fmla="*/ 0 h 242"/>
                  <a:gd name="T40" fmla="*/ 51 w 76"/>
                  <a:gd name="T41" fmla="*/ 3 h 242"/>
                  <a:gd name="T42" fmla="*/ 76 w 76"/>
                  <a:gd name="T43" fmla="*/ 176 h 242"/>
                  <a:gd name="T44" fmla="*/ 30 w 76"/>
                  <a:gd name="T45" fmla="*/ 242 h 242"/>
                  <a:gd name="T46" fmla="*/ 3 w 76"/>
                  <a:gd name="T47" fmla="*/ 181 h 242"/>
                  <a:gd name="T48" fmla="*/ 3 w 76"/>
                  <a:gd name="T49" fmla="*/ 181 h 242"/>
                  <a:gd name="T50" fmla="*/ 10 w 76"/>
                  <a:gd name="T51" fmla="*/ 174 h 242"/>
                  <a:gd name="T52" fmla="*/ 10 w 76"/>
                  <a:gd name="T53" fmla="*/ 174 h 242"/>
                  <a:gd name="T54" fmla="*/ 10 w 76"/>
                  <a:gd name="T55" fmla="*/ 174 h 242"/>
                  <a:gd name="T56" fmla="*/ 10 w 76"/>
                  <a:gd name="T57" fmla="*/ 174 h 242"/>
                  <a:gd name="T58" fmla="*/ 10 w 76"/>
                  <a:gd name="T59" fmla="*/ 174 h 242"/>
                  <a:gd name="T60" fmla="*/ 10 w 76"/>
                  <a:gd name="T61" fmla="*/ 174 h 242"/>
                  <a:gd name="T62" fmla="*/ 46 w 76"/>
                  <a:gd name="T63" fmla="*/ 38 h 242"/>
                  <a:gd name="T64" fmla="*/ 66 w 76"/>
                  <a:gd name="T65" fmla="*/ 174 h 242"/>
                  <a:gd name="T66" fmla="*/ 41 w 76"/>
                  <a:gd name="T67" fmla="*/ 10 h 242"/>
                  <a:gd name="T68" fmla="*/ 41 w 76"/>
                  <a:gd name="T69" fmla="*/ 10 h 242"/>
                  <a:gd name="T70" fmla="*/ 18 w 76"/>
                  <a:gd name="T71" fmla="*/ 134 h 242"/>
                  <a:gd name="T72" fmla="*/ 36 w 76"/>
                  <a:gd name="T73" fmla="*/ 38 h 242"/>
                  <a:gd name="T74" fmla="*/ 46 w 76"/>
                  <a:gd name="T75" fmla="*/ 38 h 242"/>
                  <a:gd name="T76" fmla="*/ 46 w 76"/>
                  <a:gd name="T77" fmla="*/ 38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76" h="242">
                    <a:moveTo>
                      <a:pt x="3" y="181"/>
                    </a:moveTo>
                    <a:lnTo>
                      <a:pt x="8" y="179"/>
                    </a:lnTo>
                    <a:lnTo>
                      <a:pt x="13" y="176"/>
                    </a:lnTo>
                    <a:lnTo>
                      <a:pt x="23" y="199"/>
                    </a:lnTo>
                    <a:lnTo>
                      <a:pt x="13" y="176"/>
                    </a:lnTo>
                    <a:lnTo>
                      <a:pt x="18" y="174"/>
                    </a:lnTo>
                    <a:lnTo>
                      <a:pt x="20" y="174"/>
                    </a:lnTo>
                    <a:lnTo>
                      <a:pt x="33" y="201"/>
                    </a:lnTo>
                    <a:lnTo>
                      <a:pt x="56" y="171"/>
                    </a:lnTo>
                    <a:lnTo>
                      <a:pt x="41" y="68"/>
                    </a:lnTo>
                    <a:lnTo>
                      <a:pt x="20" y="171"/>
                    </a:lnTo>
                    <a:lnTo>
                      <a:pt x="20" y="174"/>
                    </a:lnTo>
                    <a:lnTo>
                      <a:pt x="18" y="174"/>
                    </a:lnTo>
                    <a:lnTo>
                      <a:pt x="13" y="176"/>
                    </a:lnTo>
                    <a:lnTo>
                      <a:pt x="13" y="176"/>
                    </a:lnTo>
                    <a:lnTo>
                      <a:pt x="8" y="179"/>
                    </a:lnTo>
                    <a:lnTo>
                      <a:pt x="3" y="181"/>
                    </a:lnTo>
                    <a:lnTo>
                      <a:pt x="0" y="176"/>
                    </a:lnTo>
                    <a:lnTo>
                      <a:pt x="0" y="174"/>
                    </a:lnTo>
                    <a:lnTo>
                      <a:pt x="30" y="0"/>
                    </a:lnTo>
                    <a:lnTo>
                      <a:pt x="51" y="3"/>
                    </a:lnTo>
                    <a:lnTo>
                      <a:pt x="76" y="176"/>
                    </a:lnTo>
                    <a:lnTo>
                      <a:pt x="30" y="242"/>
                    </a:lnTo>
                    <a:lnTo>
                      <a:pt x="3" y="181"/>
                    </a:lnTo>
                    <a:lnTo>
                      <a:pt x="3" y="181"/>
                    </a:lnTo>
                    <a:close/>
                    <a:moveTo>
                      <a:pt x="10" y="174"/>
                    </a:moveTo>
                    <a:lnTo>
                      <a:pt x="10" y="174"/>
                    </a:lnTo>
                    <a:lnTo>
                      <a:pt x="10" y="174"/>
                    </a:lnTo>
                    <a:lnTo>
                      <a:pt x="10" y="174"/>
                    </a:lnTo>
                    <a:lnTo>
                      <a:pt x="10" y="174"/>
                    </a:lnTo>
                    <a:lnTo>
                      <a:pt x="10" y="174"/>
                    </a:lnTo>
                    <a:close/>
                    <a:moveTo>
                      <a:pt x="46" y="38"/>
                    </a:moveTo>
                    <a:lnTo>
                      <a:pt x="66" y="174"/>
                    </a:lnTo>
                    <a:lnTo>
                      <a:pt x="41" y="10"/>
                    </a:lnTo>
                    <a:lnTo>
                      <a:pt x="41" y="10"/>
                    </a:lnTo>
                    <a:lnTo>
                      <a:pt x="18" y="134"/>
                    </a:lnTo>
                    <a:lnTo>
                      <a:pt x="36" y="38"/>
                    </a:lnTo>
                    <a:lnTo>
                      <a:pt x="46" y="38"/>
                    </a:lnTo>
                    <a:lnTo>
                      <a:pt x="46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2" name="Freeform 277"/>
              <p:cNvSpPr>
                <a:spLocks noEditPoints="1"/>
              </p:cNvSpPr>
              <p:nvPr/>
            </p:nvSpPr>
            <p:spPr bwMode="auto">
              <a:xfrm>
                <a:off x="2176" y="1467"/>
                <a:ext cx="205" cy="311"/>
              </a:xfrm>
              <a:custGeom>
                <a:avLst/>
                <a:gdLst>
                  <a:gd name="T0" fmla="*/ 12 w 81"/>
                  <a:gd name="T1" fmla="*/ 101 h 124"/>
                  <a:gd name="T2" fmla="*/ 0 w 81"/>
                  <a:gd name="T3" fmla="*/ 56 h 124"/>
                  <a:gd name="T4" fmla="*/ 0 w 81"/>
                  <a:gd name="T5" fmla="*/ 56 h 124"/>
                  <a:gd name="T6" fmla="*/ 1 w 81"/>
                  <a:gd name="T7" fmla="*/ 46 h 124"/>
                  <a:gd name="T8" fmla="*/ 1 w 81"/>
                  <a:gd name="T9" fmla="*/ 46 h 124"/>
                  <a:gd name="T10" fmla="*/ 51 w 81"/>
                  <a:gd name="T11" fmla="*/ 0 h 124"/>
                  <a:gd name="T12" fmla="*/ 51 w 81"/>
                  <a:gd name="T13" fmla="*/ 0 h 124"/>
                  <a:gd name="T14" fmla="*/ 75 w 81"/>
                  <a:gd name="T15" fmla="*/ 17 h 124"/>
                  <a:gd name="T16" fmla="*/ 75 w 81"/>
                  <a:gd name="T17" fmla="*/ 17 h 124"/>
                  <a:gd name="T18" fmla="*/ 81 w 81"/>
                  <a:gd name="T19" fmla="*/ 58 h 124"/>
                  <a:gd name="T20" fmla="*/ 81 w 81"/>
                  <a:gd name="T21" fmla="*/ 58 h 124"/>
                  <a:gd name="T22" fmla="*/ 41 w 81"/>
                  <a:gd name="T23" fmla="*/ 124 h 124"/>
                  <a:gd name="T24" fmla="*/ 41 w 81"/>
                  <a:gd name="T25" fmla="*/ 124 h 124"/>
                  <a:gd name="T26" fmla="*/ 12 w 81"/>
                  <a:gd name="T27" fmla="*/ 101 h 124"/>
                  <a:gd name="T28" fmla="*/ 5 w 81"/>
                  <a:gd name="T29" fmla="*/ 47 h 124"/>
                  <a:gd name="T30" fmla="*/ 4 w 81"/>
                  <a:gd name="T31" fmla="*/ 56 h 124"/>
                  <a:gd name="T32" fmla="*/ 4 w 81"/>
                  <a:gd name="T33" fmla="*/ 56 h 124"/>
                  <a:gd name="T34" fmla="*/ 16 w 81"/>
                  <a:gd name="T35" fmla="*/ 99 h 124"/>
                  <a:gd name="T36" fmla="*/ 16 w 81"/>
                  <a:gd name="T37" fmla="*/ 99 h 124"/>
                  <a:gd name="T38" fmla="*/ 41 w 81"/>
                  <a:gd name="T39" fmla="*/ 120 h 124"/>
                  <a:gd name="T40" fmla="*/ 41 w 81"/>
                  <a:gd name="T41" fmla="*/ 120 h 124"/>
                  <a:gd name="T42" fmla="*/ 66 w 81"/>
                  <a:gd name="T43" fmla="*/ 101 h 124"/>
                  <a:gd name="T44" fmla="*/ 66 w 81"/>
                  <a:gd name="T45" fmla="*/ 101 h 124"/>
                  <a:gd name="T46" fmla="*/ 77 w 81"/>
                  <a:gd name="T47" fmla="*/ 58 h 124"/>
                  <a:gd name="T48" fmla="*/ 77 w 81"/>
                  <a:gd name="T49" fmla="*/ 58 h 124"/>
                  <a:gd name="T50" fmla="*/ 71 w 81"/>
                  <a:gd name="T51" fmla="*/ 19 h 124"/>
                  <a:gd name="T52" fmla="*/ 71 w 81"/>
                  <a:gd name="T53" fmla="*/ 19 h 124"/>
                  <a:gd name="T54" fmla="*/ 51 w 81"/>
                  <a:gd name="T55" fmla="*/ 4 h 124"/>
                  <a:gd name="T56" fmla="*/ 51 w 81"/>
                  <a:gd name="T57" fmla="*/ 4 h 124"/>
                  <a:gd name="T58" fmla="*/ 5 w 81"/>
                  <a:gd name="T59" fmla="*/ 47 h 1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1" h="124">
                    <a:moveTo>
                      <a:pt x="12" y="101"/>
                    </a:moveTo>
                    <a:cubicBezTo>
                      <a:pt x="5" y="88"/>
                      <a:pt x="0" y="71"/>
                      <a:pt x="0" y="56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0" y="53"/>
                      <a:pt x="0" y="49"/>
                      <a:pt x="1" y="46"/>
                    </a:cubicBezTo>
                    <a:cubicBezTo>
                      <a:pt x="1" y="46"/>
                      <a:pt x="1" y="46"/>
                      <a:pt x="1" y="46"/>
                    </a:cubicBezTo>
                    <a:cubicBezTo>
                      <a:pt x="6" y="13"/>
                      <a:pt x="29" y="0"/>
                      <a:pt x="51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62" y="0"/>
                      <a:pt x="70" y="7"/>
                      <a:pt x="75" y="17"/>
                    </a:cubicBezTo>
                    <a:cubicBezTo>
                      <a:pt x="75" y="17"/>
                      <a:pt x="75" y="17"/>
                      <a:pt x="75" y="17"/>
                    </a:cubicBezTo>
                    <a:cubicBezTo>
                      <a:pt x="80" y="28"/>
                      <a:pt x="81" y="42"/>
                      <a:pt x="81" y="58"/>
                    </a:cubicBezTo>
                    <a:cubicBezTo>
                      <a:pt x="81" y="58"/>
                      <a:pt x="81" y="58"/>
                      <a:pt x="81" y="58"/>
                    </a:cubicBezTo>
                    <a:cubicBezTo>
                      <a:pt x="81" y="90"/>
                      <a:pt x="64" y="124"/>
                      <a:pt x="41" y="124"/>
                    </a:cubicBezTo>
                    <a:cubicBezTo>
                      <a:pt x="41" y="124"/>
                      <a:pt x="41" y="124"/>
                      <a:pt x="41" y="124"/>
                    </a:cubicBezTo>
                    <a:cubicBezTo>
                      <a:pt x="30" y="124"/>
                      <a:pt x="20" y="114"/>
                      <a:pt x="12" y="101"/>
                    </a:cubicBezTo>
                    <a:close/>
                    <a:moveTo>
                      <a:pt x="5" y="47"/>
                    </a:moveTo>
                    <a:cubicBezTo>
                      <a:pt x="4" y="50"/>
                      <a:pt x="4" y="53"/>
                      <a:pt x="4" y="56"/>
                    </a:cubicBezTo>
                    <a:cubicBezTo>
                      <a:pt x="4" y="56"/>
                      <a:pt x="4" y="56"/>
                      <a:pt x="4" y="56"/>
                    </a:cubicBezTo>
                    <a:cubicBezTo>
                      <a:pt x="4" y="71"/>
                      <a:pt x="9" y="87"/>
                      <a:pt x="16" y="99"/>
                    </a:cubicBezTo>
                    <a:cubicBezTo>
                      <a:pt x="16" y="99"/>
                      <a:pt x="16" y="99"/>
                      <a:pt x="16" y="99"/>
                    </a:cubicBezTo>
                    <a:cubicBezTo>
                      <a:pt x="23" y="112"/>
                      <a:pt x="32" y="120"/>
                      <a:pt x="41" y="120"/>
                    </a:cubicBezTo>
                    <a:cubicBezTo>
                      <a:pt x="41" y="120"/>
                      <a:pt x="41" y="120"/>
                      <a:pt x="41" y="120"/>
                    </a:cubicBezTo>
                    <a:cubicBezTo>
                      <a:pt x="50" y="120"/>
                      <a:pt x="59" y="113"/>
                      <a:pt x="66" y="101"/>
                    </a:cubicBezTo>
                    <a:cubicBezTo>
                      <a:pt x="66" y="101"/>
                      <a:pt x="66" y="101"/>
                      <a:pt x="66" y="101"/>
                    </a:cubicBezTo>
                    <a:cubicBezTo>
                      <a:pt x="73" y="89"/>
                      <a:pt x="77" y="74"/>
                      <a:pt x="77" y="58"/>
                    </a:cubicBezTo>
                    <a:cubicBezTo>
                      <a:pt x="77" y="58"/>
                      <a:pt x="77" y="58"/>
                      <a:pt x="77" y="58"/>
                    </a:cubicBezTo>
                    <a:cubicBezTo>
                      <a:pt x="77" y="42"/>
                      <a:pt x="76" y="28"/>
                      <a:pt x="71" y="19"/>
                    </a:cubicBezTo>
                    <a:cubicBezTo>
                      <a:pt x="71" y="19"/>
                      <a:pt x="71" y="19"/>
                      <a:pt x="71" y="19"/>
                    </a:cubicBezTo>
                    <a:cubicBezTo>
                      <a:pt x="67" y="9"/>
                      <a:pt x="61" y="4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30" y="4"/>
                      <a:pt x="10" y="15"/>
                      <a:pt x="5" y="4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3" name="Freeform 278"/>
              <p:cNvSpPr>
                <a:spLocks noEditPoints="1"/>
              </p:cNvSpPr>
              <p:nvPr/>
            </p:nvSpPr>
            <p:spPr bwMode="auto">
              <a:xfrm>
                <a:off x="2171" y="1462"/>
                <a:ext cx="215" cy="321"/>
              </a:xfrm>
              <a:custGeom>
                <a:avLst/>
                <a:gdLst>
                  <a:gd name="T0" fmla="*/ 13 w 85"/>
                  <a:gd name="T1" fmla="*/ 104 h 128"/>
                  <a:gd name="T2" fmla="*/ 1 w 85"/>
                  <a:gd name="T3" fmla="*/ 48 h 128"/>
                  <a:gd name="T4" fmla="*/ 53 w 85"/>
                  <a:gd name="T5" fmla="*/ 0 h 128"/>
                  <a:gd name="T6" fmla="*/ 53 w 85"/>
                  <a:gd name="T7" fmla="*/ 0 h 128"/>
                  <a:gd name="T8" fmla="*/ 79 w 85"/>
                  <a:gd name="T9" fmla="*/ 18 h 128"/>
                  <a:gd name="T10" fmla="*/ 43 w 85"/>
                  <a:gd name="T11" fmla="*/ 128 h 128"/>
                  <a:gd name="T12" fmla="*/ 43 w 85"/>
                  <a:gd name="T13" fmla="*/ 124 h 128"/>
                  <a:gd name="T14" fmla="*/ 43 w 85"/>
                  <a:gd name="T15" fmla="*/ 124 h 128"/>
                  <a:gd name="T16" fmla="*/ 43 w 85"/>
                  <a:gd name="T17" fmla="*/ 124 h 128"/>
                  <a:gd name="T18" fmla="*/ 19 w 85"/>
                  <a:gd name="T19" fmla="*/ 106 h 128"/>
                  <a:gd name="T20" fmla="*/ 50 w 85"/>
                  <a:gd name="T21" fmla="*/ 123 h 128"/>
                  <a:gd name="T22" fmla="*/ 51 w 85"/>
                  <a:gd name="T23" fmla="*/ 123 h 128"/>
                  <a:gd name="T24" fmla="*/ 51 w 85"/>
                  <a:gd name="T25" fmla="*/ 123 h 128"/>
                  <a:gd name="T26" fmla="*/ 51 w 85"/>
                  <a:gd name="T27" fmla="*/ 123 h 128"/>
                  <a:gd name="T28" fmla="*/ 70 w 85"/>
                  <a:gd name="T29" fmla="*/ 104 h 128"/>
                  <a:gd name="T30" fmla="*/ 67 w 85"/>
                  <a:gd name="T31" fmla="*/ 102 h 128"/>
                  <a:gd name="T32" fmla="*/ 77 w 85"/>
                  <a:gd name="T33" fmla="*/ 60 h 128"/>
                  <a:gd name="T34" fmla="*/ 77 w 85"/>
                  <a:gd name="T35" fmla="*/ 60 h 128"/>
                  <a:gd name="T36" fmla="*/ 71 w 85"/>
                  <a:gd name="T37" fmla="*/ 22 h 128"/>
                  <a:gd name="T38" fmla="*/ 53 w 85"/>
                  <a:gd name="T39" fmla="*/ 8 h 128"/>
                  <a:gd name="T40" fmla="*/ 8 w 85"/>
                  <a:gd name="T41" fmla="*/ 58 h 128"/>
                  <a:gd name="T42" fmla="*/ 8 w 85"/>
                  <a:gd name="T43" fmla="*/ 58 h 128"/>
                  <a:gd name="T44" fmla="*/ 20 w 85"/>
                  <a:gd name="T45" fmla="*/ 100 h 128"/>
                  <a:gd name="T46" fmla="*/ 43 w 85"/>
                  <a:gd name="T47" fmla="*/ 120 h 128"/>
                  <a:gd name="T48" fmla="*/ 43 w 85"/>
                  <a:gd name="T49" fmla="*/ 120 h 128"/>
                  <a:gd name="T50" fmla="*/ 16 w 85"/>
                  <a:gd name="T51" fmla="*/ 102 h 128"/>
                  <a:gd name="T52" fmla="*/ 78 w 85"/>
                  <a:gd name="T53" fmla="*/ 85 h 128"/>
                  <a:gd name="T54" fmla="*/ 78 w 85"/>
                  <a:gd name="T55" fmla="*/ 85 h 128"/>
                  <a:gd name="T56" fmla="*/ 78 w 85"/>
                  <a:gd name="T57" fmla="*/ 84 h 128"/>
                  <a:gd name="T58" fmla="*/ 81 w 85"/>
                  <a:gd name="T59" fmla="*/ 61 h 128"/>
                  <a:gd name="T60" fmla="*/ 81 w 85"/>
                  <a:gd name="T61" fmla="*/ 60 h 128"/>
                  <a:gd name="T62" fmla="*/ 81 w 85"/>
                  <a:gd name="T63" fmla="*/ 60 h 128"/>
                  <a:gd name="T64" fmla="*/ 4 w 85"/>
                  <a:gd name="T65" fmla="*/ 59 h 128"/>
                  <a:gd name="T66" fmla="*/ 4 w 85"/>
                  <a:gd name="T67" fmla="*/ 59 h 128"/>
                  <a:gd name="T68" fmla="*/ 4 w 85"/>
                  <a:gd name="T69" fmla="*/ 58 h 128"/>
                  <a:gd name="T70" fmla="*/ 4 w 85"/>
                  <a:gd name="T71" fmla="*/ 58 h 128"/>
                  <a:gd name="T72" fmla="*/ 11 w 85"/>
                  <a:gd name="T73" fmla="*/ 29 h 128"/>
                  <a:gd name="T74" fmla="*/ 11 w 85"/>
                  <a:gd name="T75" fmla="*/ 29 h 128"/>
                  <a:gd name="T76" fmla="*/ 11 w 85"/>
                  <a:gd name="T77" fmla="*/ 28 h 128"/>
                  <a:gd name="T78" fmla="*/ 12 w 85"/>
                  <a:gd name="T79" fmla="*/ 27 h 128"/>
                  <a:gd name="T80" fmla="*/ 12 w 85"/>
                  <a:gd name="T81" fmla="*/ 27 h 128"/>
                  <a:gd name="T82" fmla="*/ 12 w 85"/>
                  <a:gd name="T83" fmla="*/ 27 h 128"/>
                  <a:gd name="T84" fmla="*/ 12 w 85"/>
                  <a:gd name="T85" fmla="*/ 26 h 128"/>
                  <a:gd name="T86" fmla="*/ 13 w 85"/>
                  <a:gd name="T87" fmla="*/ 26 h 128"/>
                  <a:gd name="T88" fmla="*/ 13 w 85"/>
                  <a:gd name="T89" fmla="*/ 26 h 128"/>
                  <a:gd name="T90" fmla="*/ 65 w 85"/>
                  <a:gd name="T91" fmla="*/ 8 h 128"/>
                  <a:gd name="T92" fmla="*/ 53 w 85"/>
                  <a:gd name="T93" fmla="*/ 4 h 128"/>
                  <a:gd name="T94" fmla="*/ 53 w 85"/>
                  <a:gd name="T95" fmla="*/ 4 h 128"/>
                  <a:gd name="T96" fmla="*/ 66 w 85"/>
                  <a:gd name="T97" fmla="*/ 8 h 128"/>
                  <a:gd name="T98" fmla="*/ 66 w 85"/>
                  <a:gd name="T99" fmla="*/ 8 h 128"/>
                  <a:gd name="T100" fmla="*/ 65 w 85"/>
                  <a:gd name="T101" fmla="*/ 8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5" h="128">
                    <a:moveTo>
                      <a:pt x="13" y="104"/>
                    </a:moveTo>
                    <a:cubicBezTo>
                      <a:pt x="14" y="103"/>
                      <a:pt x="14" y="103"/>
                      <a:pt x="14" y="103"/>
                    </a:cubicBezTo>
                    <a:cubicBezTo>
                      <a:pt x="13" y="104"/>
                      <a:pt x="13" y="104"/>
                      <a:pt x="13" y="104"/>
                    </a:cubicBezTo>
                    <a:cubicBezTo>
                      <a:pt x="5" y="91"/>
                      <a:pt x="0" y="74"/>
                      <a:pt x="0" y="58"/>
                    </a:cubicBezTo>
                    <a:cubicBezTo>
                      <a:pt x="0" y="58"/>
                      <a:pt x="0" y="58"/>
                      <a:pt x="0" y="58"/>
                    </a:cubicBezTo>
                    <a:cubicBezTo>
                      <a:pt x="0" y="55"/>
                      <a:pt x="0" y="51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6" y="14"/>
                      <a:pt x="30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65" y="0"/>
                      <a:pt x="74" y="8"/>
                      <a:pt x="79" y="18"/>
                    </a:cubicBezTo>
                    <a:cubicBezTo>
                      <a:pt x="79" y="18"/>
                      <a:pt x="79" y="18"/>
                      <a:pt x="79" y="18"/>
                    </a:cubicBezTo>
                    <a:cubicBezTo>
                      <a:pt x="84" y="29"/>
                      <a:pt x="85" y="44"/>
                      <a:pt x="85" y="60"/>
                    </a:cubicBezTo>
                    <a:cubicBezTo>
                      <a:pt x="85" y="60"/>
                      <a:pt x="85" y="60"/>
                      <a:pt x="85" y="60"/>
                    </a:cubicBezTo>
                    <a:cubicBezTo>
                      <a:pt x="85" y="93"/>
                      <a:pt x="68" y="127"/>
                      <a:pt x="43" y="128"/>
                    </a:cubicBezTo>
                    <a:cubicBezTo>
                      <a:pt x="43" y="128"/>
                      <a:pt x="43" y="128"/>
                      <a:pt x="43" y="128"/>
                    </a:cubicBezTo>
                    <a:cubicBezTo>
                      <a:pt x="31" y="128"/>
                      <a:pt x="20" y="118"/>
                      <a:pt x="13" y="104"/>
                    </a:cubicBezTo>
                    <a:close/>
                    <a:moveTo>
                      <a:pt x="43" y="124"/>
                    </a:moveTo>
                    <a:cubicBezTo>
                      <a:pt x="43" y="124"/>
                      <a:pt x="43" y="124"/>
                      <a:pt x="43" y="124"/>
                    </a:cubicBezTo>
                    <a:cubicBezTo>
                      <a:pt x="43" y="124"/>
                      <a:pt x="43" y="124"/>
                      <a:pt x="43" y="124"/>
                    </a:cubicBezTo>
                    <a:cubicBezTo>
                      <a:pt x="43" y="124"/>
                      <a:pt x="43" y="124"/>
                      <a:pt x="43" y="124"/>
                    </a:cubicBezTo>
                    <a:cubicBezTo>
                      <a:pt x="43" y="124"/>
                      <a:pt x="43" y="124"/>
                      <a:pt x="43" y="124"/>
                    </a:cubicBezTo>
                    <a:cubicBezTo>
                      <a:pt x="43" y="124"/>
                      <a:pt x="43" y="124"/>
                      <a:pt x="43" y="124"/>
                    </a:cubicBezTo>
                    <a:cubicBezTo>
                      <a:pt x="43" y="124"/>
                      <a:pt x="43" y="124"/>
                      <a:pt x="43" y="124"/>
                    </a:cubicBezTo>
                    <a:close/>
                    <a:moveTo>
                      <a:pt x="42" y="124"/>
                    </a:moveTo>
                    <a:cubicBezTo>
                      <a:pt x="34" y="124"/>
                      <a:pt x="26" y="117"/>
                      <a:pt x="19" y="106"/>
                    </a:cubicBezTo>
                    <a:cubicBezTo>
                      <a:pt x="19" y="106"/>
                      <a:pt x="19" y="106"/>
                      <a:pt x="19" y="106"/>
                    </a:cubicBezTo>
                    <a:cubicBezTo>
                      <a:pt x="26" y="117"/>
                      <a:pt x="34" y="124"/>
                      <a:pt x="42" y="124"/>
                    </a:cubicBezTo>
                    <a:close/>
                    <a:moveTo>
                      <a:pt x="50" y="123"/>
                    </a:moveTo>
                    <a:cubicBezTo>
                      <a:pt x="50" y="123"/>
                      <a:pt x="50" y="123"/>
                      <a:pt x="50" y="123"/>
                    </a:cubicBezTo>
                    <a:cubicBezTo>
                      <a:pt x="50" y="123"/>
                      <a:pt x="50" y="123"/>
                      <a:pt x="50" y="123"/>
                    </a:cubicBezTo>
                    <a:cubicBezTo>
                      <a:pt x="50" y="123"/>
                      <a:pt x="50" y="123"/>
                      <a:pt x="50" y="123"/>
                    </a:cubicBezTo>
                    <a:close/>
                    <a:moveTo>
                      <a:pt x="51" y="123"/>
                    </a:moveTo>
                    <a:cubicBezTo>
                      <a:pt x="51" y="123"/>
                      <a:pt x="51" y="123"/>
                      <a:pt x="51" y="123"/>
                    </a:cubicBezTo>
                    <a:cubicBezTo>
                      <a:pt x="51" y="123"/>
                      <a:pt x="51" y="123"/>
                      <a:pt x="51" y="123"/>
                    </a:cubicBezTo>
                    <a:cubicBezTo>
                      <a:pt x="51" y="123"/>
                      <a:pt x="51" y="123"/>
                      <a:pt x="51" y="123"/>
                    </a:cubicBezTo>
                    <a:close/>
                    <a:moveTo>
                      <a:pt x="70" y="104"/>
                    </a:moveTo>
                    <a:cubicBezTo>
                      <a:pt x="65" y="113"/>
                      <a:pt x="58" y="120"/>
                      <a:pt x="51" y="123"/>
                    </a:cubicBezTo>
                    <a:cubicBezTo>
                      <a:pt x="51" y="123"/>
                      <a:pt x="51" y="123"/>
                      <a:pt x="51" y="123"/>
                    </a:cubicBezTo>
                    <a:cubicBezTo>
                      <a:pt x="63" y="118"/>
                      <a:pt x="73" y="103"/>
                      <a:pt x="78" y="85"/>
                    </a:cubicBezTo>
                    <a:cubicBezTo>
                      <a:pt x="78" y="85"/>
                      <a:pt x="78" y="85"/>
                      <a:pt x="78" y="85"/>
                    </a:cubicBezTo>
                    <a:cubicBezTo>
                      <a:pt x="76" y="92"/>
                      <a:pt x="73" y="98"/>
                      <a:pt x="70" y="104"/>
                    </a:cubicBezTo>
                    <a:close/>
                    <a:moveTo>
                      <a:pt x="43" y="120"/>
                    </a:moveTo>
                    <a:cubicBezTo>
                      <a:pt x="43" y="120"/>
                      <a:pt x="43" y="120"/>
                      <a:pt x="43" y="120"/>
                    </a:cubicBezTo>
                    <a:cubicBezTo>
                      <a:pt x="51" y="120"/>
                      <a:pt x="60" y="113"/>
                      <a:pt x="67" y="102"/>
                    </a:cubicBezTo>
                    <a:cubicBezTo>
                      <a:pt x="67" y="102"/>
                      <a:pt x="67" y="102"/>
                      <a:pt x="67" y="102"/>
                    </a:cubicBezTo>
                    <a:cubicBezTo>
                      <a:pt x="73" y="91"/>
                      <a:pt x="77" y="75"/>
                      <a:pt x="77" y="60"/>
                    </a:cubicBezTo>
                    <a:cubicBezTo>
                      <a:pt x="77" y="60"/>
                      <a:pt x="77" y="60"/>
                      <a:pt x="77" y="60"/>
                    </a:cubicBezTo>
                    <a:cubicBezTo>
                      <a:pt x="77" y="60"/>
                      <a:pt x="77" y="60"/>
                      <a:pt x="77" y="60"/>
                    </a:cubicBezTo>
                    <a:cubicBezTo>
                      <a:pt x="77" y="60"/>
                      <a:pt x="77" y="60"/>
                      <a:pt x="77" y="60"/>
                    </a:cubicBezTo>
                    <a:cubicBezTo>
                      <a:pt x="77" y="60"/>
                      <a:pt x="77" y="60"/>
                      <a:pt x="77" y="60"/>
                    </a:cubicBezTo>
                    <a:cubicBezTo>
                      <a:pt x="77" y="60"/>
                      <a:pt x="77" y="60"/>
                      <a:pt x="77" y="60"/>
                    </a:cubicBezTo>
                    <a:cubicBezTo>
                      <a:pt x="77" y="60"/>
                      <a:pt x="77" y="60"/>
                      <a:pt x="77" y="60"/>
                    </a:cubicBezTo>
                    <a:cubicBezTo>
                      <a:pt x="77" y="44"/>
                      <a:pt x="76" y="31"/>
                      <a:pt x="71" y="22"/>
                    </a:cubicBezTo>
                    <a:cubicBezTo>
                      <a:pt x="71" y="22"/>
                      <a:pt x="71" y="22"/>
                      <a:pt x="71" y="22"/>
                    </a:cubicBezTo>
                    <a:cubicBezTo>
                      <a:pt x="67" y="13"/>
                      <a:pt x="62" y="8"/>
                      <a:pt x="53" y="8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33" y="8"/>
                      <a:pt x="14" y="19"/>
                      <a:pt x="9" y="49"/>
                    </a:cubicBezTo>
                    <a:cubicBezTo>
                      <a:pt x="9" y="49"/>
                      <a:pt x="9" y="49"/>
                      <a:pt x="9" y="49"/>
                    </a:cubicBezTo>
                    <a:cubicBezTo>
                      <a:pt x="8" y="52"/>
                      <a:pt x="8" y="55"/>
                      <a:pt x="8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8" y="58"/>
                      <a:pt x="8" y="58"/>
                      <a:pt x="8" y="58"/>
                    </a:cubicBezTo>
                    <a:cubicBezTo>
                      <a:pt x="8" y="72"/>
                      <a:pt x="13" y="88"/>
                      <a:pt x="20" y="100"/>
                    </a:cubicBezTo>
                    <a:cubicBezTo>
                      <a:pt x="20" y="100"/>
                      <a:pt x="20" y="100"/>
                      <a:pt x="20" y="100"/>
                    </a:cubicBezTo>
                    <a:cubicBezTo>
                      <a:pt x="27" y="113"/>
                      <a:pt x="36" y="120"/>
                      <a:pt x="43" y="120"/>
                    </a:cubicBezTo>
                    <a:cubicBezTo>
                      <a:pt x="43" y="120"/>
                      <a:pt x="43" y="120"/>
                      <a:pt x="43" y="120"/>
                    </a:cubicBezTo>
                    <a:cubicBezTo>
                      <a:pt x="43" y="120"/>
                      <a:pt x="43" y="120"/>
                      <a:pt x="43" y="120"/>
                    </a:cubicBezTo>
                    <a:cubicBezTo>
                      <a:pt x="43" y="120"/>
                      <a:pt x="43" y="120"/>
                      <a:pt x="43" y="120"/>
                    </a:cubicBezTo>
                    <a:cubicBezTo>
                      <a:pt x="43" y="120"/>
                      <a:pt x="43" y="120"/>
                      <a:pt x="43" y="120"/>
                    </a:cubicBezTo>
                    <a:cubicBezTo>
                      <a:pt x="43" y="120"/>
                      <a:pt x="43" y="120"/>
                      <a:pt x="43" y="120"/>
                    </a:cubicBezTo>
                    <a:cubicBezTo>
                      <a:pt x="43" y="120"/>
                      <a:pt x="43" y="120"/>
                      <a:pt x="43" y="120"/>
                    </a:cubicBezTo>
                    <a:close/>
                    <a:moveTo>
                      <a:pt x="16" y="102"/>
                    </a:moveTo>
                    <a:cubicBezTo>
                      <a:pt x="16" y="102"/>
                      <a:pt x="16" y="102"/>
                      <a:pt x="16" y="102"/>
                    </a:cubicBezTo>
                    <a:cubicBezTo>
                      <a:pt x="16" y="102"/>
                      <a:pt x="16" y="102"/>
                      <a:pt x="16" y="102"/>
                    </a:cubicBezTo>
                    <a:cubicBezTo>
                      <a:pt x="16" y="102"/>
                      <a:pt x="16" y="102"/>
                      <a:pt x="16" y="102"/>
                    </a:cubicBezTo>
                    <a:close/>
                    <a:moveTo>
                      <a:pt x="78" y="85"/>
                    </a:moveTo>
                    <a:cubicBezTo>
                      <a:pt x="78" y="85"/>
                      <a:pt x="78" y="85"/>
                      <a:pt x="78" y="84"/>
                    </a:cubicBezTo>
                    <a:cubicBezTo>
                      <a:pt x="78" y="84"/>
                      <a:pt x="78" y="84"/>
                      <a:pt x="78" y="84"/>
                    </a:cubicBezTo>
                    <a:cubicBezTo>
                      <a:pt x="78" y="85"/>
                      <a:pt x="78" y="85"/>
                      <a:pt x="78" y="85"/>
                    </a:cubicBezTo>
                    <a:close/>
                    <a:moveTo>
                      <a:pt x="78" y="84"/>
                    </a:moveTo>
                    <a:cubicBezTo>
                      <a:pt x="78" y="84"/>
                      <a:pt x="78" y="84"/>
                      <a:pt x="78" y="84"/>
                    </a:cubicBezTo>
                    <a:cubicBezTo>
                      <a:pt x="78" y="84"/>
                      <a:pt x="78" y="84"/>
                      <a:pt x="78" y="84"/>
                    </a:cubicBezTo>
                    <a:cubicBezTo>
                      <a:pt x="78" y="84"/>
                      <a:pt x="78" y="84"/>
                      <a:pt x="78" y="84"/>
                    </a:cubicBezTo>
                    <a:close/>
                    <a:moveTo>
                      <a:pt x="81" y="61"/>
                    </a:moveTo>
                    <a:cubicBezTo>
                      <a:pt x="81" y="61"/>
                      <a:pt x="81" y="61"/>
                      <a:pt x="81" y="61"/>
                    </a:cubicBezTo>
                    <a:cubicBezTo>
                      <a:pt x="81" y="61"/>
                      <a:pt x="81" y="61"/>
                      <a:pt x="81" y="61"/>
                    </a:cubicBezTo>
                    <a:cubicBezTo>
                      <a:pt x="81" y="61"/>
                      <a:pt x="81" y="61"/>
                      <a:pt x="81" y="61"/>
                    </a:cubicBezTo>
                    <a:close/>
                    <a:moveTo>
                      <a:pt x="81" y="60"/>
                    </a:moveTo>
                    <a:cubicBezTo>
                      <a:pt x="81" y="46"/>
                      <a:pt x="80" y="33"/>
                      <a:pt x="76" y="23"/>
                    </a:cubicBezTo>
                    <a:cubicBezTo>
                      <a:pt x="76" y="23"/>
                      <a:pt x="76" y="23"/>
                      <a:pt x="76" y="23"/>
                    </a:cubicBezTo>
                    <a:cubicBezTo>
                      <a:pt x="80" y="33"/>
                      <a:pt x="81" y="46"/>
                      <a:pt x="81" y="60"/>
                    </a:cubicBezTo>
                    <a:cubicBezTo>
                      <a:pt x="81" y="60"/>
                      <a:pt x="81" y="60"/>
                      <a:pt x="81" y="60"/>
                    </a:cubicBezTo>
                    <a:cubicBezTo>
                      <a:pt x="81" y="60"/>
                      <a:pt x="81" y="60"/>
                      <a:pt x="81" y="60"/>
                    </a:cubicBezTo>
                    <a:close/>
                    <a:moveTo>
                      <a:pt x="4" y="59"/>
                    </a:moveTo>
                    <a:cubicBezTo>
                      <a:pt x="4" y="59"/>
                      <a:pt x="4" y="59"/>
                      <a:pt x="4" y="59"/>
                    </a:cubicBezTo>
                    <a:cubicBezTo>
                      <a:pt x="4" y="59"/>
                      <a:pt x="4" y="59"/>
                      <a:pt x="4" y="59"/>
                    </a:cubicBezTo>
                    <a:cubicBezTo>
                      <a:pt x="4" y="59"/>
                      <a:pt x="4" y="59"/>
                      <a:pt x="4" y="59"/>
                    </a:cubicBezTo>
                    <a:close/>
                    <a:moveTo>
                      <a:pt x="4" y="58"/>
                    </a:move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ubicBezTo>
                      <a:pt x="4" y="58"/>
                      <a:pt x="4" y="58"/>
                      <a:pt x="4" y="58"/>
                    </a:cubicBezTo>
                    <a:close/>
                    <a:moveTo>
                      <a:pt x="11" y="29"/>
                    </a:move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ubicBezTo>
                      <a:pt x="11" y="29"/>
                      <a:pt x="11" y="29"/>
                      <a:pt x="11" y="29"/>
                    </a:cubicBezTo>
                    <a:close/>
                    <a:moveTo>
                      <a:pt x="11" y="28"/>
                    </a:move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ubicBezTo>
                      <a:pt x="11" y="28"/>
                      <a:pt x="11" y="28"/>
                      <a:pt x="11" y="28"/>
                    </a:cubicBezTo>
                    <a:close/>
                    <a:moveTo>
                      <a:pt x="12" y="28"/>
                    </a:moveTo>
                    <a:cubicBezTo>
                      <a:pt x="12" y="28"/>
                      <a:pt x="12" y="27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2" y="28"/>
                      <a:pt x="12" y="28"/>
                    </a:cubicBezTo>
                    <a:close/>
                    <a:moveTo>
                      <a:pt x="12" y="27"/>
                    </a:move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2" y="27"/>
                      <a:pt x="12" y="27"/>
                      <a:pt x="12" y="27"/>
                    </a:cubicBezTo>
                    <a:close/>
                    <a:moveTo>
                      <a:pt x="12" y="27"/>
                    </a:moveTo>
                    <a:cubicBezTo>
                      <a:pt x="12" y="27"/>
                      <a:pt x="12" y="26"/>
                      <a:pt x="12" y="26"/>
                    </a:cubicBezTo>
                    <a:cubicBezTo>
                      <a:pt x="12" y="26"/>
                      <a:pt x="12" y="26"/>
                      <a:pt x="12" y="26"/>
                    </a:cubicBezTo>
                    <a:cubicBezTo>
                      <a:pt x="12" y="26"/>
                      <a:pt x="12" y="27"/>
                      <a:pt x="12" y="27"/>
                    </a:cubicBezTo>
                    <a:close/>
                    <a:moveTo>
                      <a:pt x="12" y="26"/>
                    </a:moveTo>
                    <a:cubicBezTo>
                      <a:pt x="12" y="26"/>
                      <a:pt x="13" y="26"/>
                      <a:pt x="13" y="26"/>
                    </a:cubicBezTo>
                    <a:cubicBezTo>
                      <a:pt x="13" y="26"/>
                      <a:pt x="13" y="26"/>
                      <a:pt x="13" y="26"/>
                    </a:cubicBezTo>
                    <a:cubicBezTo>
                      <a:pt x="13" y="26"/>
                      <a:pt x="12" y="26"/>
                      <a:pt x="12" y="26"/>
                    </a:cubicBezTo>
                    <a:close/>
                    <a:moveTo>
                      <a:pt x="13" y="26"/>
                    </a:moveTo>
                    <a:cubicBezTo>
                      <a:pt x="22" y="10"/>
                      <a:pt x="38" y="4"/>
                      <a:pt x="53" y="4"/>
                    </a:cubicBezTo>
                    <a:cubicBezTo>
                      <a:pt x="53" y="4"/>
                      <a:pt x="53" y="4"/>
                      <a:pt x="53" y="4"/>
                    </a:cubicBezTo>
                    <a:cubicBezTo>
                      <a:pt x="58" y="4"/>
                      <a:pt x="62" y="5"/>
                      <a:pt x="65" y="8"/>
                    </a:cubicBezTo>
                    <a:cubicBezTo>
                      <a:pt x="65" y="8"/>
                      <a:pt x="65" y="8"/>
                      <a:pt x="65" y="8"/>
                    </a:cubicBezTo>
                    <a:cubicBezTo>
                      <a:pt x="62" y="5"/>
                      <a:pt x="58" y="4"/>
                      <a:pt x="53" y="4"/>
                    </a:cubicBezTo>
                    <a:cubicBezTo>
                      <a:pt x="53" y="4"/>
                      <a:pt x="53" y="4"/>
                      <a:pt x="53" y="4"/>
                    </a:cubicBezTo>
                    <a:cubicBezTo>
                      <a:pt x="53" y="4"/>
                      <a:pt x="53" y="4"/>
                      <a:pt x="53" y="4"/>
                    </a:cubicBezTo>
                    <a:cubicBezTo>
                      <a:pt x="53" y="4"/>
                      <a:pt x="53" y="4"/>
                      <a:pt x="53" y="4"/>
                    </a:cubicBezTo>
                    <a:cubicBezTo>
                      <a:pt x="53" y="4"/>
                      <a:pt x="53" y="4"/>
                      <a:pt x="53" y="4"/>
                    </a:cubicBezTo>
                    <a:cubicBezTo>
                      <a:pt x="53" y="4"/>
                      <a:pt x="53" y="4"/>
                      <a:pt x="53" y="4"/>
                    </a:cubicBezTo>
                    <a:cubicBezTo>
                      <a:pt x="38" y="4"/>
                      <a:pt x="22" y="10"/>
                      <a:pt x="13" y="26"/>
                    </a:cubicBezTo>
                    <a:close/>
                    <a:moveTo>
                      <a:pt x="66" y="8"/>
                    </a:moveTo>
                    <a:cubicBezTo>
                      <a:pt x="66" y="8"/>
                      <a:pt x="66" y="8"/>
                      <a:pt x="66" y="8"/>
                    </a:cubicBezTo>
                    <a:cubicBezTo>
                      <a:pt x="66" y="8"/>
                      <a:pt x="66" y="8"/>
                      <a:pt x="66" y="8"/>
                    </a:cubicBezTo>
                    <a:cubicBezTo>
                      <a:pt x="66" y="8"/>
                      <a:pt x="66" y="8"/>
                      <a:pt x="66" y="8"/>
                    </a:cubicBezTo>
                    <a:close/>
                    <a:moveTo>
                      <a:pt x="65" y="8"/>
                    </a:moveTo>
                    <a:cubicBezTo>
                      <a:pt x="65" y="8"/>
                      <a:pt x="65" y="8"/>
                      <a:pt x="65" y="8"/>
                    </a:cubicBezTo>
                    <a:cubicBezTo>
                      <a:pt x="65" y="8"/>
                      <a:pt x="65" y="8"/>
                      <a:pt x="65" y="8"/>
                    </a:cubicBezTo>
                    <a:cubicBezTo>
                      <a:pt x="65" y="8"/>
                      <a:pt x="65" y="8"/>
                      <a:pt x="6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4" name="Freeform 279"/>
              <p:cNvSpPr/>
              <p:nvPr/>
            </p:nvSpPr>
            <p:spPr bwMode="auto">
              <a:xfrm>
                <a:off x="1982" y="1349"/>
                <a:ext cx="255" cy="160"/>
              </a:xfrm>
              <a:custGeom>
                <a:avLst/>
                <a:gdLst>
                  <a:gd name="T0" fmla="*/ 23 w 101"/>
                  <a:gd name="T1" fmla="*/ 61 h 64"/>
                  <a:gd name="T2" fmla="*/ 0 w 101"/>
                  <a:gd name="T3" fmla="*/ 13 h 64"/>
                  <a:gd name="T4" fmla="*/ 0 w 101"/>
                  <a:gd name="T5" fmla="*/ 13 h 64"/>
                  <a:gd name="T6" fmla="*/ 1 w 101"/>
                  <a:gd name="T7" fmla="*/ 9 h 64"/>
                  <a:gd name="T8" fmla="*/ 1 w 101"/>
                  <a:gd name="T9" fmla="*/ 9 h 64"/>
                  <a:gd name="T10" fmla="*/ 5 w 101"/>
                  <a:gd name="T11" fmla="*/ 0 h 64"/>
                  <a:gd name="T12" fmla="*/ 9 w 101"/>
                  <a:gd name="T13" fmla="*/ 2 h 64"/>
                  <a:gd name="T14" fmla="*/ 5 w 101"/>
                  <a:gd name="T15" fmla="*/ 10 h 64"/>
                  <a:gd name="T16" fmla="*/ 4 w 101"/>
                  <a:gd name="T17" fmla="*/ 13 h 64"/>
                  <a:gd name="T18" fmla="*/ 4 w 101"/>
                  <a:gd name="T19" fmla="*/ 13 h 64"/>
                  <a:gd name="T20" fmla="*/ 25 w 101"/>
                  <a:gd name="T21" fmla="*/ 58 h 64"/>
                  <a:gd name="T22" fmla="*/ 25 w 101"/>
                  <a:gd name="T23" fmla="*/ 58 h 64"/>
                  <a:gd name="T24" fmla="*/ 42 w 101"/>
                  <a:gd name="T25" fmla="*/ 60 h 64"/>
                  <a:gd name="T26" fmla="*/ 42 w 101"/>
                  <a:gd name="T27" fmla="*/ 60 h 64"/>
                  <a:gd name="T28" fmla="*/ 100 w 101"/>
                  <a:gd name="T29" fmla="*/ 55 h 64"/>
                  <a:gd name="T30" fmla="*/ 100 w 101"/>
                  <a:gd name="T31" fmla="*/ 55 h 64"/>
                  <a:gd name="T32" fmla="*/ 101 w 101"/>
                  <a:gd name="T33" fmla="*/ 59 h 64"/>
                  <a:gd name="T34" fmla="*/ 42 w 101"/>
                  <a:gd name="T35" fmla="*/ 64 h 64"/>
                  <a:gd name="T36" fmla="*/ 42 w 101"/>
                  <a:gd name="T37" fmla="*/ 64 h 64"/>
                  <a:gd name="T38" fmla="*/ 23 w 101"/>
                  <a:gd name="T39" fmla="*/ 61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01" h="64">
                    <a:moveTo>
                      <a:pt x="23" y="61"/>
                    </a:moveTo>
                    <a:cubicBezTo>
                      <a:pt x="16" y="53"/>
                      <a:pt x="1" y="26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0" y="11"/>
                      <a:pt x="1" y="10"/>
                      <a:pt x="1" y="9"/>
                    </a:cubicBezTo>
                    <a:cubicBezTo>
                      <a:pt x="1" y="9"/>
                      <a:pt x="1" y="9"/>
                      <a:pt x="1" y="9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9" y="2"/>
                      <a:pt x="9" y="2"/>
                      <a:pt x="9" y="2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1"/>
                      <a:pt x="4" y="12"/>
                      <a:pt x="4" y="13"/>
                    </a:cubicBezTo>
                    <a:cubicBezTo>
                      <a:pt x="4" y="13"/>
                      <a:pt x="4" y="13"/>
                      <a:pt x="4" y="13"/>
                    </a:cubicBezTo>
                    <a:cubicBezTo>
                      <a:pt x="4" y="23"/>
                      <a:pt x="19" y="52"/>
                      <a:pt x="25" y="58"/>
                    </a:cubicBezTo>
                    <a:cubicBezTo>
                      <a:pt x="25" y="58"/>
                      <a:pt x="25" y="58"/>
                      <a:pt x="25" y="58"/>
                    </a:cubicBezTo>
                    <a:cubicBezTo>
                      <a:pt x="26" y="59"/>
                      <a:pt x="33" y="60"/>
                      <a:pt x="42" y="60"/>
                    </a:cubicBezTo>
                    <a:cubicBezTo>
                      <a:pt x="42" y="60"/>
                      <a:pt x="42" y="60"/>
                      <a:pt x="42" y="60"/>
                    </a:cubicBezTo>
                    <a:cubicBezTo>
                      <a:pt x="65" y="60"/>
                      <a:pt x="100" y="55"/>
                      <a:pt x="100" y="55"/>
                    </a:cubicBezTo>
                    <a:cubicBezTo>
                      <a:pt x="100" y="55"/>
                      <a:pt x="100" y="55"/>
                      <a:pt x="100" y="55"/>
                    </a:cubicBezTo>
                    <a:cubicBezTo>
                      <a:pt x="101" y="59"/>
                      <a:pt x="101" y="59"/>
                      <a:pt x="101" y="59"/>
                    </a:cubicBezTo>
                    <a:cubicBezTo>
                      <a:pt x="100" y="59"/>
                      <a:pt x="65" y="64"/>
                      <a:pt x="42" y="64"/>
                    </a:cubicBezTo>
                    <a:cubicBezTo>
                      <a:pt x="42" y="64"/>
                      <a:pt x="42" y="64"/>
                      <a:pt x="42" y="64"/>
                    </a:cubicBezTo>
                    <a:cubicBezTo>
                      <a:pt x="33" y="64"/>
                      <a:pt x="26" y="63"/>
                      <a:pt x="23" y="6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5" name="Freeform 280"/>
              <p:cNvSpPr>
                <a:spLocks noEditPoints="1"/>
              </p:cNvSpPr>
              <p:nvPr/>
            </p:nvSpPr>
            <p:spPr bwMode="auto">
              <a:xfrm>
                <a:off x="1977" y="1341"/>
                <a:ext cx="265" cy="174"/>
              </a:xfrm>
              <a:custGeom>
                <a:avLst/>
                <a:gdLst>
                  <a:gd name="T0" fmla="*/ 25 w 105"/>
                  <a:gd name="T1" fmla="*/ 64 h 69"/>
                  <a:gd name="T2" fmla="*/ 0 w 105"/>
                  <a:gd name="T3" fmla="*/ 16 h 69"/>
                  <a:gd name="T4" fmla="*/ 1 w 105"/>
                  <a:gd name="T5" fmla="*/ 11 h 69"/>
                  <a:gd name="T6" fmla="*/ 6 w 105"/>
                  <a:gd name="T7" fmla="*/ 0 h 69"/>
                  <a:gd name="T8" fmla="*/ 9 w 105"/>
                  <a:gd name="T9" fmla="*/ 14 h 69"/>
                  <a:gd name="T10" fmla="*/ 8 w 105"/>
                  <a:gd name="T11" fmla="*/ 15 h 69"/>
                  <a:gd name="T12" fmla="*/ 8 w 105"/>
                  <a:gd name="T13" fmla="*/ 16 h 69"/>
                  <a:gd name="T14" fmla="*/ 8 w 105"/>
                  <a:gd name="T15" fmla="*/ 16 h 69"/>
                  <a:gd name="T16" fmla="*/ 29 w 105"/>
                  <a:gd name="T17" fmla="*/ 59 h 69"/>
                  <a:gd name="T18" fmla="*/ 30 w 105"/>
                  <a:gd name="T19" fmla="*/ 60 h 69"/>
                  <a:gd name="T20" fmla="*/ 33 w 105"/>
                  <a:gd name="T21" fmla="*/ 60 h 69"/>
                  <a:gd name="T22" fmla="*/ 43 w 105"/>
                  <a:gd name="T23" fmla="*/ 61 h 69"/>
                  <a:gd name="T24" fmla="*/ 44 w 105"/>
                  <a:gd name="T25" fmla="*/ 61 h 69"/>
                  <a:gd name="T26" fmla="*/ 44 w 105"/>
                  <a:gd name="T27" fmla="*/ 61 h 69"/>
                  <a:gd name="T28" fmla="*/ 102 w 105"/>
                  <a:gd name="T29" fmla="*/ 56 h 69"/>
                  <a:gd name="T30" fmla="*/ 104 w 105"/>
                  <a:gd name="T31" fmla="*/ 56 h 69"/>
                  <a:gd name="T32" fmla="*/ 103 w 105"/>
                  <a:gd name="T33" fmla="*/ 64 h 69"/>
                  <a:gd name="T34" fmla="*/ 102 w 105"/>
                  <a:gd name="T35" fmla="*/ 64 h 69"/>
                  <a:gd name="T36" fmla="*/ 101 w 105"/>
                  <a:gd name="T37" fmla="*/ 64 h 69"/>
                  <a:gd name="T38" fmla="*/ 97 w 105"/>
                  <a:gd name="T39" fmla="*/ 65 h 69"/>
                  <a:gd name="T40" fmla="*/ 82 w 105"/>
                  <a:gd name="T41" fmla="*/ 67 h 69"/>
                  <a:gd name="T42" fmla="*/ 44 w 105"/>
                  <a:gd name="T43" fmla="*/ 69 h 69"/>
                  <a:gd name="T44" fmla="*/ 44 w 105"/>
                  <a:gd name="T45" fmla="*/ 65 h 69"/>
                  <a:gd name="T46" fmla="*/ 78 w 105"/>
                  <a:gd name="T47" fmla="*/ 63 h 69"/>
                  <a:gd name="T48" fmla="*/ 44 w 105"/>
                  <a:gd name="T49" fmla="*/ 65 h 69"/>
                  <a:gd name="T50" fmla="*/ 44 w 105"/>
                  <a:gd name="T51" fmla="*/ 65 h 69"/>
                  <a:gd name="T52" fmla="*/ 44 w 105"/>
                  <a:gd name="T53" fmla="*/ 65 h 69"/>
                  <a:gd name="T54" fmla="*/ 29 w 105"/>
                  <a:gd name="T55" fmla="*/ 63 h 69"/>
                  <a:gd name="T56" fmla="*/ 36 w 105"/>
                  <a:gd name="T57" fmla="*/ 65 h 69"/>
                  <a:gd name="T58" fmla="*/ 26 w 105"/>
                  <a:gd name="T59" fmla="*/ 62 h 69"/>
                  <a:gd name="T60" fmla="*/ 26 w 105"/>
                  <a:gd name="T61" fmla="*/ 62 h 69"/>
                  <a:gd name="T62" fmla="*/ 23 w 105"/>
                  <a:gd name="T63" fmla="*/ 59 h 69"/>
                  <a:gd name="T64" fmla="*/ 26 w 105"/>
                  <a:gd name="T65" fmla="*/ 62 h 69"/>
                  <a:gd name="T66" fmla="*/ 88 w 105"/>
                  <a:gd name="T67" fmla="*/ 62 h 69"/>
                  <a:gd name="T68" fmla="*/ 92 w 105"/>
                  <a:gd name="T69" fmla="*/ 61 h 69"/>
                  <a:gd name="T70" fmla="*/ 98 w 105"/>
                  <a:gd name="T71" fmla="*/ 61 h 69"/>
                  <a:gd name="T72" fmla="*/ 100 w 105"/>
                  <a:gd name="T73" fmla="*/ 61 h 69"/>
                  <a:gd name="T74" fmla="*/ 98 w 105"/>
                  <a:gd name="T75" fmla="*/ 61 h 69"/>
                  <a:gd name="T76" fmla="*/ 23 w 105"/>
                  <a:gd name="T77" fmla="*/ 59 h 69"/>
                  <a:gd name="T78" fmla="*/ 23 w 105"/>
                  <a:gd name="T79" fmla="*/ 59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5" h="69">
                    <a:moveTo>
                      <a:pt x="23" y="65"/>
                    </a:moveTo>
                    <a:cubicBezTo>
                      <a:pt x="25" y="64"/>
                      <a:pt x="25" y="64"/>
                      <a:pt x="25" y="64"/>
                    </a:cubicBezTo>
                    <a:cubicBezTo>
                      <a:pt x="23" y="65"/>
                      <a:pt x="23" y="65"/>
                      <a:pt x="23" y="65"/>
                    </a:cubicBezTo>
                    <a:cubicBezTo>
                      <a:pt x="16" y="57"/>
                      <a:pt x="1" y="30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4"/>
                      <a:pt x="1" y="12"/>
                      <a:pt x="1" y="11"/>
                    </a:cubicBezTo>
                    <a:cubicBezTo>
                      <a:pt x="1" y="11"/>
                      <a:pt x="1" y="11"/>
                      <a:pt x="1" y="1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4" y="4"/>
                      <a:pt x="14" y="4"/>
                      <a:pt x="14" y="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9" y="14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16"/>
                      <a:pt x="8" y="16"/>
                      <a:pt x="8" y="16"/>
                    </a:cubicBezTo>
                    <a:cubicBezTo>
                      <a:pt x="8" y="25"/>
                      <a:pt x="23" y="55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29" y="59"/>
                    </a:cubicBezTo>
                    <a:cubicBezTo>
                      <a:pt x="29" y="59"/>
                      <a:pt x="29" y="59"/>
                      <a:pt x="30" y="60"/>
                    </a:cubicBezTo>
                    <a:cubicBezTo>
                      <a:pt x="30" y="60"/>
                      <a:pt x="30" y="60"/>
                      <a:pt x="30" y="60"/>
                    </a:cubicBezTo>
                    <a:cubicBezTo>
                      <a:pt x="30" y="60"/>
                      <a:pt x="31" y="60"/>
                      <a:pt x="33" y="60"/>
                    </a:cubicBezTo>
                    <a:cubicBezTo>
                      <a:pt x="33" y="60"/>
                      <a:pt x="33" y="60"/>
                      <a:pt x="33" y="60"/>
                    </a:cubicBezTo>
                    <a:cubicBezTo>
                      <a:pt x="35" y="61"/>
                      <a:pt x="39" y="61"/>
                      <a:pt x="43" y="61"/>
                    </a:cubicBezTo>
                    <a:cubicBezTo>
                      <a:pt x="43" y="61"/>
                      <a:pt x="43" y="61"/>
                      <a:pt x="43" y="61"/>
                    </a:cubicBezTo>
                    <a:cubicBezTo>
                      <a:pt x="43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44" y="61"/>
                      <a:pt x="44" y="61"/>
                      <a:pt x="44" y="61"/>
                    </a:cubicBezTo>
                    <a:cubicBezTo>
                      <a:pt x="67" y="61"/>
                      <a:pt x="101" y="56"/>
                      <a:pt x="102" y="56"/>
                    </a:cubicBezTo>
                    <a:cubicBezTo>
                      <a:pt x="102" y="56"/>
                      <a:pt x="102" y="56"/>
                      <a:pt x="102" y="56"/>
                    </a:cubicBezTo>
                    <a:cubicBezTo>
                      <a:pt x="104" y="56"/>
                      <a:pt x="104" y="56"/>
                      <a:pt x="104" y="56"/>
                    </a:cubicBezTo>
                    <a:cubicBezTo>
                      <a:pt x="105" y="64"/>
                      <a:pt x="105" y="64"/>
                      <a:pt x="105" y="64"/>
                    </a:cubicBezTo>
                    <a:cubicBezTo>
                      <a:pt x="103" y="64"/>
                      <a:pt x="103" y="64"/>
                      <a:pt x="103" y="64"/>
                    </a:cubicBezTo>
                    <a:cubicBezTo>
                      <a:pt x="103" y="64"/>
                      <a:pt x="102" y="64"/>
                      <a:pt x="102" y="64"/>
                    </a:cubicBezTo>
                    <a:cubicBezTo>
                      <a:pt x="102" y="64"/>
                      <a:pt x="102" y="64"/>
                      <a:pt x="102" y="64"/>
                    </a:cubicBezTo>
                    <a:cubicBezTo>
                      <a:pt x="102" y="64"/>
                      <a:pt x="102" y="64"/>
                      <a:pt x="101" y="64"/>
                    </a:cubicBezTo>
                    <a:cubicBezTo>
                      <a:pt x="101" y="64"/>
                      <a:pt x="101" y="64"/>
                      <a:pt x="101" y="64"/>
                    </a:cubicBezTo>
                    <a:cubicBezTo>
                      <a:pt x="100" y="65"/>
                      <a:pt x="99" y="65"/>
                      <a:pt x="97" y="65"/>
                    </a:cubicBezTo>
                    <a:cubicBezTo>
                      <a:pt x="97" y="65"/>
                      <a:pt x="97" y="65"/>
                      <a:pt x="97" y="65"/>
                    </a:cubicBezTo>
                    <a:cubicBezTo>
                      <a:pt x="93" y="65"/>
                      <a:pt x="88" y="66"/>
                      <a:pt x="82" y="67"/>
                    </a:cubicBezTo>
                    <a:cubicBezTo>
                      <a:pt x="82" y="67"/>
                      <a:pt x="82" y="67"/>
                      <a:pt x="82" y="67"/>
                    </a:cubicBezTo>
                    <a:cubicBezTo>
                      <a:pt x="70" y="68"/>
                      <a:pt x="56" y="69"/>
                      <a:pt x="44" y="69"/>
                    </a:cubicBezTo>
                    <a:cubicBezTo>
                      <a:pt x="44" y="69"/>
                      <a:pt x="44" y="69"/>
                      <a:pt x="44" y="69"/>
                    </a:cubicBezTo>
                    <a:cubicBezTo>
                      <a:pt x="35" y="69"/>
                      <a:pt x="28" y="69"/>
                      <a:pt x="23" y="65"/>
                    </a:cubicBezTo>
                    <a:close/>
                    <a:moveTo>
                      <a:pt x="44" y="65"/>
                    </a:moveTo>
                    <a:cubicBezTo>
                      <a:pt x="54" y="65"/>
                      <a:pt x="67" y="64"/>
                      <a:pt x="78" y="63"/>
                    </a:cubicBezTo>
                    <a:cubicBezTo>
                      <a:pt x="78" y="63"/>
                      <a:pt x="78" y="63"/>
                      <a:pt x="78" y="63"/>
                    </a:cubicBezTo>
                    <a:cubicBezTo>
                      <a:pt x="67" y="64"/>
                      <a:pt x="54" y="65"/>
                      <a:pt x="44" y="65"/>
                    </a:cubicBezTo>
                    <a:cubicBezTo>
                      <a:pt x="44" y="65"/>
                      <a:pt x="44" y="65"/>
                      <a:pt x="44" y="65"/>
                    </a:cubicBezTo>
                    <a:cubicBezTo>
                      <a:pt x="44" y="65"/>
                      <a:pt x="44" y="65"/>
                      <a:pt x="44" y="65"/>
                    </a:cubicBezTo>
                    <a:cubicBezTo>
                      <a:pt x="44" y="65"/>
                      <a:pt x="44" y="65"/>
                      <a:pt x="44" y="65"/>
                    </a:cubicBezTo>
                    <a:cubicBezTo>
                      <a:pt x="44" y="65"/>
                      <a:pt x="44" y="65"/>
                      <a:pt x="44" y="65"/>
                    </a:cubicBezTo>
                    <a:cubicBezTo>
                      <a:pt x="44" y="65"/>
                      <a:pt x="44" y="65"/>
                      <a:pt x="44" y="65"/>
                    </a:cubicBezTo>
                    <a:close/>
                    <a:moveTo>
                      <a:pt x="36" y="65"/>
                    </a:moveTo>
                    <a:cubicBezTo>
                      <a:pt x="33" y="64"/>
                      <a:pt x="30" y="64"/>
                      <a:pt x="29" y="63"/>
                    </a:cubicBezTo>
                    <a:cubicBezTo>
                      <a:pt x="29" y="63"/>
                      <a:pt x="29" y="63"/>
                      <a:pt x="29" y="63"/>
                    </a:cubicBezTo>
                    <a:cubicBezTo>
                      <a:pt x="31" y="64"/>
                      <a:pt x="33" y="64"/>
                      <a:pt x="36" y="65"/>
                    </a:cubicBezTo>
                    <a:close/>
                    <a:moveTo>
                      <a:pt x="26" y="62"/>
                    </a:moveTo>
                    <a:cubicBezTo>
                      <a:pt x="26" y="62"/>
                      <a:pt x="26" y="62"/>
                      <a:pt x="26" y="62"/>
                    </a:cubicBezTo>
                    <a:cubicBezTo>
                      <a:pt x="26" y="62"/>
                      <a:pt x="26" y="62"/>
                      <a:pt x="26" y="62"/>
                    </a:cubicBezTo>
                    <a:cubicBezTo>
                      <a:pt x="26" y="62"/>
                      <a:pt x="26" y="62"/>
                      <a:pt x="26" y="62"/>
                    </a:cubicBezTo>
                    <a:cubicBezTo>
                      <a:pt x="25" y="61"/>
                      <a:pt x="24" y="60"/>
                      <a:pt x="23" y="59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4" y="60"/>
                      <a:pt x="25" y="61"/>
                      <a:pt x="26" y="62"/>
                    </a:cubicBezTo>
                    <a:cubicBezTo>
                      <a:pt x="26" y="62"/>
                      <a:pt x="26" y="62"/>
                      <a:pt x="26" y="62"/>
                    </a:cubicBezTo>
                    <a:cubicBezTo>
                      <a:pt x="26" y="62"/>
                      <a:pt x="26" y="62"/>
                      <a:pt x="26" y="62"/>
                    </a:cubicBezTo>
                    <a:close/>
                    <a:moveTo>
                      <a:pt x="88" y="62"/>
                    </a:moveTo>
                    <a:cubicBezTo>
                      <a:pt x="90" y="62"/>
                      <a:pt x="91" y="62"/>
                      <a:pt x="92" y="61"/>
                    </a:cubicBezTo>
                    <a:cubicBezTo>
                      <a:pt x="92" y="61"/>
                      <a:pt x="92" y="61"/>
                      <a:pt x="92" y="61"/>
                    </a:cubicBezTo>
                    <a:cubicBezTo>
                      <a:pt x="91" y="62"/>
                      <a:pt x="90" y="62"/>
                      <a:pt x="88" y="62"/>
                    </a:cubicBezTo>
                    <a:close/>
                    <a:moveTo>
                      <a:pt x="98" y="61"/>
                    </a:moveTo>
                    <a:cubicBezTo>
                      <a:pt x="99" y="61"/>
                      <a:pt x="100" y="61"/>
                      <a:pt x="100" y="61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100" y="61"/>
                      <a:pt x="100" y="61"/>
                      <a:pt x="100" y="61"/>
                    </a:cubicBezTo>
                    <a:cubicBezTo>
                      <a:pt x="100" y="61"/>
                      <a:pt x="99" y="61"/>
                      <a:pt x="98" y="61"/>
                    </a:cubicBezTo>
                    <a:close/>
                    <a:moveTo>
                      <a:pt x="23" y="59"/>
                    </a:move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9"/>
                      <a:pt x="23" y="59"/>
                      <a:pt x="23" y="59"/>
                    </a:cubicBezTo>
                    <a:cubicBezTo>
                      <a:pt x="23" y="59"/>
                      <a:pt x="23" y="59"/>
                      <a:pt x="23" y="5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6" name="Freeform 281"/>
              <p:cNvSpPr/>
              <p:nvPr/>
            </p:nvSpPr>
            <p:spPr bwMode="auto">
              <a:xfrm>
                <a:off x="1989" y="1316"/>
                <a:ext cx="38" cy="45"/>
              </a:xfrm>
              <a:custGeom>
                <a:avLst/>
                <a:gdLst>
                  <a:gd name="T0" fmla="*/ 5 w 15"/>
                  <a:gd name="T1" fmla="*/ 18 h 18"/>
                  <a:gd name="T2" fmla="*/ 0 w 15"/>
                  <a:gd name="T3" fmla="*/ 12 h 18"/>
                  <a:gd name="T4" fmla="*/ 0 w 15"/>
                  <a:gd name="T5" fmla="*/ 12 h 18"/>
                  <a:gd name="T6" fmla="*/ 2 w 15"/>
                  <a:gd name="T7" fmla="*/ 7 h 18"/>
                  <a:gd name="T8" fmla="*/ 2 w 15"/>
                  <a:gd name="T9" fmla="*/ 7 h 18"/>
                  <a:gd name="T10" fmla="*/ 7 w 15"/>
                  <a:gd name="T11" fmla="*/ 0 h 18"/>
                  <a:gd name="T12" fmla="*/ 7 w 15"/>
                  <a:gd name="T13" fmla="*/ 0 h 18"/>
                  <a:gd name="T14" fmla="*/ 10 w 15"/>
                  <a:gd name="T15" fmla="*/ 3 h 18"/>
                  <a:gd name="T16" fmla="*/ 9 w 15"/>
                  <a:gd name="T17" fmla="*/ 4 h 18"/>
                  <a:gd name="T18" fmla="*/ 9 w 15"/>
                  <a:gd name="T19" fmla="*/ 4 h 18"/>
                  <a:gd name="T20" fmla="*/ 5 w 15"/>
                  <a:gd name="T21" fmla="*/ 10 h 18"/>
                  <a:gd name="T22" fmla="*/ 5 w 15"/>
                  <a:gd name="T23" fmla="*/ 10 h 18"/>
                  <a:gd name="T24" fmla="*/ 4 w 15"/>
                  <a:gd name="T25" fmla="*/ 12 h 18"/>
                  <a:gd name="T26" fmla="*/ 4 w 15"/>
                  <a:gd name="T27" fmla="*/ 12 h 18"/>
                  <a:gd name="T28" fmla="*/ 5 w 15"/>
                  <a:gd name="T29" fmla="*/ 14 h 18"/>
                  <a:gd name="T30" fmla="*/ 5 w 15"/>
                  <a:gd name="T31" fmla="*/ 14 h 18"/>
                  <a:gd name="T32" fmla="*/ 6 w 15"/>
                  <a:gd name="T33" fmla="*/ 14 h 18"/>
                  <a:gd name="T34" fmla="*/ 6 w 15"/>
                  <a:gd name="T35" fmla="*/ 14 h 18"/>
                  <a:gd name="T36" fmla="*/ 14 w 15"/>
                  <a:gd name="T37" fmla="*/ 12 h 18"/>
                  <a:gd name="T38" fmla="*/ 14 w 15"/>
                  <a:gd name="T39" fmla="*/ 12 h 18"/>
                  <a:gd name="T40" fmla="*/ 15 w 15"/>
                  <a:gd name="T41" fmla="*/ 16 h 18"/>
                  <a:gd name="T42" fmla="*/ 5 w 15"/>
                  <a:gd name="T43" fmla="*/ 18 h 18"/>
                  <a:gd name="T44" fmla="*/ 5 w 15"/>
                  <a:gd name="T45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5" h="18">
                    <a:moveTo>
                      <a:pt x="5" y="18"/>
                    </a:moveTo>
                    <a:cubicBezTo>
                      <a:pt x="4" y="18"/>
                      <a:pt x="0" y="16"/>
                      <a:pt x="0" y="12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0" y="10"/>
                      <a:pt x="1" y="9"/>
                      <a:pt x="2" y="7"/>
                    </a:cubicBezTo>
                    <a:cubicBezTo>
                      <a:pt x="2" y="7"/>
                      <a:pt x="2" y="7"/>
                      <a:pt x="2" y="7"/>
                    </a:cubicBezTo>
                    <a:cubicBezTo>
                      <a:pt x="5" y="2"/>
                      <a:pt x="7" y="0"/>
                      <a:pt x="7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10" y="3"/>
                      <a:pt x="10" y="3"/>
                      <a:pt x="10" y="3"/>
                    </a:cubicBezTo>
                    <a:cubicBezTo>
                      <a:pt x="10" y="3"/>
                      <a:pt x="10" y="3"/>
                      <a:pt x="9" y="4"/>
                    </a:cubicBezTo>
                    <a:cubicBezTo>
                      <a:pt x="9" y="4"/>
                      <a:pt x="9" y="4"/>
                      <a:pt x="9" y="4"/>
                    </a:cubicBezTo>
                    <a:cubicBezTo>
                      <a:pt x="8" y="5"/>
                      <a:pt x="7" y="7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4" y="11"/>
                      <a:pt x="4" y="11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3"/>
                      <a:pt x="5" y="13"/>
                      <a:pt x="5" y="14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4"/>
                      <a:pt x="6" y="14"/>
                      <a:pt x="6" y="14"/>
                    </a:cubicBezTo>
                    <a:cubicBezTo>
                      <a:pt x="6" y="14"/>
                      <a:pt x="6" y="14"/>
                      <a:pt x="6" y="14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6"/>
                      <a:pt x="15" y="16"/>
                      <a:pt x="15" y="16"/>
                    </a:cubicBezTo>
                    <a:cubicBezTo>
                      <a:pt x="5" y="18"/>
                      <a:pt x="5" y="18"/>
                      <a:pt x="5" y="18"/>
                    </a:cubicBezTo>
                    <a:cubicBezTo>
                      <a:pt x="5" y="18"/>
                      <a:pt x="5" y="18"/>
                      <a:pt x="5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7" name="Freeform 282"/>
              <p:cNvSpPr>
                <a:spLocks noEditPoints="1"/>
              </p:cNvSpPr>
              <p:nvPr/>
            </p:nvSpPr>
            <p:spPr bwMode="auto">
              <a:xfrm>
                <a:off x="1984" y="1308"/>
                <a:ext cx="48" cy="58"/>
              </a:xfrm>
              <a:custGeom>
                <a:avLst/>
                <a:gdLst>
                  <a:gd name="T0" fmla="*/ 6 w 19"/>
                  <a:gd name="T1" fmla="*/ 23 h 23"/>
                  <a:gd name="T2" fmla="*/ 6 w 19"/>
                  <a:gd name="T3" fmla="*/ 23 h 23"/>
                  <a:gd name="T4" fmla="*/ 7 w 19"/>
                  <a:gd name="T5" fmla="*/ 21 h 23"/>
                  <a:gd name="T6" fmla="*/ 7 w 19"/>
                  <a:gd name="T7" fmla="*/ 21 h 23"/>
                  <a:gd name="T8" fmla="*/ 7 w 19"/>
                  <a:gd name="T9" fmla="*/ 21 h 23"/>
                  <a:gd name="T10" fmla="*/ 6 w 19"/>
                  <a:gd name="T11" fmla="*/ 23 h 23"/>
                  <a:gd name="T12" fmla="*/ 5 w 19"/>
                  <a:gd name="T13" fmla="*/ 23 h 23"/>
                  <a:gd name="T14" fmla="*/ 5 w 19"/>
                  <a:gd name="T15" fmla="*/ 23 h 23"/>
                  <a:gd name="T16" fmla="*/ 5 w 19"/>
                  <a:gd name="T17" fmla="*/ 22 h 23"/>
                  <a:gd name="T18" fmla="*/ 5 w 19"/>
                  <a:gd name="T19" fmla="*/ 22 h 23"/>
                  <a:gd name="T20" fmla="*/ 3 w 19"/>
                  <a:gd name="T21" fmla="*/ 21 h 23"/>
                  <a:gd name="T22" fmla="*/ 3 w 19"/>
                  <a:gd name="T23" fmla="*/ 21 h 23"/>
                  <a:gd name="T24" fmla="*/ 0 w 19"/>
                  <a:gd name="T25" fmla="*/ 15 h 23"/>
                  <a:gd name="T26" fmla="*/ 0 w 19"/>
                  <a:gd name="T27" fmla="*/ 15 h 23"/>
                  <a:gd name="T28" fmla="*/ 2 w 19"/>
                  <a:gd name="T29" fmla="*/ 9 h 23"/>
                  <a:gd name="T30" fmla="*/ 2 w 19"/>
                  <a:gd name="T31" fmla="*/ 9 h 23"/>
                  <a:gd name="T32" fmla="*/ 8 w 19"/>
                  <a:gd name="T33" fmla="*/ 2 h 23"/>
                  <a:gd name="T34" fmla="*/ 8 w 19"/>
                  <a:gd name="T35" fmla="*/ 2 h 23"/>
                  <a:gd name="T36" fmla="*/ 9 w 19"/>
                  <a:gd name="T37" fmla="*/ 0 h 23"/>
                  <a:gd name="T38" fmla="*/ 14 w 19"/>
                  <a:gd name="T39" fmla="*/ 5 h 23"/>
                  <a:gd name="T40" fmla="*/ 14 w 19"/>
                  <a:gd name="T41" fmla="*/ 6 h 23"/>
                  <a:gd name="T42" fmla="*/ 13 w 19"/>
                  <a:gd name="T43" fmla="*/ 7 h 23"/>
                  <a:gd name="T44" fmla="*/ 13 w 19"/>
                  <a:gd name="T45" fmla="*/ 7 h 23"/>
                  <a:gd name="T46" fmla="*/ 13 w 19"/>
                  <a:gd name="T47" fmla="*/ 7 h 23"/>
                  <a:gd name="T48" fmla="*/ 13 w 19"/>
                  <a:gd name="T49" fmla="*/ 7 h 23"/>
                  <a:gd name="T50" fmla="*/ 13 w 19"/>
                  <a:gd name="T51" fmla="*/ 7 h 23"/>
                  <a:gd name="T52" fmla="*/ 13 w 19"/>
                  <a:gd name="T53" fmla="*/ 7 h 23"/>
                  <a:gd name="T54" fmla="*/ 13 w 19"/>
                  <a:gd name="T55" fmla="*/ 7 h 23"/>
                  <a:gd name="T56" fmla="*/ 13 w 19"/>
                  <a:gd name="T57" fmla="*/ 7 h 23"/>
                  <a:gd name="T58" fmla="*/ 13 w 19"/>
                  <a:gd name="T59" fmla="*/ 7 h 23"/>
                  <a:gd name="T60" fmla="*/ 12 w 19"/>
                  <a:gd name="T61" fmla="*/ 8 h 23"/>
                  <a:gd name="T62" fmla="*/ 12 w 19"/>
                  <a:gd name="T63" fmla="*/ 8 h 23"/>
                  <a:gd name="T64" fmla="*/ 9 w 19"/>
                  <a:gd name="T65" fmla="*/ 14 h 23"/>
                  <a:gd name="T66" fmla="*/ 9 w 19"/>
                  <a:gd name="T67" fmla="*/ 14 h 23"/>
                  <a:gd name="T68" fmla="*/ 8 w 19"/>
                  <a:gd name="T69" fmla="*/ 15 h 23"/>
                  <a:gd name="T70" fmla="*/ 8 w 19"/>
                  <a:gd name="T71" fmla="*/ 15 h 23"/>
                  <a:gd name="T72" fmla="*/ 16 w 19"/>
                  <a:gd name="T73" fmla="*/ 13 h 23"/>
                  <a:gd name="T74" fmla="*/ 16 w 19"/>
                  <a:gd name="T75" fmla="*/ 13 h 23"/>
                  <a:gd name="T76" fmla="*/ 17 w 19"/>
                  <a:gd name="T77" fmla="*/ 13 h 23"/>
                  <a:gd name="T78" fmla="*/ 19 w 19"/>
                  <a:gd name="T79" fmla="*/ 20 h 23"/>
                  <a:gd name="T80" fmla="*/ 7 w 19"/>
                  <a:gd name="T81" fmla="*/ 23 h 23"/>
                  <a:gd name="T82" fmla="*/ 6 w 19"/>
                  <a:gd name="T83" fmla="*/ 23 h 23"/>
                  <a:gd name="T84" fmla="*/ 7 w 19"/>
                  <a:gd name="T85" fmla="*/ 19 h 23"/>
                  <a:gd name="T86" fmla="*/ 14 w 19"/>
                  <a:gd name="T87" fmla="*/ 17 h 23"/>
                  <a:gd name="T88" fmla="*/ 14 w 19"/>
                  <a:gd name="T89" fmla="*/ 17 h 23"/>
                  <a:gd name="T90" fmla="*/ 7 w 19"/>
                  <a:gd name="T91" fmla="*/ 19 h 23"/>
                  <a:gd name="T92" fmla="*/ 7 w 19"/>
                  <a:gd name="T93" fmla="*/ 19 h 23"/>
                  <a:gd name="T94" fmla="*/ 6 w 19"/>
                  <a:gd name="T95" fmla="*/ 19 h 23"/>
                  <a:gd name="T96" fmla="*/ 6 w 19"/>
                  <a:gd name="T97" fmla="*/ 18 h 23"/>
                  <a:gd name="T98" fmla="*/ 6 w 19"/>
                  <a:gd name="T99" fmla="*/ 18 h 23"/>
                  <a:gd name="T100" fmla="*/ 5 w 19"/>
                  <a:gd name="T101" fmla="*/ 17 h 23"/>
                  <a:gd name="T102" fmla="*/ 5 w 19"/>
                  <a:gd name="T103" fmla="*/ 17 h 23"/>
                  <a:gd name="T104" fmla="*/ 6 w 19"/>
                  <a:gd name="T105" fmla="*/ 19 h 23"/>
                  <a:gd name="T106" fmla="*/ 4 w 19"/>
                  <a:gd name="T107" fmla="*/ 15 h 23"/>
                  <a:gd name="T108" fmla="*/ 5 w 19"/>
                  <a:gd name="T109" fmla="*/ 13 h 23"/>
                  <a:gd name="T110" fmla="*/ 5 w 19"/>
                  <a:gd name="T111" fmla="*/ 13 h 23"/>
                  <a:gd name="T112" fmla="*/ 4 w 19"/>
                  <a:gd name="T113" fmla="*/ 15 h 23"/>
                  <a:gd name="T114" fmla="*/ 7 w 19"/>
                  <a:gd name="T115" fmla="*/ 10 h 23"/>
                  <a:gd name="T116" fmla="*/ 8 w 19"/>
                  <a:gd name="T117" fmla="*/ 8 h 23"/>
                  <a:gd name="T118" fmla="*/ 8 w 19"/>
                  <a:gd name="T119" fmla="*/ 8 h 23"/>
                  <a:gd name="T120" fmla="*/ 7 w 19"/>
                  <a:gd name="T121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9" h="23">
                    <a:moveTo>
                      <a:pt x="6" y="23"/>
                    </a:moveTo>
                    <a:cubicBezTo>
                      <a:pt x="6" y="23"/>
                      <a:pt x="6" y="23"/>
                      <a:pt x="6" y="23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7" y="21"/>
                      <a:pt x="7" y="21"/>
                      <a:pt x="7" y="21"/>
                    </a:cubicBezTo>
                    <a:cubicBezTo>
                      <a:pt x="6" y="23"/>
                      <a:pt x="6" y="23"/>
                      <a:pt x="6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5" y="23"/>
                      <a:pt x="5" y="22"/>
                      <a:pt x="5" y="22"/>
                    </a:cubicBezTo>
                    <a:cubicBezTo>
                      <a:pt x="5" y="22"/>
                      <a:pt x="5" y="22"/>
                      <a:pt x="5" y="22"/>
                    </a:cubicBezTo>
                    <a:cubicBezTo>
                      <a:pt x="4" y="22"/>
                      <a:pt x="4" y="22"/>
                      <a:pt x="3" y="21"/>
                    </a:cubicBezTo>
                    <a:cubicBezTo>
                      <a:pt x="3" y="21"/>
                      <a:pt x="3" y="21"/>
                      <a:pt x="3" y="21"/>
                    </a:cubicBezTo>
                    <a:cubicBezTo>
                      <a:pt x="2" y="20"/>
                      <a:pt x="0" y="18"/>
                      <a:pt x="0" y="15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13"/>
                      <a:pt x="1" y="11"/>
                      <a:pt x="2" y="9"/>
                    </a:cubicBezTo>
                    <a:cubicBezTo>
                      <a:pt x="2" y="9"/>
                      <a:pt x="2" y="9"/>
                      <a:pt x="2" y="9"/>
                    </a:cubicBezTo>
                    <a:cubicBezTo>
                      <a:pt x="5" y="4"/>
                      <a:pt x="7" y="2"/>
                      <a:pt x="8" y="2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14" y="5"/>
                      <a:pt x="14" y="5"/>
                      <a:pt x="14" y="5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4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7"/>
                      <a:pt x="13" y="7"/>
                      <a:pt x="13" y="7"/>
                    </a:cubicBezTo>
                    <a:cubicBezTo>
                      <a:pt x="13" y="8"/>
                      <a:pt x="13" y="8"/>
                      <a:pt x="12" y="8"/>
                    </a:cubicBezTo>
                    <a:cubicBezTo>
                      <a:pt x="12" y="8"/>
                      <a:pt x="12" y="8"/>
                      <a:pt x="12" y="8"/>
                    </a:cubicBezTo>
                    <a:cubicBezTo>
                      <a:pt x="12" y="9"/>
                      <a:pt x="10" y="11"/>
                      <a:pt x="9" y="14"/>
                    </a:cubicBezTo>
                    <a:cubicBezTo>
                      <a:pt x="9" y="14"/>
                      <a:pt x="9" y="14"/>
                      <a:pt x="9" y="14"/>
                    </a:cubicBezTo>
                    <a:cubicBezTo>
                      <a:pt x="8" y="14"/>
                      <a:pt x="8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7" y="13"/>
                      <a:pt x="17" y="13"/>
                      <a:pt x="17" y="13"/>
                    </a:cubicBezTo>
                    <a:cubicBezTo>
                      <a:pt x="19" y="20"/>
                      <a:pt x="19" y="20"/>
                      <a:pt x="19" y="20"/>
                    </a:cubicBezTo>
                    <a:cubicBezTo>
                      <a:pt x="7" y="23"/>
                      <a:pt x="7" y="23"/>
                      <a:pt x="7" y="23"/>
                    </a:cubicBezTo>
                    <a:cubicBezTo>
                      <a:pt x="6" y="23"/>
                      <a:pt x="6" y="23"/>
                      <a:pt x="6" y="23"/>
                    </a:cubicBezTo>
                    <a:close/>
                    <a:moveTo>
                      <a:pt x="7" y="19"/>
                    </a:move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7" y="19"/>
                      <a:pt x="7" y="19"/>
                      <a:pt x="7" y="19"/>
                    </a:cubicBezTo>
                    <a:close/>
                    <a:moveTo>
                      <a:pt x="6" y="19"/>
                    </a:move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8"/>
                      <a:pt x="5" y="18"/>
                      <a:pt x="5" y="17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5" y="18"/>
                      <a:pt x="6" y="18"/>
                      <a:pt x="6" y="19"/>
                    </a:cubicBezTo>
                    <a:close/>
                    <a:moveTo>
                      <a:pt x="4" y="15"/>
                    </a:moveTo>
                    <a:cubicBezTo>
                      <a:pt x="4" y="14"/>
                      <a:pt x="4" y="14"/>
                      <a:pt x="5" y="13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4" y="14"/>
                      <a:pt x="4" y="14"/>
                      <a:pt x="4" y="15"/>
                    </a:cubicBezTo>
                    <a:close/>
                    <a:moveTo>
                      <a:pt x="7" y="10"/>
                    </a:moveTo>
                    <a:cubicBezTo>
                      <a:pt x="7" y="9"/>
                      <a:pt x="7" y="9"/>
                      <a:pt x="8" y="8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7" y="9"/>
                      <a:pt x="7" y="9"/>
                      <a:pt x="7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8" name="Freeform 283"/>
              <p:cNvSpPr/>
              <p:nvPr/>
            </p:nvSpPr>
            <p:spPr bwMode="auto">
              <a:xfrm>
                <a:off x="1979" y="1326"/>
                <a:ext cx="41" cy="38"/>
              </a:xfrm>
              <a:custGeom>
                <a:avLst/>
                <a:gdLst>
                  <a:gd name="T0" fmla="*/ 0 w 41"/>
                  <a:gd name="T1" fmla="*/ 20 h 38"/>
                  <a:gd name="T2" fmla="*/ 8 w 41"/>
                  <a:gd name="T3" fmla="*/ 13 h 38"/>
                  <a:gd name="T4" fmla="*/ 18 w 41"/>
                  <a:gd name="T5" fmla="*/ 23 h 38"/>
                  <a:gd name="T6" fmla="*/ 33 w 41"/>
                  <a:gd name="T7" fmla="*/ 0 h 38"/>
                  <a:gd name="T8" fmla="*/ 33 w 41"/>
                  <a:gd name="T9" fmla="*/ 0 h 38"/>
                  <a:gd name="T10" fmla="*/ 41 w 41"/>
                  <a:gd name="T11" fmla="*/ 8 h 38"/>
                  <a:gd name="T12" fmla="*/ 18 w 41"/>
                  <a:gd name="T13" fmla="*/ 38 h 38"/>
                  <a:gd name="T14" fmla="*/ 0 w 41"/>
                  <a:gd name="T15" fmla="*/ 20 h 38"/>
                  <a:gd name="T16" fmla="*/ 0 w 41"/>
                  <a:gd name="T17" fmla="*/ 2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1" h="38">
                    <a:moveTo>
                      <a:pt x="0" y="20"/>
                    </a:moveTo>
                    <a:lnTo>
                      <a:pt x="8" y="13"/>
                    </a:lnTo>
                    <a:lnTo>
                      <a:pt x="18" y="23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41" y="8"/>
                    </a:lnTo>
                    <a:lnTo>
                      <a:pt x="18" y="38"/>
                    </a:lnTo>
                    <a:lnTo>
                      <a:pt x="0" y="20"/>
                    </a:lnTo>
                    <a:lnTo>
                      <a:pt x="0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9" name="Freeform 284"/>
              <p:cNvSpPr>
                <a:spLocks noEditPoints="1"/>
              </p:cNvSpPr>
              <p:nvPr/>
            </p:nvSpPr>
            <p:spPr bwMode="auto">
              <a:xfrm>
                <a:off x="1972" y="1321"/>
                <a:ext cx="55" cy="50"/>
              </a:xfrm>
              <a:custGeom>
                <a:avLst/>
                <a:gdLst>
                  <a:gd name="T0" fmla="*/ 5 w 55"/>
                  <a:gd name="T1" fmla="*/ 28 h 50"/>
                  <a:gd name="T2" fmla="*/ 7 w 55"/>
                  <a:gd name="T3" fmla="*/ 25 h 50"/>
                  <a:gd name="T4" fmla="*/ 12 w 55"/>
                  <a:gd name="T5" fmla="*/ 28 h 50"/>
                  <a:gd name="T6" fmla="*/ 7 w 55"/>
                  <a:gd name="T7" fmla="*/ 25 h 50"/>
                  <a:gd name="T8" fmla="*/ 5 w 55"/>
                  <a:gd name="T9" fmla="*/ 28 h 50"/>
                  <a:gd name="T10" fmla="*/ 0 w 55"/>
                  <a:gd name="T11" fmla="*/ 25 h 50"/>
                  <a:gd name="T12" fmla="*/ 15 w 55"/>
                  <a:gd name="T13" fmla="*/ 10 h 50"/>
                  <a:gd name="T14" fmla="*/ 20 w 55"/>
                  <a:gd name="T15" fmla="*/ 15 h 50"/>
                  <a:gd name="T16" fmla="*/ 25 w 55"/>
                  <a:gd name="T17" fmla="*/ 20 h 50"/>
                  <a:gd name="T18" fmla="*/ 37 w 55"/>
                  <a:gd name="T19" fmla="*/ 0 h 50"/>
                  <a:gd name="T20" fmla="*/ 40 w 55"/>
                  <a:gd name="T21" fmla="*/ 0 h 50"/>
                  <a:gd name="T22" fmla="*/ 43 w 55"/>
                  <a:gd name="T23" fmla="*/ 0 h 50"/>
                  <a:gd name="T24" fmla="*/ 55 w 55"/>
                  <a:gd name="T25" fmla="*/ 10 h 50"/>
                  <a:gd name="T26" fmla="*/ 25 w 55"/>
                  <a:gd name="T27" fmla="*/ 50 h 50"/>
                  <a:gd name="T28" fmla="*/ 5 w 55"/>
                  <a:gd name="T29" fmla="*/ 28 h 50"/>
                  <a:gd name="T30" fmla="*/ 5 w 55"/>
                  <a:gd name="T31" fmla="*/ 28 h 50"/>
                  <a:gd name="T32" fmla="*/ 25 w 55"/>
                  <a:gd name="T33" fmla="*/ 35 h 50"/>
                  <a:gd name="T34" fmla="*/ 43 w 55"/>
                  <a:gd name="T35" fmla="*/ 13 h 50"/>
                  <a:gd name="T36" fmla="*/ 43 w 55"/>
                  <a:gd name="T37" fmla="*/ 13 h 50"/>
                  <a:gd name="T38" fmla="*/ 25 w 55"/>
                  <a:gd name="T39" fmla="*/ 35 h 50"/>
                  <a:gd name="T40" fmla="*/ 25 w 55"/>
                  <a:gd name="T41" fmla="*/ 35 h 50"/>
                  <a:gd name="T42" fmla="*/ 25 w 55"/>
                  <a:gd name="T43" fmla="*/ 3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55" h="50">
                    <a:moveTo>
                      <a:pt x="5" y="28"/>
                    </a:moveTo>
                    <a:lnTo>
                      <a:pt x="7" y="25"/>
                    </a:lnTo>
                    <a:lnTo>
                      <a:pt x="12" y="28"/>
                    </a:lnTo>
                    <a:lnTo>
                      <a:pt x="7" y="25"/>
                    </a:lnTo>
                    <a:lnTo>
                      <a:pt x="5" y="28"/>
                    </a:lnTo>
                    <a:lnTo>
                      <a:pt x="0" y="25"/>
                    </a:lnTo>
                    <a:lnTo>
                      <a:pt x="15" y="10"/>
                    </a:lnTo>
                    <a:lnTo>
                      <a:pt x="20" y="15"/>
                    </a:lnTo>
                    <a:lnTo>
                      <a:pt x="25" y="20"/>
                    </a:lnTo>
                    <a:lnTo>
                      <a:pt x="37" y="0"/>
                    </a:lnTo>
                    <a:lnTo>
                      <a:pt x="40" y="0"/>
                    </a:lnTo>
                    <a:lnTo>
                      <a:pt x="43" y="0"/>
                    </a:lnTo>
                    <a:lnTo>
                      <a:pt x="55" y="10"/>
                    </a:lnTo>
                    <a:lnTo>
                      <a:pt x="25" y="50"/>
                    </a:lnTo>
                    <a:lnTo>
                      <a:pt x="5" y="28"/>
                    </a:lnTo>
                    <a:lnTo>
                      <a:pt x="5" y="28"/>
                    </a:lnTo>
                    <a:close/>
                    <a:moveTo>
                      <a:pt x="25" y="35"/>
                    </a:moveTo>
                    <a:lnTo>
                      <a:pt x="43" y="13"/>
                    </a:lnTo>
                    <a:lnTo>
                      <a:pt x="43" y="13"/>
                    </a:lnTo>
                    <a:lnTo>
                      <a:pt x="25" y="35"/>
                    </a:lnTo>
                    <a:lnTo>
                      <a:pt x="25" y="35"/>
                    </a:lnTo>
                    <a:lnTo>
                      <a:pt x="25" y="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0" name="Freeform 285"/>
              <p:cNvSpPr>
                <a:spLocks noEditPoints="1"/>
              </p:cNvSpPr>
              <p:nvPr/>
            </p:nvSpPr>
            <p:spPr bwMode="auto">
              <a:xfrm>
                <a:off x="2343" y="1477"/>
                <a:ext cx="240" cy="131"/>
              </a:xfrm>
              <a:custGeom>
                <a:avLst/>
                <a:gdLst>
                  <a:gd name="T0" fmla="*/ 69 w 95"/>
                  <a:gd name="T1" fmla="*/ 50 h 52"/>
                  <a:gd name="T2" fmla="*/ 70 w 95"/>
                  <a:gd name="T3" fmla="*/ 46 h 52"/>
                  <a:gd name="T4" fmla="*/ 74 w 95"/>
                  <a:gd name="T5" fmla="*/ 47 h 52"/>
                  <a:gd name="T6" fmla="*/ 74 w 95"/>
                  <a:gd name="T7" fmla="*/ 47 h 52"/>
                  <a:gd name="T8" fmla="*/ 81 w 95"/>
                  <a:gd name="T9" fmla="*/ 48 h 52"/>
                  <a:gd name="T10" fmla="*/ 81 w 95"/>
                  <a:gd name="T11" fmla="*/ 48 h 52"/>
                  <a:gd name="T12" fmla="*/ 89 w 95"/>
                  <a:gd name="T13" fmla="*/ 46 h 52"/>
                  <a:gd name="T14" fmla="*/ 89 w 95"/>
                  <a:gd name="T15" fmla="*/ 46 h 52"/>
                  <a:gd name="T16" fmla="*/ 91 w 95"/>
                  <a:gd name="T17" fmla="*/ 40 h 52"/>
                  <a:gd name="T18" fmla="*/ 91 w 95"/>
                  <a:gd name="T19" fmla="*/ 40 h 52"/>
                  <a:gd name="T20" fmla="*/ 78 w 95"/>
                  <a:gd name="T21" fmla="*/ 7 h 52"/>
                  <a:gd name="T22" fmla="*/ 78 w 95"/>
                  <a:gd name="T23" fmla="*/ 7 h 52"/>
                  <a:gd name="T24" fmla="*/ 42 w 95"/>
                  <a:gd name="T25" fmla="*/ 4 h 52"/>
                  <a:gd name="T26" fmla="*/ 42 w 95"/>
                  <a:gd name="T27" fmla="*/ 4 h 52"/>
                  <a:gd name="T28" fmla="*/ 0 w 95"/>
                  <a:gd name="T29" fmla="*/ 5 h 52"/>
                  <a:gd name="T30" fmla="*/ 0 w 95"/>
                  <a:gd name="T31" fmla="*/ 5 h 52"/>
                  <a:gd name="T32" fmla="*/ 0 w 95"/>
                  <a:gd name="T33" fmla="*/ 1 h 52"/>
                  <a:gd name="T34" fmla="*/ 42 w 95"/>
                  <a:gd name="T35" fmla="*/ 0 h 52"/>
                  <a:gd name="T36" fmla="*/ 42 w 95"/>
                  <a:gd name="T37" fmla="*/ 0 h 52"/>
                  <a:gd name="T38" fmla="*/ 80 w 95"/>
                  <a:gd name="T39" fmla="*/ 4 h 52"/>
                  <a:gd name="T40" fmla="*/ 80 w 95"/>
                  <a:gd name="T41" fmla="*/ 4 h 52"/>
                  <a:gd name="T42" fmla="*/ 95 w 95"/>
                  <a:gd name="T43" fmla="*/ 40 h 52"/>
                  <a:gd name="T44" fmla="*/ 95 w 95"/>
                  <a:gd name="T45" fmla="*/ 40 h 52"/>
                  <a:gd name="T46" fmla="*/ 91 w 95"/>
                  <a:gd name="T47" fmla="*/ 50 h 52"/>
                  <a:gd name="T48" fmla="*/ 91 w 95"/>
                  <a:gd name="T49" fmla="*/ 50 h 52"/>
                  <a:gd name="T50" fmla="*/ 81 w 95"/>
                  <a:gd name="T51" fmla="*/ 52 h 52"/>
                  <a:gd name="T52" fmla="*/ 81 w 95"/>
                  <a:gd name="T53" fmla="*/ 52 h 52"/>
                  <a:gd name="T54" fmla="*/ 69 w 95"/>
                  <a:gd name="T55" fmla="*/ 50 h 52"/>
                  <a:gd name="T56" fmla="*/ 0 w 95"/>
                  <a:gd name="T57" fmla="*/ 5 h 52"/>
                  <a:gd name="T58" fmla="*/ 0 w 95"/>
                  <a:gd name="T59" fmla="*/ 5 h 52"/>
                  <a:gd name="T60" fmla="*/ 0 w 95"/>
                  <a:gd name="T61" fmla="*/ 5 h 52"/>
                  <a:gd name="T62" fmla="*/ 0 w 95"/>
                  <a:gd name="T63" fmla="*/ 5 h 52"/>
                  <a:gd name="T64" fmla="*/ 0 w 95"/>
                  <a:gd name="T65" fmla="*/ 5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95" h="52">
                    <a:moveTo>
                      <a:pt x="69" y="50"/>
                    </a:moveTo>
                    <a:cubicBezTo>
                      <a:pt x="70" y="46"/>
                      <a:pt x="70" y="46"/>
                      <a:pt x="70" y="46"/>
                    </a:cubicBezTo>
                    <a:cubicBezTo>
                      <a:pt x="70" y="46"/>
                      <a:pt x="72" y="47"/>
                      <a:pt x="74" y="47"/>
                    </a:cubicBezTo>
                    <a:cubicBezTo>
                      <a:pt x="74" y="47"/>
                      <a:pt x="74" y="47"/>
                      <a:pt x="74" y="47"/>
                    </a:cubicBezTo>
                    <a:cubicBezTo>
                      <a:pt x="76" y="47"/>
                      <a:pt x="78" y="48"/>
                      <a:pt x="81" y="48"/>
                    </a:cubicBezTo>
                    <a:cubicBezTo>
                      <a:pt x="81" y="48"/>
                      <a:pt x="81" y="48"/>
                      <a:pt x="81" y="48"/>
                    </a:cubicBezTo>
                    <a:cubicBezTo>
                      <a:pt x="84" y="48"/>
                      <a:pt x="87" y="47"/>
                      <a:pt x="89" y="46"/>
                    </a:cubicBezTo>
                    <a:cubicBezTo>
                      <a:pt x="89" y="46"/>
                      <a:pt x="89" y="46"/>
                      <a:pt x="89" y="46"/>
                    </a:cubicBezTo>
                    <a:cubicBezTo>
                      <a:pt x="90" y="46"/>
                      <a:pt x="91" y="44"/>
                      <a:pt x="91" y="40"/>
                    </a:cubicBezTo>
                    <a:cubicBezTo>
                      <a:pt x="91" y="40"/>
                      <a:pt x="91" y="40"/>
                      <a:pt x="91" y="40"/>
                    </a:cubicBezTo>
                    <a:cubicBezTo>
                      <a:pt x="91" y="29"/>
                      <a:pt x="84" y="11"/>
                      <a:pt x="78" y="7"/>
                    </a:cubicBezTo>
                    <a:cubicBezTo>
                      <a:pt x="78" y="7"/>
                      <a:pt x="78" y="7"/>
                      <a:pt x="78" y="7"/>
                    </a:cubicBezTo>
                    <a:cubicBezTo>
                      <a:pt x="75" y="5"/>
                      <a:pt x="58" y="4"/>
                      <a:pt x="42" y="4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22" y="4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21" y="0"/>
                      <a:pt x="42" y="0"/>
                    </a:cubicBezTo>
                    <a:cubicBezTo>
                      <a:pt x="42" y="0"/>
                      <a:pt x="42" y="0"/>
                      <a:pt x="42" y="0"/>
                    </a:cubicBezTo>
                    <a:cubicBezTo>
                      <a:pt x="59" y="0"/>
                      <a:pt x="74" y="1"/>
                      <a:pt x="80" y="4"/>
                    </a:cubicBezTo>
                    <a:cubicBezTo>
                      <a:pt x="80" y="4"/>
                      <a:pt x="80" y="4"/>
                      <a:pt x="80" y="4"/>
                    </a:cubicBezTo>
                    <a:cubicBezTo>
                      <a:pt x="89" y="10"/>
                      <a:pt x="95" y="28"/>
                      <a:pt x="95" y="40"/>
                    </a:cubicBezTo>
                    <a:cubicBezTo>
                      <a:pt x="95" y="40"/>
                      <a:pt x="95" y="40"/>
                      <a:pt x="95" y="40"/>
                    </a:cubicBezTo>
                    <a:cubicBezTo>
                      <a:pt x="95" y="44"/>
                      <a:pt x="94" y="48"/>
                      <a:pt x="91" y="50"/>
                    </a:cubicBezTo>
                    <a:cubicBezTo>
                      <a:pt x="91" y="50"/>
                      <a:pt x="91" y="50"/>
                      <a:pt x="91" y="50"/>
                    </a:cubicBezTo>
                    <a:cubicBezTo>
                      <a:pt x="88" y="51"/>
                      <a:pt x="84" y="52"/>
                      <a:pt x="81" y="52"/>
                    </a:cubicBezTo>
                    <a:cubicBezTo>
                      <a:pt x="81" y="52"/>
                      <a:pt x="81" y="52"/>
                      <a:pt x="81" y="52"/>
                    </a:cubicBezTo>
                    <a:cubicBezTo>
                      <a:pt x="75" y="52"/>
                      <a:pt x="69" y="50"/>
                      <a:pt x="69" y="50"/>
                    </a:cubicBezTo>
                    <a:close/>
                    <a:moveTo>
                      <a:pt x="0" y="5"/>
                    </a:move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1" name="Freeform 286"/>
              <p:cNvSpPr>
                <a:spLocks noEditPoints="1"/>
              </p:cNvSpPr>
              <p:nvPr/>
            </p:nvSpPr>
            <p:spPr bwMode="auto">
              <a:xfrm>
                <a:off x="2336" y="1472"/>
                <a:ext cx="252" cy="141"/>
              </a:xfrm>
              <a:custGeom>
                <a:avLst/>
                <a:gdLst>
                  <a:gd name="T0" fmla="*/ 70 w 100"/>
                  <a:gd name="T1" fmla="*/ 52 h 56"/>
                  <a:gd name="T2" fmla="*/ 72 w 100"/>
                  <a:gd name="T3" fmla="*/ 47 h 56"/>
                  <a:gd name="T4" fmla="*/ 74 w 100"/>
                  <a:gd name="T5" fmla="*/ 46 h 56"/>
                  <a:gd name="T6" fmla="*/ 74 w 100"/>
                  <a:gd name="T7" fmla="*/ 46 h 56"/>
                  <a:gd name="T8" fmla="*/ 77 w 100"/>
                  <a:gd name="T9" fmla="*/ 47 h 56"/>
                  <a:gd name="T10" fmla="*/ 84 w 100"/>
                  <a:gd name="T11" fmla="*/ 48 h 56"/>
                  <a:gd name="T12" fmla="*/ 91 w 100"/>
                  <a:gd name="T13" fmla="*/ 47 h 56"/>
                  <a:gd name="T14" fmla="*/ 92 w 100"/>
                  <a:gd name="T15" fmla="*/ 42 h 56"/>
                  <a:gd name="T16" fmla="*/ 92 w 100"/>
                  <a:gd name="T17" fmla="*/ 42 h 56"/>
                  <a:gd name="T18" fmla="*/ 80 w 100"/>
                  <a:gd name="T19" fmla="*/ 11 h 56"/>
                  <a:gd name="T20" fmla="*/ 68 w 100"/>
                  <a:gd name="T21" fmla="*/ 9 h 56"/>
                  <a:gd name="T22" fmla="*/ 45 w 100"/>
                  <a:gd name="T23" fmla="*/ 8 h 56"/>
                  <a:gd name="T24" fmla="*/ 3 w 100"/>
                  <a:gd name="T25" fmla="*/ 9 h 56"/>
                  <a:gd name="T26" fmla="*/ 3 w 100"/>
                  <a:gd name="T27" fmla="*/ 1 h 56"/>
                  <a:gd name="T28" fmla="*/ 3 w 100"/>
                  <a:gd name="T29" fmla="*/ 1 h 56"/>
                  <a:gd name="T30" fmla="*/ 6 w 100"/>
                  <a:gd name="T31" fmla="*/ 1 h 56"/>
                  <a:gd name="T32" fmla="*/ 45 w 100"/>
                  <a:gd name="T33" fmla="*/ 0 h 56"/>
                  <a:gd name="T34" fmla="*/ 84 w 100"/>
                  <a:gd name="T35" fmla="*/ 4 h 56"/>
                  <a:gd name="T36" fmla="*/ 94 w 100"/>
                  <a:gd name="T37" fmla="*/ 54 h 56"/>
                  <a:gd name="T38" fmla="*/ 84 w 100"/>
                  <a:gd name="T39" fmla="*/ 56 h 56"/>
                  <a:gd name="T40" fmla="*/ 72 w 100"/>
                  <a:gd name="T41" fmla="*/ 52 h 56"/>
                  <a:gd name="T42" fmla="*/ 72 w 100"/>
                  <a:gd name="T43" fmla="*/ 54 h 56"/>
                  <a:gd name="T44" fmla="*/ 84 w 100"/>
                  <a:gd name="T45" fmla="*/ 52 h 56"/>
                  <a:gd name="T46" fmla="*/ 84 w 100"/>
                  <a:gd name="T47" fmla="*/ 52 h 56"/>
                  <a:gd name="T48" fmla="*/ 93 w 100"/>
                  <a:gd name="T49" fmla="*/ 50 h 56"/>
                  <a:gd name="T50" fmla="*/ 93 w 100"/>
                  <a:gd name="T51" fmla="*/ 50 h 56"/>
                  <a:gd name="T52" fmla="*/ 76 w 100"/>
                  <a:gd name="T53" fmla="*/ 51 h 56"/>
                  <a:gd name="T54" fmla="*/ 75 w 100"/>
                  <a:gd name="T55" fmla="*/ 51 h 56"/>
                  <a:gd name="T56" fmla="*/ 73 w 100"/>
                  <a:gd name="T57" fmla="*/ 50 h 56"/>
                  <a:gd name="T58" fmla="*/ 73 w 100"/>
                  <a:gd name="T59" fmla="*/ 50 h 56"/>
                  <a:gd name="T60" fmla="*/ 73 w 100"/>
                  <a:gd name="T61" fmla="*/ 50 h 56"/>
                  <a:gd name="T62" fmla="*/ 73 w 100"/>
                  <a:gd name="T63" fmla="*/ 50 h 56"/>
                  <a:gd name="T64" fmla="*/ 93 w 100"/>
                  <a:gd name="T65" fmla="*/ 50 h 56"/>
                  <a:gd name="T66" fmla="*/ 93 w 100"/>
                  <a:gd name="T67" fmla="*/ 50 h 56"/>
                  <a:gd name="T68" fmla="*/ 71 w 100"/>
                  <a:gd name="T69" fmla="*/ 49 h 56"/>
                  <a:gd name="T70" fmla="*/ 95 w 100"/>
                  <a:gd name="T71" fmla="*/ 47 h 56"/>
                  <a:gd name="T72" fmla="*/ 96 w 100"/>
                  <a:gd name="T73" fmla="*/ 45 h 56"/>
                  <a:gd name="T74" fmla="*/ 96 w 100"/>
                  <a:gd name="T75" fmla="*/ 40 h 56"/>
                  <a:gd name="T76" fmla="*/ 82 w 100"/>
                  <a:gd name="T77" fmla="*/ 8 h 56"/>
                  <a:gd name="T78" fmla="*/ 3 w 100"/>
                  <a:gd name="T79" fmla="*/ 9 h 56"/>
                  <a:gd name="T80" fmla="*/ 69 w 100"/>
                  <a:gd name="T81" fmla="*/ 5 h 56"/>
                  <a:gd name="T82" fmla="*/ 63 w 100"/>
                  <a:gd name="T83" fmla="*/ 5 h 56"/>
                  <a:gd name="T84" fmla="*/ 5 w 100"/>
                  <a:gd name="T85" fmla="*/ 5 h 56"/>
                  <a:gd name="T86" fmla="*/ 5 w 100"/>
                  <a:gd name="T87" fmla="*/ 5 h 56"/>
                  <a:gd name="T88" fmla="*/ 8 w 100"/>
                  <a:gd name="T89" fmla="*/ 5 h 56"/>
                  <a:gd name="T90" fmla="*/ 8 w 100"/>
                  <a:gd name="T91" fmla="*/ 5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00" h="56">
                    <a:moveTo>
                      <a:pt x="72" y="54"/>
                    </a:moveTo>
                    <a:cubicBezTo>
                      <a:pt x="70" y="54"/>
                      <a:pt x="70" y="54"/>
                      <a:pt x="70" y="54"/>
                    </a:cubicBezTo>
                    <a:cubicBezTo>
                      <a:pt x="70" y="52"/>
                      <a:pt x="70" y="52"/>
                      <a:pt x="70" y="52"/>
                    </a:cubicBezTo>
                    <a:cubicBezTo>
                      <a:pt x="71" y="48"/>
                      <a:pt x="71" y="48"/>
                      <a:pt x="71" y="48"/>
                    </a:cubicBezTo>
                    <a:cubicBezTo>
                      <a:pt x="71" y="48"/>
                      <a:pt x="72" y="47"/>
                      <a:pt x="72" y="47"/>
                    </a:cubicBezTo>
                    <a:cubicBezTo>
                      <a:pt x="72" y="47"/>
                      <a:pt x="72" y="47"/>
                      <a:pt x="72" y="47"/>
                    </a:cubicBezTo>
                    <a:cubicBezTo>
                      <a:pt x="72" y="47"/>
                      <a:pt x="73" y="46"/>
                      <a:pt x="73" y="46"/>
                    </a:cubicBezTo>
                    <a:cubicBezTo>
                      <a:pt x="73" y="46"/>
                      <a:pt x="73" y="46"/>
                      <a:pt x="73" y="46"/>
                    </a:cubicBezTo>
                    <a:cubicBezTo>
                      <a:pt x="73" y="46"/>
                      <a:pt x="74" y="46"/>
                      <a:pt x="74" y="46"/>
                    </a:cubicBezTo>
                    <a:cubicBezTo>
                      <a:pt x="74" y="46"/>
                      <a:pt x="74" y="46"/>
                      <a:pt x="74" y="46"/>
                    </a:cubicBezTo>
                    <a:cubicBezTo>
                      <a:pt x="74" y="46"/>
                      <a:pt x="74" y="46"/>
                      <a:pt x="74" y="46"/>
                    </a:cubicBezTo>
                    <a:cubicBezTo>
                      <a:pt x="74" y="46"/>
                      <a:pt x="74" y="46"/>
                      <a:pt x="74" y="46"/>
                    </a:cubicBezTo>
                    <a:cubicBezTo>
                      <a:pt x="74" y="47"/>
                      <a:pt x="74" y="47"/>
                      <a:pt x="75" y="47"/>
                    </a:cubicBezTo>
                    <a:cubicBezTo>
                      <a:pt x="75" y="47"/>
                      <a:pt x="75" y="47"/>
                      <a:pt x="75" y="47"/>
                    </a:cubicBezTo>
                    <a:cubicBezTo>
                      <a:pt x="75" y="47"/>
                      <a:pt x="76" y="47"/>
                      <a:pt x="77" y="47"/>
                    </a:cubicBezTo>
                    <a:cubicBezTo>
                      <a:pt x="77" y="47"/>
                      <a:pt x="77" y="47"/>
                      <a:pt x="77" y="47"/>
                    </a:cubicBezTo>
                    <a:cubicBezTo>
                      <a:pt x="79" y="47"/>
                      <a:pt x="82" y="48"/>
                      <a:pt x="84" y="48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4" y="48"/>
                      <a:pt x="84" y="48"/>
                      <a:pt x="84" y="48"/>
                    </a:cubicBezTo>
                    <a:cubicBezTo>
                      <a:pt x="87" y="48"/>
                      <a:pt x="89" y="47"/>
                      <a:pt x="91" y="47"/>
                    </a:cubicBezTo>
                    <a:cubicBezTo>
                      <a:pt x="91" y="47"/>
                      <a:pt x="91" y="47"/>
                      <a:pt x="91" y="47"/>
                    </a:cubicBezTo>
                    <a:cubicBezTo>
                      <a:pt x="91" y="47"/>
                      <a:pt x="91" y="46"/>
                      <a:pt x="91" y="46"/>
                    </a:cubicBezTo>
                    <a:cubicBezTo>
                      <a:pt x="91" y="46"/>
                      <a:pt x="91" y="46"/>
                      <a:pt x="91" y="46"/>
                    </a:cubicBezTo>
                    <a:cubicBezTo>
                      <a:pt x="92" y="45"/>
                      <a:pt x="92" y="44"/>
                      <a:pt x="92" y="42"/>
                    </a:cubicBezTo>
                    <a:cubicBezTo>
                      <a:pt x="92" y="42"/>
                      <a:pt x="92" y="42"/>
                      <a:pt x="92" y="42"/>
                    </a:cubicBezTo>
                    <a:cubicBezTo>
                      <a:pt x="92" y="42"/>
                      <a:pt x="92" y="42"/>
                      <a:pt x="92" y="42"/>
                    </a:cubicBezTo>
                    <a:cubicBezTo>
                      <a:pt x="92" y="42"/>
                      <a:pt x="92" y="42"/>
                      <a:pt x="92" y="42"/>
                    </a:cubicBezTo>
                    <a:cubicBezTo>
                      <a:pt x="92" y="42"/>
                      <a:pt x="92" y="42"/>
                      <a:pt x="92" y="41"/>
                    </a:cubicBezTo>
                    <a:cubicBezTo>
                      <a:pt x="92" y="41"/>
                      <a:pt x="92" y="41"/>
                      <a:pt x="92" y="41"/>
                    </a:cubicBezTo>
                    <a:cubicBezTo>
                      <a:pt x="92" y="32"/>
                      <a:pt x="85" y="13"/>
                      <a:pt x="80" y="11"/>
                    </a:cubicBezTo>
                    <a:cubicBezTo>
                      <a:pt x="80" y="11"/>
                      <a:pt x="80" y="11"/>
                      <a:pt x="80" y="11"/>
                    </a:cubicBezTo>
                    <a:cubicBezTo>
                      <a:pt x="79" y="11"/>
                      <a:pt x="74" y="9"/>
                      <a:pt x="68" y="9"/>
                    </a:cubicBezTo>
                    <a:cubicBezTo>
                      <a:pt x="68" y="9"/>
                      <a:pt x="68" y="9"/>
                      <a:pt x="68" y="9"/>
                    </a:cubicBezTo>
                    <a:cubicBezTo>
                      <a:pt x="62" y="8"/>
                      <a:pt x="55" y="8"/>
                      <a:pt x="47" y="8"/>
                    </a:cubicBezTo>
                    <a:cubicBezTo>
                      <a:pt x="47" y="8"/>
                      <a:pt x="47" y="8"/>
                      <a:pt x="47" y="8"/>
                    </a:cubicBezTo>
                    <a:cubicBezTo>
                      <a:pt x="46" y="8"/>
                      <a:pt x="46" y="8"/>
                      <a:pt x="45" y="8"/>
                    </a:cubicBezTo>
                    <a:cubicBezTo>
                      <a:pt x="45" y="8"/>
                      <a:pt x="45" y="8"/>
                      <a:pt x="45" y="8"/>
                    </a:cubicBezTo>
                    <a:cubicBezTo>
                      <a:pt x="25" y="8"/>
                      <a:pt x="3" y="9"/>
                      <a:pt x="3" y="9"/>
                    </a:cubicBezTo>
                    <a:cubicBezTo>
                      <a:pt x="3" y="9"/>
                      <a:pt x="3" y="9"/>
                      <a:pt x="3" y="9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3" y="1"/>
                      <a:pt x="3" y="1"/>
                      <a:pt x="3" y="1"/>
                    </a:cubicBezTo>
                    <a:cubicBezTo>
                      <a:pt x="4" y="1"/>
                      <a:pt x="5" y="1"/>
                      <a:pt x="6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9" y="1"/>
                      <a:pt x="12" y="1"/>
                      <a:pt x="16" y="1"/>
                    </a:cubicBezTo>
                    <a:cubicBezTo>
                      <a:pt x="16" y="1"/>
                      <a:pt x="16" y="1"/>
                      <a:pt x="16" y="1"/>
                    </a:cubicBezTo>
                    <a:cubicBezTo>
                      <a:pt x="24" y="1"/>
                      <a:pt x="35" y="0"/>
                      <a:pt x="45" y="0"/>
                    </a:cubicBezTo>
                    <a:cubicBezTo>
                      <a:pt x="45" y="0"/>
                      <a:pt x="45" y="0"/>
                      <a:pt x="45" y="0"/>
                    </a:cubicBezTo>
                    <a:cubicBezTo>
                      <a:pt x="62" y="0"/>
                      <a:pt x="77" y="1"/>
                      <a:pt x="84" y="4"/>
                    </a:cubicBezTo>
                    <a:cubicBezTo>
                      <a:pt x="84" y="4"/>
                      <a:pt x="84" y="4"/>
                      <a:pt x="84" y="4"/>
                    </a:cubicBezTo>
                    <a:cubicBezTo>
                      <a:pt x="94" y="11"/>
                      <a:pt x="99" y="29"/>
                      <a:pt x="100" y="42"/>
                    </a:cubicBezTo>
                    <a:cubicBezTo>
                      <a:pt x="100" y="42"/>
                      <a:pt x="100" y="42"/>
                      <a:pt x="100" y="42"/>
                    </a:cubicBezTo>
                    <a:cubicBezTo>
                      <a:pt x="100" y="46"/>
                      <a:pt x="99" y="51"/>
                      <a:pt x="94" y="54"/>
                    </a:cubicBezTo>
                    <a:cubicBezTo>
                      <a:pt x="94" y="54"/>
                      <a:pt x="94" y="54"/>
                      <a:pt x="94" y="54"/>
                    </a:cubicBezTo>
                    <a:cubicBezTo>
                      <a:pt x="91" y="55"/>
                      <a:pt x="87" y="56"/>
                      <a:pt x="84" y="56"/>
                    </a:cubicBezTo>
                    <a:cubicBezTo>
                      <a:pt x="84" y="56"/>
                      <a:pt x="84" y="56"/>
                      <a:pt x="84" y="56"/>
                    </a:cubicBezTo>
                    <a:cubicBezTo>
                      <a:pt x="78" y="56"/>
                      <a:pt x="73" y="54"/>
                      <a:pt x="72" y="54"/>
                    </a:cubicBezTo>
                    <a:close/>
                    <a:moveTo>
                      <a:pt x="72" y="54"/>
                    </a:moveTo>
                    <a:cubicBezTo>
                      <a:pt x="72" y="52"/>
                      <a:pt x="72" y="52"/>
                      <a:pt x="72" y="52"/>
                    </a:cubicBezTo>
                    <a:cubicBezTo>
                      <a:pt x="74" y="53"/>
                      <a:pt x="74" y="53"/>
                      <a:pt x="74" y="53"/>
                    </a:cubicBezTo>
                    <a:cubicBezTo>
                      <a:pt x="72" y="52"/>
                      <a:pt x="72" y="52"/>
                      <a:pt x="72" y="52"/>
                    </a:cubicBezTo>
                    <a:cubicBezTo>
                      <a:pt x="72" y="54"/>
                      <a:pt x="72" y="54"/>
                      <a:pt x="72" y="54"/>
                    </a:cubicBezTo>
                    <a:close/>
                    <a:moveTo>
                      <a:pt x="84" y="52"/>
                    </a:moveTo>
                    <a:cubicBezTo>
                      <a:pt x="84" y="52"/>
                      <a:pt x="84" y="52"/>
                      <a:pt x="84" y="52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84" y="52"/>
                      <a:pt x="84" y="52"/>
                      <a:pt x="84" y="52"/>
                    </a:cubicBezTo>
                    <a:cubicBezTo>
                      <a:pt x="84" y="52"/>
                      <a:pt x="84" y="52"/>
                      <a:pt x="84" y="52"/>
                    </a:cubicBezTo>
                    <a:close/>
                    <a:moveTo>
                      <a:pt x="84" y="52"/>
                    </a:moveTo>
                    <a:cubicBezTo>
                      <a:pt x="84" y="52"/>
                      <a:pt x="84" y="52"/>
                      <a:pt x="84" y="52"/>
                    </a:cubicBezTo>
                    <a:cubicBezTo>
                      <a:pt x="87" y="52"/>
                      <a:pt x="90" y="51"/>
                      <a:pt x="93" y="50"/>
                    </a:cubicBezTo>
                    <a:cubicBezTo>
                      <a:pt x="93" y="50"/>
                      <a:pt x="93" y="50"/>
                      <a:pt x="93" y="50"/>
                    </a:cubicBezTo>
                    <a:cubicBezTo>
                      <a:pt x="93" y="50"/>
                      <a:pt x="93" y="50"/>
                      <a:pt x="93" y="50"/>
                    </a:cubicBezTo>
                    <a:cubicBezTo>
                      <a:pt x="93" y="50"/>
                      <a:pt x="93" y="50"/>
                      <a:pt x="93" y="50"/>
                    </a:cubicBezTo>
                    <a:cubicBezTo>
                      <a:pt x="90" y="51"/>
                      <a:pt x="87" y="52"/>
                      <a:pt x="84" y="52"/>
                    </a:cubicBezTo>
                    <a:close/>
                    <a:moveTo>
                      <a:pt x="80" y="52"/>
                    </a:moveTo>
                    <a:cubicBezTo>
                      <a:pt x="79" y="51"/>
                      <a:pt x="77" y="51"/>
                      <a:pt x="76" y="51"/>
                    </a:cubicBezTo>
                    <a:cubicBezTo>
                      <a:pt x="76" y="51"/>
                      <a:pt x="76" y="51"/>
                      <a:pt x="76" y="51"/>
                    </a:cubicBezTo>
                    <a:cubicBezTo>
                      <a:pt x="76" y="51"/>
                      <a:pt x="75" y="51"/>
                      <a:pt x="75" y="51"/>
                    </a:cubicBezTo>
                    <a:cubicBezTo>
                      <a:pt x="75" y="51"/>
                      <a:pt x="75" y="51"/>
                      <a:pt x="75" y="51"/>
                    </a:cubicBezTo>
                    <a:cubicBezTo>
                      <a:pt x="75" y="51"/>
                      <a:pt x="75" y="51"/>
                      <a:pt x="75" y="51"/>
                    </a:cubicBezTo>
                    <a:cubicBezTo>
                      <a:pt x="76" y="51"/>
                      <a:pt x="78" y="51"/>
                      <a:pt x="80" y="52"/>
                    </a:cubicBezTo>
                    <a:close/>
                    <a:moveTo>
                      <a:pt x="73" y="50"/>
                    </a:moveTo>
                    <a:cubicBezTo>
                      <a:pt x="73" y="50"/>
                      <a:pt x="73" y="50"/>
                      <a:pt x="73" y="50"/>
                    </a:cubicBezTo>
                    <a:cubicBezTo>
                      <a:pt x="73" y="50"/>
                      <a:pt x="73" y="50"/>
                      <a:pt x="73" y="50"/>
                    </a:cubicBezTo>
                    <a:cubicBezTo>
                      <a:pt x="73" y="50"/>
                      <a:pt x="73" y="50"/>
                      <a:pt x="73" y="50"/>
                    </a:cubicBezTo>
                    <a:cubicBezTo>
                      <a:pt x="73" y="50"/>
                      <a:pt x="73" y="50"/>
                      <a:pt x="73" y="50"/>
                    </a:cubicBezTo>
                    <a:cubicBezTo>
                      <a:pt x="73" y="50"/>
                      <a:pt x="73" y="50"/>
                      <a:pt x="73" y="50"/>
                    </a:cubicBezTo>
                    <a:cubicBezTo>
                      <a:pt x="73" y="50"/>
                      <a:pt x="73" y="50"/>
                      <a:pt x="73" y="50"/>
                    </a:cubicBezTo>
                    <a:cubicBezTo>
                      <a:pt x="73" y="50"/>
                      <a:pt x="73" y="50"/>
                      <a:pt x="73" y="50"/>
                    </a:cubicBezTo>
                    <a:cubicBezTo>
                      <a:pt x="73" y="50"/>
                      <a:pt x="73" y="50"/>
                      <a:pt x="73" y="50"/>
                    </a:cubicBezTo>
                    <a:cubicBezTo>
                      <a:pt x="73" y="50"/>
                      <a:pt x="73" y="50"/>
                      <a:pt x="73" y="50"/>
                    </a:cubicBezTo>
                    <a:cubicBezTo>
                      <a:pt x="73" y="50"/>
                      <a:pt x="73" y="50"/>
                      <a:pt x="73" y="50"/>
                    </a:cubicBezTo>
                    <a:close/>
                    <a:moveTo>
                      <a:pt x="93" y="50"/>
                    </a:moveTo>
                    <a:cubicBezTo>
                      <a:pt x="93" y="50"/>
                      <a:pt x="93" y="50"/>
                      <a:pt x="93" y="50"/>
                    </a:cubicBezTo>
                    <a:cubicBezTo>
                      <a:pt x="93" y="50"/>
                      <a:pt x="93" y="50"/>
                      <a:pt x="93" y="50"/>
                    </a:cubicBezTo>
                    <a:cubicBezTo>
                      <a:pt x="93" y="50"/>
                      <a:pt x="93" y="50"/>
                      <a:pt x="93" y="50"/>
                    </a:cubicBezTo>
                    <a:cubicBezTo>
                      <a:pt x="93" y="50"/>
                      <a:pt x="93" y="50"/>
                      <a:pt x="93" y="50"/>
                    </a:cubicBezTo>
                    <a:cubicBezTo>
                      <a:pt x="93" y="50"/>
                      <a:pt x="93" y="50"/>
                      <a:pt x="93" y="50"/>
                    </a:cubicBezTo>
                    <a:close/>
                    <a:moveTo>
                      <a:pt x="72" y="50"/>
                    </a:moveTo>
                    <a:cubicBezTo>
                      <a:pt x="72" y="49"/>
                      <a:pt x="71" y="49"/>
                      <a:pt x="71" y="49"/>
                    </a:cubicBezTo>
                    <a:cubicBezTo>
                      <a:pt x="71" y="49"/>
                      <a:pt x="71" y="49"/>
                      <a:pt x="71" y="49"/>
                    </a:cubicBezTo>
                    <a:cubicBezTo>
                      <a:pt x="71" y="49"/>
                      <a:pt x="72" y="49"/>
                      <a:pt x="72" y="50"/>
                    </a:cubicBezTo>
                    <a:close/>
                    <a:moveTo>
                      <a:pt x="95" y="47"/>
                    </a:moveTo>
                    <a:cubicBezTo>
                      <a:pt x="95" y="48"/>
                      <a:pt x="95" y="48"/>
                      <a:pt x="94" y="49"/>
                    </a:cubicBezTo>
                    <a:cubicBezTo>
                      <a:pt x="94" y="49"/>
                      <a:pt x="94" y="49"/>
                      <a:pt x="94" y="49"/>
                    </a:cubicBezTo>
                    <a:cubicBezTo>
                      <a:pt x="95" y="48"/>
                      <a:pt x="95" y="47"/>
                      <a:pt x="96" y="45"/>
                    </a:cubicBezTo>
                    <a:cubicBezTo>
                      <a:pt x="96" y="45"/>
                      <a:pt x="96" y="45"/>
                      <a:pt x="96" y="45"/>
                    </a:cubicBezTo>
                    <a:cubicBezTo>
                      <a:pt x="95" y="46"/>
                      <a:pt x="95" y="47"/>
                      <a:pt x="95" y="47"/>
                    </a:cubicBezTo>
                    <a:close/>
                    <a:moveTo>
                      <a:pt x="96" y="40"/>
                    </a:moveTo>
                    <a:cubicBezTo>
                      <a:pt x="95" y="29"/>
                      <a:pt x="89" y="12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2" y="8"/>
                      <a:pt x="82" y="8"/>
                      <a:pt x="82" y="8"/>
                    </a:cubicBezTo>
                    <a:cubicBezTo>
                      <a:pt x="89" y="12"/>
                      <a:pt x="95" y="29"/>
                      <a:pt x="96" y="40"/>
                    </a:cubicBezTo>
                    <a:close/>
                    <a:moveTo>
                      <a:pt x="3" y="9"/>
                    </a:moveTo>
                    <a:cubicBezTo>
                      <a:pt x="3" y="7"/>
                      <a:pt x="3" y="7"/>
                      <a:pt x="3" y="7"/>
                    </a:cubicBezTo>
                    <a:cubicBezTo>
                      <a:pt x="3" y="9"/>
                      <a:pt x="3" y="9"/>
                      <a:pt x="3" y="9"/>
                    </a:cubicBezTo>
                    <a:close/>
                    <a:moveTo>
                      <a:pt x="69" y="5"/>
                    </a:moveTo>
                    <a:cubicBezTo>
                      <a:pt x="71" y="5"/>
                      <a:pt x="73" y="5"/>
                      <a:pt x="75" y="6"/>
                    </a:cubicBezTo>
                    <a:cubicBezTo>
                      <a:pt x="75" y="6"/>
                      <a:pt x="75" y="6"/>
                      <a:pt x="75" y="6"/>
                    </a:cubicBezTo>
                    <a:cubicBezTo>
                      <a:pt x="72" y="5"/>
                      <a:pt x="68" y="5"/>
                      <a:pt x="63" y="5"/>
                    </a:cubicBezTo>
                    <a:cubicBezTo>
                      <a:pt x="63" y="5"/>
                      <a:pt x="63" y="5"/>
                      <a:pt x="63" y="5"/>
                    </a:cubicBezTo>
                    <a:cubicBezTo>
                      <a:pt x="65" y="5"/>
                      <a:pt x="67" y="5"/>
                      <a:pt x="69" y="5"/>
                    </a:cubicBezTo>
                    <a:close/>
                    <a:moveTo>
                      <a:pt x="5" y="5"/>
                    </a:moveTo>
                    <a:cubicBezTo>
                      <a:pt x="6" y="5"/>
                      <a:pt x="7" y="5"/>
                      <a:pt x="8" y="5"/>
                    </a:cubicBezTo>
                    <a:cubicBezTo>
                      <a:pt x="8" y="5"/>
                      <a:pt x="8" y="5"/>
                      <a:pt x="8" y="5"/>
                    </a:cubicBezTo>
                    <a:cubicBezTo>
                      <a:pt x="7" y="5"/>
                      <a:pt x="6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lose/>
                    <a:moveTo>
                      <a:pt x="8" y="5"/>
                    </a:moveTo>
                    <a:cubicBezTo>
                      <a:pt x="8" y="5"/>
                      <a:pt x="9" y="5"/>
                      <a:pt x="9" y="5"/>
                    </a:cubicBezTo>
                    <a:cubicBezTo>
                      <a:pt x="9" y="5"/>
                      <a:pt x="9" y="5"/>
                      <a:pt x="9" y="5"/>
                    </a:cubicBezTo>
                    <a:cubicBezTo>
                      <a:pt x="9" y="5"/>
                      <a:pt x="8" y="5"/>
                      <a:pt x="8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2" name="Freeform 287"/>
              <p:cNvSpPr/>
              <p:nvPr/>
            </p:nvSpPr>
            <p:spPr bwMode="auto">
              <a:xfrm>
                <a:off x="2523" y="1597"/>
                <a:ext cx="40" cy="18"/>
              </a:xfrm>
              <a:custGeom>
                <a:avLst/>
                <a:gdLst>
                  <a:gd name="T0" fmla="*/ 0 w 40"/>
                  <a:gd name="T1" fmla="*/ 11 h 18"/>
                  <a:gd name="T2" fmla="*/ 38 w 40"/>
                  <a:gd name="T3" fmla="*/ 0 h 18"/>
                  <a:gd name="T4" fmla="*/ 40 w 40"/>
                  <a:gd name="T5" fmla="*/ 11 h 18"/>
                  <a:gd name="T6" fmla="*/ 2 w 40"/>
                  <a:gd name="T7" fmla="*/ 18 h 18"/>
                  <a:gd name="T8" fmla="*/ 0 w 40"/>
                  <a:gd name="T9" fmla="*/ 11 h 18"/>
                  <a:gd name="T10" fmla="*/ 0 w 40"/>
                  <a:gd name="T11" fmla="*/ 11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0" h="18">
                    <a:moveTo>
                      <a:pt x="0" y="11"/>
                    </a:moveTo>
                    <a:lnTo>
                      <a:pt x="38" y="0"/>
                    </a:lnTo>
                    <a:lnTo>
                      <a:pt x="40" y="11"/>
                    </a:lnTo>
                    <a:lnTo>
                      <a:pt x="2" y="18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3" name="Freeform 288"/>
              <p:cNvSpPr>
                <a:spLocks noEditPoints="1"/>
              </p:cNvSpPr>
              <p:nvPr/>
            </p:nvSpPr>
            <p:spPr bwMode="auto">
              <a:xfrm>
                <a:off x="2518" y="1590"/>
                <a:ext cx="50" cy="33"/>
              </a:xfrm>
              <a:custGeom>
                <a:avLst/>
                <a:gdLst>
                  <a:gd name="T0" fmla="*/ 2 w 50"/>
                  <a:gd name="T1" fmla="*/ 28 h 33"/>
                  <a:gd name="T2" fmla="*/ 0 w 50"/>
                  <a:gd name="T3" fmla="*/ 18 h 33"/>
                  <a:gd name="T4" fmla="*/ 5 w 50"/>
                  <a:gd name="T5" fmla="*/ 18 h 33"/>
                  <a:gd name="T6" fmla="*/ 7 w 50"/>
                  <a:gd name="T7" fmla="*/ 20 h 33"/>
                  <a:gd name="T8" fmla="*/ 5 w 50"/>
                  <a:gd name="T9" fmla="*/ 18 h 33"/>
                  <a:gd name="T10" fmla="*/ 0 w 50"/>
                  <a:gd name="T11" fmla="*/ 18 h 33"/>
                  <a:gd name="T12" fmla="*/ 0 w 50"/>
                  <a:gd name="T13" fmla="*/ 12 h 33"/>
                  <a:gd name="T14" fmla="*/ 45 w 50"/>
                  <a:gd name="T15" fmla="*/ 0 h 33"/>
                  <a:gd name="T16" fmla="*/ 50 w 50"/>
                  <a:gd name="T17" fmla="*/ 20 h 33"/>
                  <a:gd name="T18" fmla="*/ 5 w 50"/>
                  <a:gd name="T19" fmla="*/ 33 h 33"/>
                  <a:gd name="T20" fmla="*/ 2 w 50"/>
                  <a:gd name="T21" fmla="*/ 28 h 33"/>
                  <a:gd name="T22" fmla="*/ 2 w 50"/>
                  <a:gd name="T23" fmla="*/ 28 h 33"/>
                  <a:gd name="T24" fmla="*/ 12 w 50"/>
                  <a:gd name="T25" fmla="*/ 20 h 33"/>
                  <a:gd name="T26" fmla="*/ 37 w 50"/>
                  <a:gd name="T27" fmla="*/ 12 h 33"/>
                  <a:gd name="T28" fmla="*/ 37 w 50"/>
                  <a:gd name="T29" fmla="*/ 12 h 33"/>
                  <a:gd name="T30" fmla="*/ 12 w 50"/>
                  <a:gd name="T31" fmla="*/ 20 h 33"/>
                  <a:gd name="T32" fmla="*/ 12 w 50"/>
                  <a:gd name="T33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0" h="33">
                    <a:moveTo>
                      <a:pt x="2" y="28"/>
                    </a:moveTo>
                    <a:lnTo>
                      <a:pt x="0" y="18"/>
                    </a:lnTo>
                    <a:lnTo>
                      <a:pt x="5" y="18"/>
                    </a:lnTo>
                    <a:lnTo>
                      <a:pt x="7" y="20"/>
                    </a:lnTo>
                    <a:lnTo>
                      <a:pt x="5" y="18"/>
                    </a:lnTo>
                    <a:lnTo>
                      <a:pt x="0" y="18"/>
                    </a:lnTo>
                    <a:lnTo>
                      <a:pt x="0" y="12"/>
                    </a:lnTo>
                    <a:lnTo>
                      <a:pt x="45" y="0"/>
                    </a:lnTo>
                    <a:lnTo>
                      <a:pt x="50" y="20"/>
                    </a:lnTo>
                    <a:lnTo>
                      <a:pt x="5" y="33"/>
                    </a:lnTo>
                    <a:lnTo>
                      <a:pt x="2" y="28"/>
                    </a:lnTo>
                    <a:lnTo>
                      <a:pt x="2" y="28"/>
                    </a:lnTo>
                    <a:close/>
                    <a:moveTo>
                      <a:pt x="12" y="20"/>
                    </a:moveTo>
                    <a:lnTo>
                      <a:pt x="37" y="12"/>
                    </a:lnTo>
                    <a:lnTo>
                      <a:pt x="37" y="12"/>
                    </a:lnTo>
                    <a:lnTo>
                      <a:pt x="12" y="20"/>
                    </a:lnTo>
                    <a:lnTo>
                      <a:pt x="12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4" name="Freeform 289"/>
              <p:cNvSpPr/>
              <p:nvPr/>
            </p:nvSpPr>
            <p:spPr bwMode="auto">
              <a:xfrm>
                <a:off x="2548" y="1595"/>
                <a:ext cx="20" cy="20"/>
              </a:xfrm>
              <a:custGeom>
                <a:avLst/>
                <a:gdLst>
                  <a:gd name="T0" fmla="*/ 0 w 20"/>
                  <a:gd name="T1" fmla="*/ 13 h 20"/>
                  <a:gd name="T2" fmla="*/ 15 w 20"/>
                  <a:gd name="T3" fmla="*/ 0 h 20"/>
                  <a:gd name="T4" fmla="*/ 20 w 20"/>
                  <a:gd name="T5" fmla="*/ 7 h 20"/>
                  <a:gd name="T6" fmla="*/ 7 w 20"/>
                  <a:gd name="T7" fmla="*/ 20 h 20"/>
                  <a:gd name="T8" fmla="*/ 0 w 20"/>
                  <a:gd name="T9" fmla="*/ 13 h 20"/>
                  <a:gd name="T10" fmla="*/ 0 w 20"/>
                  <a:gd name="T11" fmla="*/ 13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0" h="20">
                    <a:moveTo>
                      <a:pt x="0" y="13"/>
                    </a:moveTo>
                    <a:lnTo>
                      <a:pt x="15" y="0"/>
                    </a:lnTo>
                    <a:lnTo>
                      <a:pt x="20" y="7"/>
                    </a:lnTo>
                    <a:lnTo>
                      <a:pt x="7" y="20"/>
                    </a:lnTo>
                    <a:lnTo>
                      <a:pt x="0" y="13"/>
                    </a:lnTo>
                    <a:lnTo>
                      <a:pt x="0" y="1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5" name="Freeform 290"/>
              <p:cNvSpPr/>
              <p:nvPr/>
            </p:nvSpPr>
            <p:spPr bwMode="auto">
              <a:xfrm>
                <a:off x="2540" y="1590"/>
                <a:ext cx="36" cy="33"/>
              </a:xfrm>
              <a:custGeom>
                <a:avLst/>
                <a:gdLst>
                  <a:gd name="T0" fmla="*/ 5 w 36"/>
                  <a:gd name="T1" fmla="*/ 20 h 33"/>
                  <a:gd name="T2" fmla="*/ 8 w 36"/>
                  <a:gd name="T3" fmla="*/ 18 h 33"/>
                  <a:gd name="T4" fmla="*/ 10 w 36"/>
                  <a:gd name="T5" fmla="*/ 20 h 33"/>
                  <a:gd name="T6" fmla="*/ 8 w 36"/>
                  <a:gd name="T7" fmla="*/ 18 h 33"/>
                  <a:gd name="T8" fmla="*/ 5 w 36"/>
                  <a:gd name="T9" fmla="*/ 20 h 33"/>
                  <a:gd name="T10" fmla="*/ 0 w 36"/>
                  <a:gd name="T11" fmla="*/ 18 h 33"/>
                  <a:gd name="T12" fmla="*/ 23 w 36"/>
                  <a:gd name="T13" fmla="*/ 0 h 33"/>
                  <a:gd name="T14" fmla="*/ 36 w 36"/>
                  <a:gd name="T15" fmla="*/ 15 h 33"/>
                  <a:gd name="T16" fmla="*/ 13 w 36"/>
                  <a:gd name="T17" fmla="*/ 33 h 33"/>
                  <a:gd name="T18" fmla="*/ 5 w 36"/>
                  <a:gd name="T19" fmla="*/ 20 h 33"/>
                  <a:gd name="T20" fmla="*/ 5 w 36"/>
                  <a:gd name="T21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36" h="33">
                    <a:moveTo>
                      <a:pt x="5" y="20"/>
                    </a:moveTo>
                    <a:lnTo>
                      <a:pt x="8" y="18"/>
                    </a:lnTo>
                    <a:lnTo>
                      <a:pt x="10" y="20"/>
                    </a:lnTo>
                    <a:lnTo>
                      <a:pt x="8" y="18"/>
                    </a:lnTo>
                    <a:lnTo>
                      <a:pt x="5" y="20"/>
                    </a:lnTo>
                    <a:lnTo>
                      <a:pt x="0" y="18"/>
                    </a:lnTo>
                    <a:lnTo>
                      <a:pt x="23" y="0"/>
                    </a:lnTo>
                    <a:lnTo>
                      <a:pt x="36" y="15"/>
                    </a:lnTo>
                    <a:lnTo>
                      <a:pt x="13" y="33"/>
                    </a:lnTo>
                    <a:lnTo>
                      <a:pt x="5" y="20"/>
                    </a:lnTo>
                    <a:lnTo>
                      <a:pt x="5" y="2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6" name="Freeform 291"/>
              <p:cNvSpPr/>
              <p:nvPr/>
            </p:nvSpPr>
            <p:spPr bwMode="auto">
              <a:xfrm>
                <a:off x="2002" y="1723"/>
                <a:ext cx="237" cy="204"/>
              </a:xfrm>
              <a:custGeom>
                <a:avLst/>
                <a:gdLst>
                  <a:gd name="T0" fmla="*/ 0 w 94"/>
                  <a:gd name="T1" fmla="*/ 77 h 81"/>
                  <a:gd name="T2" fmla="*/ 24 w 94"/>
                  <a:gd name="T3" fmla="*/ 77 h 81"/>
                  <a:gd name="T4" fmla="*/ 28 w 94"/>
                  <a:gd name="T5" fmla="*/ 45 h 81"/>
                  <a:gd name="T6" fmla="*/ 28 w 94"/>
                  <a:gd name="T7" fmla="*/ 45 h 81"/>
                  <a:gd name="T8" fmla="*/ 38 w 94"/>
                  <a:gd name="T9" fmla="*/ 4 h 81"/>
                  <a:gd name="T10" fmla="*/ 38 w 94"/>
                  <a:gd name="T11" fmla="*/ 4 h 81"/>
                  <a:gd name="T12" fmla="*/ 50 w 94"/>
                  <a:gd name="T13" fmla="*/ 0 h 81"/>
                  <a:gd name="T14" fmla="*/ 50 w 94"/>
                  <a:gd name="T15" fmla="*/ 0 h 81"/>
                  <a:gd name="T16" fmla="*/ 94 w 94"/>
                  <a:gd name="T17" fmla="*/ 10 h 81"/>
                  <a:gd name="T18" fmla="*/ 94 w 94"/>
                  <a:gd name="T19" fmla="*/ 10 h 81"/>
                  <a:gd name="T20" fmla="*/ 94 w 94"/>
                  <a:gd name="T21" fmla="*/ 10 h 81"/>
                  <a:gd name="T22" fmla="*/ 92 w 94"/>
                  <a:gd name="T23" fmla="*/ 13 h 81"/>
                  <a:gd name="T24" fmla="*/ 77 w 94"/>
                  <a:gd name="T25" fmla="*/ 9 h 81"/>
                  <a:gd name="T26" fmla="*/ 77 w 94"/>
                  <a:gd name="T27" fmla="*/ 9 h 81"/>
                  <a:gd name="T28" fmla="*/ 50 w 94"/>
                  <a:gd name="T29" fmla="*/ 4 h 81"/>
                  <a:gd name="T30" fmla="*/ 50 w 94"/>
                  <a:gd name="T31" fmla="*/ 4 h 81"/>
                  <a:gd name="T32" fmla="*/ 42 w 94"/>
                  <a:gd name="T33" fmla="*/ 7 h 81"/>
                  <a:gd name="T34" fmla="*/ 42 w 94"/>
                  <a:gd name="T35" fmla="*/ 7 h 81"/>
                  <a:gd name="T36" fmla="*/ 32 w 94"/>
                  <a:gd name="T37" fmla="*/ 46 h 81"/>
                  <a:gd name="T38" fmla="*/ 32 w 94"/>
                  <a:gd name="T39" fmla="*/ 46 h 81"/>
                  <a:gd name="T40" fmla="*/ 27 w 94"/>
                  <a:gd name="T41" fmla="*/ 79 h 81"/>
                  <a:gd name="T42" fmla="*/ 27 w 94"/>
                  <a:gd name="T43" fmla="*/ 79 h 81"/>
                  <a:gd name="T44" fmla="*/ 27 w 94"/>
                  <a:gd name="T45" fmla="*/ 81 h 81"/>
                  <a:gd name="T46" fmla="*/ 0 w 94"/>
                  <a:gd name="T47" fmla="*/ 81 h 81"/>
                  <a:gd name="T48" fmla="*/ 0 w 94"/>
                  <a:gd name="T49" fmla="*/ 77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4" h="81">
                    <a:moveTo>
                      <a:pt x="0" y="77"/>
                    </a:moveTo>
                    <a:cubicBezTo>
                      <a:pt x="24" y="77"/>
                      <a:pt x="24" y="77"/>
                      <a:pt x="24" y="77"/>
                    </a:cubicBezTo>
                    <a:cubicBezTo>
                      <a:pt x="24" y="73"/>
                      <a:pt x="26" y="59"/>
                      <a:pt x="28" y="45"/>
                    </a:cubicBezTo>
                    <a:cubicBezTo>
                      <a:pt x="28" y="45"/>
                      <a:pt x="28" y="45"/>
                      <a:pt x="28" y="45"/>
                    </a:cubicBezTo>
                    <a:cubicBezTo>
                      <a:pt x="31" y="28"/>
                      <a:pt x="35" y="10"/>
                      <a:pt x="38" y="4"/>
                    </a:cubicBezTo>
                    <a:cubicBezTo>
                      <a:pt x="38" y="4"/>
                      <a:pt x="38" y="4"/>
                      <a:pt x="38" y="4"/>
                    </a:cubicBezTo>
                    <a:cubicBezTo>
                      <a:pt x="41" y="1"/>
                      <a:pt x="45" y="1"/>
                      <a:pt x="50" y="0"/>
                    </a:cubicBezTo>
                    <a:cubicBezTo>
                      <a:pt x="50" y="0"/>
                      <a:pt x="50" y="0"/>
                      <a:pt x="50" y="0"/>
                    </a:cubicBezTo>
                    <a:cubicBezTo>
                      <a:pt x="66" y="1"/>
                      <a:pt x="93" y="10"/>
                      <a:pt x="94" y="10"/>
                    </a:cubicBezTo>
                    <a:cubicBezTo>
                      <a:pt x="94" y="10"/>
                      <a:pt x="94" y="10"/>
                      <a:pt x="94" y="10"/>
                    </a:cubicBezTo>
                    <a:cubicBezTo>
                      <a:pt x="94" y="10"/>
                      <a:pt x="94" y="10"/>
                      <a:pt x="94" y="10"/>
                    </a:cubicBezTo>
                    <a:cubicBezTo>
                      <a:pt x="92" y="13"/>
                      <a:pt x="92" y="13"/>
                      <a:pt x="92" y="13"/>
                    </a:cubicBezTo>
                    <a:cubicBezTo>
                      <a:pt x="92" y="13"/>
                      <a:pt x="85" y="11"/>
                      <a:pt x="77" y="9"/>
                    </a:cubicBezTo>
                    <a:cubicBezTo>
                      <a:pt x="77" y="9"/>
                      <a:pt x="77" y="9"/>
                      <a:pt x="77" y="9"/>
                    </a:cubicBezTo>
                    <a:cubicBezTo>
                      <a:pt x="68" y="7"/>
                      <a:pt x="57" y="4"/>
                      <a:pt x="50" y="4"/>
                    </a:cubicBezTo>
                    <a:cubicBezTo>
                      <a:pt x="50" y="4"/>
                      <a:pt x="50" y="4"/>
                      <a:pt x="50" y="4"/>
                    </a:cubicBezTo>
                    <a:cubicBezTo>
                      <a:pt x="45" y="4"/>
                      <a:pt x="42" y="5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39" y="10"/>
                      <a:pt x="35" y="29"/>
                      <a:pt x="32" y="46"/>
                    </a:cubicBezTo>
                    <a:cubicBezTo>
                      <a:pt x="32" y="46"/>
                      <a:pt x="32" y="46"/>
                      <a:pt x="32" y="46"/>
                    </a:cubicBezTo>
                    <a:cubicBezTo>
                      <a:pt x="29" y="63"/>
                      <a:pt x="27" y="79"/>
                      <a:pt x="27" y="79"/>
                    </a:cubicBezTo>
                    <a:cubicBezTo>
                      <a:pt x="27" y="79"/>
                      <a:pt x="27" y="79"/>
                      <a:pt x="27" y="79"/>
                    </a:cubicBezTo>
                    <a:cubicBezTo>
                      <a:pt x="27" y="81"/>
                      <a:pt x="27" y="81"/>
                      <a:pt x="27" y="81"/>
                    </a:cubicBezTo>
                    <a:cubicBezTo>
                      <a:pt x="0" y="81"/>
                      <a:pt x="0" y="81"/>
                      <a:pt x="0" y="81"/>
                    </a:cubicBezTo>
                    <a:cubicBezTo>
                      <a:pt x="0" y="77"/>
                      <a:pt x="0" y="77"/>
                      <a:pt x="0" y="7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7" name="Freeform 292"/>
              <p:cNvSpPr>
                <a:spLocks noEditPoints="1"/>
              </p:cNvSpPr>
              <p:nvPr/>
            </p:nvSpPr>
            <p:spPr bwMode="auto">
              <a:xfrm>
                <a:off x="1997" y="1718"/>
                <a:ext cx="248" cy="214"/>
              </a:xfrm>
              <a:custGeom>
                <a:avLst/>
                <a:gdLst>
                  <a:gd name="T0" fmla="*/ 0 w 98"/>
                  <a:gd name="T1" fmla="*/ 79 h 85"/>
                  <a:gd name="T2" fmla="*/ 24 w 98"/>
                  <a:gd name="T3" fmla="*/ 77 h 85"/>
                  <a:gd name="T4" fmla="*/ 28 w 98"/>
                  <a:gd name="T5" fmla="*/ 47 h 85"/>
                  <a:gd name="T6" fmla="*/ 39 w 98"/>
                  <a:gd name="T7" fmla="*/ 5 h 85"/>
                  <a:gd name="T8" fmla="*/ 52 w 98"/>
                  <a:gd name="T9" fmla="*/ 0 h 85"/>
                  <a:gd name="T10" fmla="*/ 96 w 98"/>
                  <a:gd name="T11" fmla="*/ 10 h 85"/>
                  <a:gd name="T12" fmla="*/ 98 w 98"/>
                  <a:gd name="T13" fmla="*/ 12 h 85"/>
                  <a:gd name="T14" fmla="*/ 96 w 98"/>
                  <a:gd name="T15" fmla="*/ 17 h 85"/>
                  <a:gd name="T16" fmla="*/ 94 w 98"/>
                  <a:gd name="T17" fmla="*/ 17 h 85"/>
                  <a:gd name="T18" fmla="*/ 94 w 98"/>
                  <a:gd name="T19" fmla="*/ 17 h 85"/>
                  <a:gd name="T20" fmla="*/ 94 w 98"/>
                  <a:gd name="T21" fmla="*/ 17 h 85"/>
                  <a:gd name="T22" fmla="*/ 93 w 98"/>
                  <a:gd name="T23" fmla="*/ 17 h 85"/>
                  <a:gd name="T24" fmla="*/ 93 w 98"/>
                  <a:gd name="T25" fmla="*/ 17 h 85"/>
                  <a:gd name="T26" fmla="*/ 89 w 98"/>
                  <a:gd name="T27" fmla="*/ 16 h 85"/>
                  <a:gd name="T28" fmla="*/ 78 w 98"/>
                  <a:gd name="T29" fmla="*/ 13 h 85"/>
                  <a:gd name="T30" fmla="*/ 52 w 98"/>
                  <a:gd name="T31" fmla="*/ 8 h 85"/>
                  <a:gd name="T32" fmla="*/ 52 w 98"/>
                  <a:gd name="T33" fmla="*/ 8 h 85"/>
                  <a:gd name="T34" fmla="*/ 51 w 98"/>
                  <a:gd name="T35" fmla="*/ 8 h 85"/>
                  <a:gd name="T36" fmla="*/ 45 w 98"/>
                  <a:gd name="T37" fmla="*/ 10 h 85"/>
                  <a:gd name="T38" fmla="*/ 45 w 98"/>
                  <a:gd name="T39" fmla="*/ 10 h 85"/>
                  <a:gd name="T40" fmla="*/ 41 w 98"/>
                  <a:gd name="T41" fmla="*/ 24 h 85"/>
                  <a:gd name="T42" fmla="*/ 36 w 98"/>
                  <a:gd name="T43" fmla="*/ 48 h 85"/>
                  <a:gd name="T44" fmla="*/ 31 w 98"/>
                  <a:gd name="T45" fmla="*/ 82 h 85"/>
                  <a:gd name="T46" fmla="*/ 0 w 98"/>
                  <a:gd name="T47" fmla="*/ 85 h 85"/>
                  <a:gd name="T48" fmla="*/ 28 w 98"/>
                  <a:gd name="T49" fmla="*/ 79 h 85"/>
                  <a:gd name="T50" fmla="*/ 27 w 98"/>
                  <a:gd name="T51" fmla="*/ 81 h 85"/>
                  <a:gd name="T52" fmla="*/ 27 w 98"/>
                  <a:gd name="T53" fmla="*/ 81 h 85"/>
                  <a:gd name="T54" fmla="*/ 27 w 98"/>
                  <a:gd name="T55" fmla="*/ 80 h 85"/>
                  <a:gd name="T56" fmla="*/ 28 w 98"/>
                  <a:gd name="T57" fmla="*/ 78 h 85"/>
                  <a:gd name="T58" fmla="*/ 29 w 98"/>
                  <a:gd name="T59" fmla="*/ 71 h 85"/>
                  <a:gd name="T60" fmla="*/ 30 w 98"/>
                  <a:gd name="T61" fmla="*/ 62 h 85"/>
                  <a:gd name="T62" fmla="*/ 36 w 98"/>
                  <a:gd name="T63" fmla="*/ 27 h 85"/>
                  <a:gd name="T64" fmla="*/ 37 w 98"/>
                  <a:gd name="T65" fmla="*/ 23 h 85"/>
                  <a:gd name="T66" fmla="*/ 39 w 98"/>
                  <a:gd name="T67" fmla="*/ 14 h 85"/>
                  <a:gd name="T68" fmla="*/ 79 w 98"/>
                  <a:gd name="T69" fmla="*/ 9 h 85"/>
                  <a:gd name="T70" fmla="*/ 93 w 98"/>
                  <a:gd name="T71" fmla="*/ 13 h 85"/>
                  <a:gd name="T72" fmla="*/ 90 w 98"/>
                  <a:gd name="T73" fmla="*/ 12 h 85"/>
                  <a:gd name="T74" fmla="*/ 79 w 98"/>
                  <a:gd name="T75" fmla="*/ 9 h 85"/>
                  <a:gd name="T76" fmla="*/ 66 w 98"/>
                  <a:gd name="T77" fmla="*/ 6 h 85"/>
                  <a:gd name="T78" fmla="*/ 79 w 98"/>
                  <a:gd name="T79" fmla="*/ 9 h 85"/>
                  <a:gd name="T80" fmla="*/ 42 w 98"/>
                  <a:gd name="T81" fmla="*/ 8 h 85"/>
                  <a:gd name="T82" fmla="*/ 42 w 98"/>
                  <a:gd name="T83" fmla="*/ 7 h 85"/>
                  <a:gd name="T84" fmla="*/ 42 w 98"/>
                  <a:gd name="T85" fmla="*/ 7 h 85"/>
                  <a:gd name="T86" fmla="*/ 44 w 98"/>
                  <a:gd name="T87" fmla="*/ 6 h 85"/>
                  <a:gd name="T88" fmla="*/ 47 w 98"/>
                  <a:gd name="T89" fmla="*/ 5 h 85"/>
                  <a:gd name="T90" fmla="*/ 51 w 98"/>
                  <a:gd name="T91" fmla="*/ 4 h 85"/>
                  <a:gd name="T92" fmla="*/ 52 w 98"/>
                  <a:gd name="T93" fmla="*/ 4 h 85"/>
                  <a:gd name="T94" fmla="*/ 55 w 98"/>
                  <a:gd name="T95" fmla="*/ 5 h 85"/>
                  <a:gd name="T96" fmla="*/ 52 w 98"/>
                  <a:gd name="T97" fmla="*/ 4 h 85"/>
                  <a:gd name="T98" fmla="*/ 52 w 98"/>
                  <a:gd name="T99" fmla="*/ 4 h 85"/>
                  <a:gd name="T100" fmla="*/ 52 w 98"/>
                  <a:gd name="T101" fmla="*/ 4 h 85"/>
                  <a:gd name="T102" fmla="*/ 52 w 98"/>
                  <a:gd name="T103" fmla="*/ 4 h 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98" h="85">
                    <a:moveTo>
                      <a:pt x="0" y="83"/>
                    </a:moveTo>
                    <a:cubicBezTo>
                      <a:pt x="0" y="79"/>
                      <a:pt x="0" y="79"/>
                      <a:pt x="0" y="79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24" y="77"/>
                      <a:pt x="24" y="77"/>
                      <a:pt x="24" y="77"/>
                    </a:cubicBezTo>
                    <a:cubicBezTo>
                      <a:pt x="25" y="71"/>
                      <a:pt x="26" y="60"/>
                      <a:pt x="28" y="47"/>
                    </a:cubicBezTo>
                    <a:cubicBezTo>
                      <a:pt x="28" y="47"/>
                      <a:pt x="28" y="47"/>
                      <a:pt x="28" y="47"/>
                    </a:cubicBezTo>
                    <a:cubicBezTo>
                      <a:pt x="31" y="30"/>
                      <a:pt x="35" y="12"/>
                      <a:pt x="39" y="5"/>
                    </a:cubicBezTo>
                    <a:cubicBezTo>
                      <a:pt x="39" y="5"/>
                      <a:pt x="39" y="5"/>
                      <a:pt x="39" y="5"/>
                    </a:cubicBezTo>
                    <a:cubicBezTo>
                      <a:pt x="42" y="1"/>
                      <a:pt x="47" y="1"/>
                      <a:pt x="52" y="0"/>
                    </a:cubicBezTo>
                    <a:cubicBezTo>
                      <a:pt x="52" y="0"/>
                      <a:pt x="52" y="0"/>
                      <a:pt x="52" y="0"/>
                    </a:cubicBezTo>
                    <a:cubicBezTo>
                      <a:pt x="68" y="1"/>
                      <a:pt x="94" y="9"/>
                      <a:pt x="96" y="10"/>
                    </a:cubicBezTo>
                    <a:cubicBezTo>
                      <a:pt x="96" y="10"/>
                      <a:pt x="96" y="10"/>
                      <a:pt x="96" y="10"/>
                    </a:cubicBezTo>
                    <a:cubicBezTo>
                      <a:pt x="98" y="10"/>
                      <a:pt x="98" y="10"/>
                      <a:pt x="98" y="10"/>
                    </a:cubicBezTo>
                    <a:cubicBezTo>
                      <a:pt x="98" y="12"/>
                      <a:pt x="98" y="12"/>
                      <a:pt x="98" y="12"/>
                    </a:cubicBezTo>
                    <a:cubicBezTo>
                      <a:pt x="98" y="12"/>
                      <a:pt x="98" y="12"/>
                      <a:pt x="98" y="12"/>
                    </a:cubicBezTo>
                    <a:cubicBezTo>
                      <a:pt x="96" y="17"/>
                      <a:pt x="96" y="17"/>
                      <a:pt x="96" y="17"/>
                    </a:cubicBezTo>
                    <a:cubicBezTo>
                      <a:pt x="94" y="17"/>
                      <a:pt x="94" y="17"/>
                      <a:pt x="94" y="17"/>
                    </a:cubicBezTo>
                    <a:cubicBezTo>
                      <a:pt x="94" y="17"/>
                      <a:pt x="94" y="17"/>
                      <a:pt x="94" y="17"/>
                    </a:cubicBezTo>
                    <a:cubicBezTo>
                      <a:pt x="94" y="17"/>
                      <a:pt x="94" y="17"/>
                      <a:pt x="94" y="17"/>
                    </a:cubicBezTo>
                    <a:cubicBezTo>
                      <a:pt x="94" y="17"/>
                      <a:pt x="94" y="17"/>
                      <a:pt x="94" y="17"/>
                    </a:cubicBezTo>
                    <a:cubicBezTo>
                      <a:pt x="94" y="17"/>
                      <a:pt x="94" y="17"/>
                      <a:pt x="94" y="17"/>
                    </a:cubicBezTo>
                    <a:cubicBezTo>
                      <a:pt x="94" y="17"/>
                      <a:pt x="94" y="17"/>
                      <a:pt x="94" y="17"/>
                    </a:cubicBezTo>
                    <a:cubicBezTo>
                      <a:pt x="94" y="17"/>
                      <a:pt x="94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3" y="17"/>
                      <a:pt x="93" y="17"/>
                      <a:pt x="93" y="17"/>
                    </a:cubicBezTo>
                    <a:cubicBezTo>
                      <a:pt x="92" y="17"/>
                      <a:pt x="91" y="16"/>
                      <a:pt x="89" y="16"/>
                    </a:cubicBezTo>
                    <a:cubicBezTo>
                      <a:pt x="89" y="16"/>
                      <a:pt x="89" y="16"/>
                      <a:pt x="89" y="16"/>
                    </a:cubicBezTo>
                    <a:cubicBezTo>
                      <a:pt x="86" y="15"/>
                      <a:pt x="83" y="14"/>
                      <a:pt x="78" y="13"/>
                    </a:cubicBezTo>
                    <a:cubicBezTo>
                      <a:pt x="78" y="13"/>
                      <a:pt x="78" y="13"/>
                      <a:pt x="78" y="13"/>
                    </a:cubicBezTo>
                    <a:cubicBezTo>
                      <a:pt x="70" y="11"/>
                      <a:pt x="59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2" y="8"/>
                    </a:cubicBezTo>
                    <a:cubicBezTo>
                      <a:pt x="52" y="8"/>
                      <a:pt x="52" y="8"/>
                      <a:pt x="51" y="8"/>
                    </a:cubicBezTo>
                    <a:cubicBezTo>
                      <a:pt x="51" y="8"/>
                      <a:pt x="51" y="8"/>
                      <a:pt x="51" y="8"/>
                    </a:cubicBezTo>
                    <a:cubicBezTo>
                      <a:pt x="48" y="8"/>
                      <a:pt x="46" y="9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5" y="10"/>
                      <a:pt x="45" y="10"/>
                      <a:pt x="45" y="10"/>
                    </a:cubicBezTo>
                    <a:cubicBezTo>
                      <a:pt x="44" y="11"/>
                      <a:pt x="43" y="17"/>
                      <a:pt x="41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39" y="31"/>
                      <a:pt x="38" y="40"/>
                      <a:pt x="36" y="48"/>
                    </a:cubicBezTo>
                    <a:cubicBezTo>
                      <a:pt x="36" y="48"/>
                      <a:pt x="36" y="48"/>
                      <a:pt x="36" y="48"/>
                    </a:cubicBezTo>
                    <a:cubicBezTo>
                      <a:pt x="33" y="66"/>
                      <a:pt x="31" y="81"/>
                      <a:pt x="31" y="82"/>
                    </a:cubicBezTo>
                    <a:cubicBezTo>
                      <a:pt x="31" y="82"/>
                      <a:pt x="31" y="82"/>
                      <a:pt x="31" y="82"/>
                    </a:cubicBezTo>
                    <a:cubicBezTo>
                      <a:pt x="31" y="85"/>
                      <a:pt x="31" y="85"/>
                      <a:pt x="31" y="85"/>
                    </a:cubicBezTo>
                    <a:cubicBezTo>
                      <a:pt x="0" y="85"/>
                      <a:pt x="0" y="85"/>
                      <a:pt x="0" y="85"/>
                    </a:cubicBezTo>
                    <a:cubicBezTo>
                      <a:pt x="0" y="83"/>
                      <a:pt x="0" y="83"/>
                      <a:pt x="0" y="83"/>
                    </a:cubicBezTo>
                    <a:close/>
                    <a:moveTo>
                      <a:pt x="28" y="79"/>
                    </a:moveTo>
                    <a:cubicBezTo>
                      <a:pt x="27" y="81"/>
                      <a:pt x="27" y="81"/>
                      <a:pt x="27" y="81"/>
                    </a:cubicBezTo>
                    <a:cubicBezTo>
                      <a:pt x="27" y="81"/>
                      <a:pt x="27" y="81"/>
                      <a:pt x="27" y="81"/>
                    </a:cubicBezTo>
                    <a:cubicBezTo>
                      <a:pt x="27" y="81"/>
                      <a:pt x="27" y="81"/>
                      <a:pt x="27" y="81"/>
                    </a:cubicBezTo>
                    <a:cubicBezTo>
                      <a:pt x="27" y="81"/>
                      <a:pt x="27" y="81"/>
                      <a:pt x="27" y="81"/>
                    </a:cubicBezTo>
                    <a:cubicBezTo>
                      <a:pt x="27" y="81"/>
                      <a:pt x="27" y="81"/>
                      <a:pt x="27" y="80"/>
                    </a:cubicBezTo>
                    <a:cubicBezTo>
                      <a:pt x="27" y="80"/>
                      <a:pt x="27" y="80"/>
                      <a:pt x="27" y="80"/>
                    </a:cubicBezTo>
                    <a:cubicBezTo>
                      <a:pt x="28" y="80"/>
                      <a:pt x="28" y="79"/>
                      <a:pt x="28" y="78"/>
                    </a:cubicBezTo>
                    <a:cubicBezTo>
                      <a:pt x="28" y="78"/>
                      <a:pt x="28" y="78"/>
                      <a:pt x="28" y="78"/>
                    </a:cubicBezTo>
                    <a:cubicBezTo>
                      <a:pt x="28" y="77"/>
                      <a:pt x="28" y="74"/>
                      <a:pt x="29" y="71"/>
                    </a:cubicBezTo>
                    <a:cubicBezTo>
                      <a:pt x="29" y="71"/>
                      <a:pt x="29" y="71"/>
                      <a:pt x="29" y="71"/>
                    </a:cubicBezTo>
                    <a:cubicBezTo>
                      <a:pt x="29" y="68"/>
                      <a:pt x="30" y="65"/>
                      <a:pt x="30" y="62"/>
                    </a:cubicBezTo>
                    <a:cubicBezTo>
                      <a:pt x="30" y="62"/>
                      <a:pt x="30" y="62"/>
                      <a:pt x="30" y="62"/>
                    </a:cubicBezTo>
                    <a:cubicBezTo>
                      <a:pt x="29" y="70"/>
                      <a:pt x="28" y="76"/>
                      <a:pt x="28" y="79"/>
                    </a:cubicBezTo>
                    <a:close/>
                    <a:moveTo>
                      <a:pt x="36" y="27"/>
                    </a:moveTo>
                    <a:cubicBezTo>
                      <a:pt x="36" y="26"/>
                      <a:pt x="37" y="24"/>
                      <a:pt x="37" y="23"/>
                    </a:cubicBezTo>
                    <a:cubicBezTo>
                      <a:pt x="37" y="23"/>
                      <a:pt x="37" y="23"/>
                      <a:pt x="37" y="23"/>
                    </a:cubicBezTo>
                    <a:cubicBezTo>
                      <a:pt x="38" y="19"/>
                      <a:pt x="39" y="16"/>
                      <a:pt x="39" y="14"/>
                    </a:cubicBezTo>
                    <a:cubicBezTo>
                      <a:pt x="39" y="14"/>
                      <a:pt x="39" y="14"/>
                      <a:pt x="39" y="14"/>
                    </a:cubicBezTo>
                    <a:cubicBezTo>
                      <a:pt x="38" y="17"/>
                      <a:pt x="37" y="22"/>
                      <a:pt x="36" y="27"/>
                    </a:cubicBezTo>
                    <a:close/>
                    <a:moveTo>
                      <a:pt x="79" y="9"/>
                    </a:moveTo>
                    <a:cubicBezTo>
                      <a:pt x="85" y="11"/>
                      <a:pt x="90" y="12"/>
                      <a:pt x="93" y="13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3" y="13"/>
                      <a:pt x="93" y="13"/>
                      <a:pt x="93" y="13"/>
                    </a:cubicBezTo>
                    <a:cubicBezTo>
                      <a:pt x="92" y="13"/>
                      <a:pt x="91" y="12"/>
                      <a:pt x="90" y="12"/>
                    </a:cubicBezTo>
                    <a:cubicBezTo>
                      <a:pt x="90" y="12"/>
                      <a:pt x="90" y="12"/>
                      <a:pt x="90" y="12"/>
                    </a:cubicBezTo>
                    <a:cubicBezTo>
                      <a:pt x="88" y="11"/>
                      <a:pt x="84" y="10"/>
                      <a:pt x="79" y="9"/>
                    </a:cubicBezTo>
                    <a:cubicBezTo>
                      <a:pt x="79" y="9"/>
                      <a:pt x="79" y="9"/>
                      <a:pt x="79" y="9"/>
                    </a:cubicBezTo>
                    <a:cubicBezTo>
                      <a:pt x="75" y="8"/>
                      <a:pt x="71" y="7"/>
                      <a:pt x="66" y="6"/>
                    </a:cubicBezTo>
                    <a:cubicBezTo>
                      <a:pt x="66" y="6"/>
                      <a:pt x="66" y="6"/>
                      <a:pt x="66" y="6"/>
                    </a:cubicBezTo>
                    <a:cubicBezTo>
                      <a:pt x="71" y="7"/>
                      <a:pt x="75" y="8"/>
                      <a:pt x="79" y="9"/>
                    </a:cubicBezTo>
                    <a:close/>
                    <a:moveTo>
                      <a:pt x="42" y="7"/>
                    </a:move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8"/>
                    </a:cubicBezTo>
                    <a:cubicBezTo>
                      <a:pt x="42" y="8"/>
                      <a:pt x="42" y="8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2" y="7"/>
                      <a:pt x="42" y="7"/>
                      <a:pt x="42" y="7"/>
                    </a:cubicBezTo>
                    <a:cubicBezTo>
                      <a:pt x="43" y="7"/>
                      <a:pt x="43" y="6"/>
                      <a:pt x="44" y="6"/>
                    </a:cubicBezTo>
                    <a:cubicBezTo>
                      <a:pt x="44" y="6"/>
                      <a:pt x="44" y="6"/>
                      <a:pt x="44" y="6"/>
                    </a:cubicBezTo>
                    <a:cubicBezTo>
                      <a:pt x="43" y="6"/>
                      <a:pt x="43" y="7"/>
                      <a:pt x="42" y="7"/>
                    </a:cubicBezTo>
                    <a:close/>
                    <a:moveTo>
                      <a:pt x="47" y="5"/>
                    </a:moveTo>
                    <a:cubicBezTo>
                      <a:pt x="48" y="5"/>
                      <a:pt x="50" y="5"/>
                      <a:pt x="51" y="4"/>
                    </a:cubicBezTo>
                    <a:cubicBezTo>
                      <a:pt x="51" y="4"/>
                      <a:pt x="51" y="4"/>
                      <a:pt x="51" y="4"/>
                    </a:cubicBezTo>
                    <a:cubicBezTo>
                      <a:pt x="50" y="5"/>
                      <a:pt x="48" y="5"/>
                      <a:pt x="47" y="5"/>
                    </a:cubicBezTo>
                    <a:close/>
                    <a:moveTo>
                      <a:pt x="52" y="4"/>
                    </a:moveTo>
                    <a:cubicBezTo>
                      <a:pt x="53" y="4"/>
                      <a:pt x="54" y="4"/>
                      <a:pt x="55" y="5"/>
                    </a:cubicBezTo>
                    <a:cubicBezTo>
                      <a:pt x="55" y="5"/>
                      <a:pt x="55" y="5"/>
                      <a:pt x="55" y="5"/>
                    </a:cubicBezTo>
                    <a:cubicBezTo>
                      <a:pt x="54" y="4"/>
                      <a:pt x="53" y="4"/>
                      <a:pt x="52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4"/>
                      <a:pt x="52" y="4"/>
                      <a:pt x="52" y="4"/>
                    </a:cubicBezTo>
                    <a:close/>
                    <a:moveTo>
                      <a:pt x="52" y="4"/>
                    </a:moveTo>
                    <a:cubicBezTo>
                      <a:pt x="52" y="4"/>
                      <a:pt x="52" y="4"/>
                      <a:pt x="52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4"/>
                      <a:pt x="52" y="4"/>
                      <a:pt x="52" y="4"/>
                    </a:cubicBezTo>
                    <a:cubicBezTo>
                      <a:pt x="52" y="4"/>
                      <a:pt x="52" y="4"/>
                      <a:pt x="5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8" name="Freeform 293"/>
              <p:cNvSpPr/>
              <p:nvPr/>
            </p:nvSpPr>
            <p:spPr bwMode="auto">
              <a:xfrm>
                <a:off x="2255" y="1771"/>
                <a:ext cx="129" cy="392"/>
              </a:xfrm>
              <a:custGeom>
                <a:avLst/>
                <a:gdLst>
                  <a:gd name="T0" fmla="*/ 2 w 51"/>
                  <a:gd name="T1" fmla="*/ 154 h 156"/>
                  <a:gd name="T2" fmla="*/ 1 w 51"/>
                  <a:gd name="T3" fmla="*/ 151 h 156"/>
                  <a:gd name="T4" fmla="*/ 1 w 51"/>
                  <a:gd name="T5" fmla="*/ 151 h 156"/>
                  <a:gd name="T6" fmla="*/ 7 w 51"/>
                  <a:gd name="T7" fmla="*/ 137 h 156"/>
                  <a:gd name="T8" fmla="*/ 7 w 51"/>
                  <a:gd name="T9" fmla="*/ 137 h 156"/>
                  <a:gd name="T10" fmla="*/ 22 w 51"/>
                  <a:gd name="T11" fmla="*/ 115 h 156"/>
                  <a:gd name="T12" fmla="*/ 22 w 51"/>
                  <a:gd name="T13" fmla="*/ 115 h 156"/>
                  <a:gd name="T14" fmla="*/ 47 w 51"/>
                  <a:gd name="T15" fmla="*/ 79 h 156"/>
                  <a:gd name="T16" fmla="*/ 47 w 51"/>
                  <a:gd name="T17" fmla="*/ 79 h 156"/>
                  <a:gd name="T18" fmla="*/ 47 w 51"/>
                  <a:gd name="T19" fmla="*/ 76 h 156"/>
                  <a:gd name="T20" fmla="*/ 47 w 51"/>
                  <a:gd name="T21" fmla="*/ 76 h 156"/>
                  <a:gd name="T22" fmla="*/ 32 w 51"/>
                  <a:gd name="T23" fmla="*/ 33 h 156"/>
                  <a:gd name="T24" fmla="*/ 32 w 51"/>
                  <a:gd name="T25" fmla="*/ 33 h 156"/>
                  <a:gd name="T26" fmla="*/ 17 w 51"/>
                  <a:gd name="T27" fmla="*/ 2 h 156"/>
                  <a:gd name="T28" fmla="*/ 17 w 51"/>
                  <a:gd name="T29" fmla="*/ 2 h 156"/>
                  <a:gd name="T30" fmla="*/ 21 w 51"/>
                  <a:gd name="T31" fmla="*/ 0 h 156"/>
                  <a:gd name="T32" fmla="*/ 51 w 51"/>
                  <a:gd name="T33" fmla="*/ 76 h 156"/>
                  <a:gd name="T34" fmla="*/ 51 w 51"/>
                  <a:gd name="T35" fmla="*/ 76 h 156"/>
                  <a:gd name="T36" fmla="*/ 50 w 51"/>
                  <a:gd name="T37" fmla="*/ 81 h 156"/>
                  <a:gd name="T38" fmla="*/ 50 w 51"/>
                  <a:gd name="T39" fmla="*/ 81 h 156"/>
                  <a:gd name="T40" fmla="*/ 11 w 51"/>
                  <a:gd name="T41" fmla="*/ 139 h 156"/>
                  <a:gd name="T42" fmla="*/ 11 w 51"/>
                  <a:gd name="T43" fmla="*/ 139 h 156"/>
                  <a:gd name="T44" fmla="*/ 5 w 51"/>
                  <a:gd name="T45" fmla="*/ 151 h 156"/>
                  <a:gd name="T46" fmla="*/ 5 w 51"/>
                  <a:gd name="T47" fmla="*/ 151 h 156"/>
                  <a:gd name="T48" fmla="*/ 21 w 51"/>
                  <a:gd name="T49" fmla="*/ 152 h 156"/>
                  <a:gd name="T50" fmla="*/ 21 w 51"/>
                  <a:gd name="T51" fmla="*/ 152 h 156"/>
                  <a:gd name="T52" fmla="*/ 31 w 51"/>
                  <a:gd name="T53" fmla="*/ 152 h 156"/>
                  <a:gd name="T54" fmla="*/ 31 w 51"/>
                  <a:gd name="T55" fmla="*/ 152 h 156"/>
                  <a:gd name="T56" fmla="*/ 31 w 51"/>
                  <a:gd name="T57" fmla="*/ 156 h 156"/>
                  <a:gd name="T58" fmla="*/ 21 w 51"/>
                  <a:gd name="T59" fmla="*/ 156 h 156"/>
                  <a:gd name="T60" fmla="*/ 21 w 51"/>
                  <a:gd name="T61" fmla="*/ 156 h 156"/>
                  <a:gd name="T62" fmla="*/ 2 w 51"/>
                  <a:gd name="T63" fmla="*/ 154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51" h="156">
                    <a:moveTo>
                      <a:pt x="2" y="154"/>
                    </a:moveTo>
                    <a:cubicBezTo>
                      <a:pt x="1" y="154"/>
                      <a:pt x="0" y="152"/>
                      <a:pt x="1" y="151"/>
                    </a:cubicBezTo>
                    <a:cubicBezTo>
                      <a:pt x="1" y="151"/>
                      <a:pt x="1" y="151"/>
                      <a:pt x="1" y="151"/>
                    </a:cubicBezTo>
                    <a:cubicBezTo>
                      <a:pt x="1" y="148"/>
                      <a:pt x="3" y="144"/>
                      <a:pt x="7" y="137"/>
                    </a:cubicBezTo>
                    <a:cubicBezTo>
                      <a:pt x="7" y="137"/>
                      <a:pt x="7" y="137"/>
                      <a:pt x="7" y="137"/>
                    </a:cubicBezTo>
                    <a:cubicBezTo>
                      <a:pt x="11" y="131"/>
                      <a:pt x="16" y="123"/>
                      <a:pt x="22" y="115"/>
                    </a:cubicBezTo>
                    <a:cubicBezTo>
                      <a:pt x="22" y="115"/>
                      <a:pt x="22" y="115"/>
                      <a:pt x="22" y="115"/>
                    </a:cubicBezTo>
                    <a:cubicBezTo>
                      <a:pt x="32" y="100"/>
                      <a:pt x="44" y="84"/>
                      <a:pt x="47" y="79"/>
                    </a:cubicBezTo>
                    <a:cubicBezTo>
                      <a:pt x="47" y="79"/>
                      <a:pt x="47" y="79"/>
                      <a:pt x="47" y="79"/>
                    </a:cubicBezTo>
                    <a:cubicBezTo>
                      <a:pt x="47" y="78"/>
                      <a:pt x="47" y="78"/>
                      <a:pt x="47" y="76"/>
                    </a:cubicBezTo>
                    <a:cubicBezTo>
                      <a:pt x="47" y="76"/>
                      <a:pt x="47" y="76"/>
                      <a:pt x="47" y="76"/>
                    </a:cubicBezTo>
                    <a:cubicBezTo>
                      <a:pt x="47" y="68"/>
                      <a:pt x="40" y="49"/>
                      <a:pt x="32" y="33"/>
                    </a:cubicBezTo>
                    <a:cubicBezTo>
                      <a:pt x="32" y="33"/>
                      <a:pt x="32" y="33"/>
                      <a:pt x="32" y="33"/>
                    </a:cubicBezTo>
                    <a:cubicBezTo>
                      <a:pt x="25" y="16"/>
                      <a:pt x="17" y="2"/>
                      <a:pt x="17" y="2"/>
                    </a:cubicBezTo>
                    <a:cubicBezTo>
                      <a:pt x="17" y="2"/>
                      <a:pt x="17" y="2"/>
                      <a:pt x="17" y="2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1" y="0"/>
                      <a:pt x="51" y="58"/>
                      <a:pt x="51" y="76"/>
                    </a:cubicBezTo>
                    <a:cubicBezTo>
                      <a:pt x="51" y="76"/>
                      <a:pt x="51" y="76"/>
                      <a:pt x="51" y="76"/>
                    </a:cubicBezTo>
                    <a:cubicBezTo>
                      <a:pt x="51" y="78"/>
                      <a:pt x="51" y="79"/>
                      <a:pt x="50" y="81"/>
                    </a:cubicBezTo>
                    <a:cubicBezTo>
                      <a:pt x="50" y="81"/>
                      <a:pt x="50" y="81"/>
                      <a:pt x="50" y="81"/>
                    </a:cubicBezTo>
                    <a:cubicBezTo>
                      <a:pt x="46" y="89"/>
                      <a:pt x="22" y="120"/>
                      <a:pt x="11" y="139"/>
                    </a:cubicBezTo>
                    <a:cubicBezTo>
                      <a:pt x="11" y="139"/>
                      <a:pt x="11" y="139"/>
                      <a:pt x="11" y="139"/>
                    </a:cubicBezTo>
                    <a:cubicBezTo>
                      <a:pt x="7" y="145"/>
                      <a:pt x="5" y="149"/>
                      <a:pt x="5" y="151"/>
                    </a:cubicBezTo>
                    <a:cubicBezTo>
                      <a:pt x="5" y="151"/>
                      <a:pt x="5" y="151"/>
                      <a:pt x="5" y="151"/>
                    </a:cubicBezTo>
                    <a:cubicBezTo>
                      <a:pt x="8" y="152"/>
                      <a:pt x="15" y="152"/>
                      <a:pt x="21" y="152"/>
                    </a:cubicBezTo>
                    <a:cubicBezTo>
                      <a:pt x="21" y="152"/>
                      <a:pt x="21" y="152"/>
                      <a:pt x="21" y="152"/>
                    </a:cubicBezTo>
                    <a:cubicBezTo>
                      <a:pt x="26" y="152"/>
                      <a:pt x="31" y="152"/>
                      <a:pt x="31" y="152"/>
                    </a:cubicBezTo>
                    <a:cubicBezTo>
                      <a:pt x="31" y="152"/>
                      <a:pt x="31" y="152"/>
                      <a:pt x="31" y="152"/>
                    </a:cubicBezTo>
                    <a:cubicBezTo>
                      <a:pt x="31" y="156"/>
                      <a:pt x="31" y="156"/>
                      <a:pt x="31" y="156"/>
                    </a:cubicBezTo>
                    <a:cubicBezTo>
                      <a:pt x="31" y="156"/>
                      <a:pt x="26" y="156"/>
                      <a:pt x="21" y="156"/>
                    </a:cubicBezTo>
                    <a:cubicBezTo>
                      <a:pt x="21" y="156"/>
                      <a:pt x="21" y="156"/>
                      <a:pt x="21" y="156"/>
                    </a:cubicBezTo>
                    <a:cubicBezTo>
                      <a:pt x="14" y="156"/>
                      <a:pt x="6" y="156"/>
                      <a:pt x="2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99" name="Freeform 294"/>
              <p:cNvSpPr>
                <a:spLocks noEditPoints="1"/>
              </p:cNvSpPr>
              <p:nvPr/>
            </p:nvSpPr>
            <p:spPr bwMode="auto">
              <a:xfrm>
                <a:off x="2252" y="1763"/>
                <a:ext cx="137" cy="405"/>
              </a:xfrm>
              <a:custGeom>
                <a:avLst/>
                <a:gdLst>
                  <a:gd name="T0" fmla="*/ 3 w 54"/>
                  <a:gd name="T1" fmla="*/ 157 h 161"/>
                  <a:gd name="T2" fmla="*/ 0 w 54"/>
                  <a:gd name="T3" fmla="*/ 155 h 161"/>
                  <a:gd name="T4" fmla="*/ 0 w 54"/>
                  <a:gd name="T5" fmla="*/ 154 h 161"/>
                  <a:gd name="T6" fmla="*/ 7 w 54"/>
                  <a:gd name="T7" fmla="*/ 139 h 161"/>
                  <a:gd name="T8" fmla="*/ 21 w 54"/>
                  <a:gd name="T9" fmla="*/ 117 h 161"/>
                  <a:gd name="T10" fmla="*/ 46 w 54"/>
                  <a:gd name="T11" fmla="*/ 81 h 161"/>
                  <a:gd name="T12" fmla="*/ 46 w 54"/>
                  <a:gd name="T13" fmla="*/ 79 h 161"/>
                  <a:gd name="T14" fmla="*/ 46 w 54"/>
                  <a:gd name="T15" fmla="*/ 79 h 161"/>
                  <a:gd name="T16" fmla="*/ 46 w 54"/>
                  <a:gd name="T17" fmla="*/ 79 h 161"/>
                  <a:gd name="T18" fmla="*/ 46 w 54"/>
                  <a:gd name="T19" fmla="*/ 79 h 161"/>
                  <a:gd name="T20" fmla="*/ 31 w 54"/>
                  <a:gd name="T21" fmla="*/ 37 h 161"/>
                  <a:gd name="T22" fmla="*/ 17 w 54"/>
                  <a:gd name="T23" fmla="*/ 6 h 161"/>
                  <a:gd name="T24" fmla="*/ 17 w 54"/>
                  <a:gd name="T25" fmla="*/ 6 h 161"/>
                  <a:gd name="T26" fmla="*/ 24 w 54"/>
                  <a:gd name="T27" fmla="*/ 0 h 161"/>
                  <a:gd name="T28" fmla="*/ 24 w 54"/>
                  <a:gd name="T29" fmla="*/ 3 h 161"/>
                  <a:gd name="T30" fmla="*/ 25 w 54"/>
                  <a:gd name="T31" fmla="*/ 5 h 161"/>
                  <a:gd name="T32" fmla="*/ 28 w 54"/>
                  <a:gd name="T33" fmla="*/ 12 h 161"/>
                  <a:gd name="T34" fmla="*/ 39 w 54"/>
                  <a:gd name="T35" fmla="*/ 34 h 161"/>
                  <a:gd name="T36" fmla="*/ 54 w 54"/>
                  <a:gd name="T37" fmla="*/ 79 h 161"/>
                  <a:gd name="T38" fmla="*/ 53 w 54"/>
                  <a:gd name="T39" fmla="*/ 85 h 161"/>
                  <a:gd name="T40" fmla="*/ 13 w 54"/>
                  <a:gd name="T41" fmla="*/ 143 h 161"/>
                  <a:gd name="T42" fmla="*/ 8 w 54"/>
                  <a:gd name="T43" fmla="*/ 152 h 161"/>
                  <a:gd name="T44" fmla="*/ 21 w 54"/>
                  <a:gd name="T45" fmla="*/ 153 h 161"/>
                  <a:gd name="T46" fmla="*/ 22 w 54"/>
                  <a:gd name="T47" fmla="*/ 153 h 161"/>
                  <a:gd name="T48" fmla="*/ 32 w 54"/>
                  <a:gd name="T49" fmla="*/ 153 h 161"/>
                  <a:gd name="T50" fmla="*/ 34 w 54"/>
                  <a:gd name="T51" fmla="*/ 153 h 161"/>
                  <a:gd name="T52" fmla="*/ 32 w 54"/>
                  <a:gd name="T53" fmla="*/ 161 h 161"/>
                  <a:gd name="T54" fmla="*/ 22 w 54"/>
                  <a:gd name="T55" fmla="*/ 161 h 161"/>
                  <a:gd name="T56" fmla="*/ 22 w 54"/>
                  <a:gd name="T57" fmla="*/ 157 h 161"/>
                  <a:gd name="T58" fmla="*/ 30 w 54"/>
                  <a:gd name="T59" fmla="*/ 157 h 161"/>
                  <a:gd name="T60" fmla="*/ 22 w 54"/>
                  <a:gd name="T61" fmla="*/ 157 h 161"/>
                  <a:gd name="T62" fmla="*/ 22 w 54"/>
                  <a:gd name="T63" fmla="*/ 157 h 161"/>
                  <a:gd name="T64" fmla="*/ 7 w 54"/>
                  <a:gd name="T65" fmla="*/ 156 h 161"/>
                  <a:gd name="T66" fmla="*/ 17 w 54"/>
                  <a:gd name="T67" fmla="*/ 157 h 161"/>
                  <a:gd name="T68" fmla="*/ 6 w 54"/>
                  <a:gd name="T69" fmla="*/ 148 h 161"/>
                  <a:gd name="T70" fmla="*/ 4 w 54"/>
                  <a:gd name="T71" fmla="*/ 152 h 161"/>
                  <a:gd name="T72" fmla="*/ 10 w 54"/>
                  <a:gd name="T73" fmla="*/ 141 h 161"/>
                  <a:gd name="T74" fmla="*/ 10 w 54"/>
                  <a:gd name="T75" fmla="*/ 141 h 161"/>
                  <a:gd name="T76" fmla="*/ 17 w 54"/>
                  <a:gd name="T77" fmla="*/ 130 h 161"/>
                  <a:gd name="T78" fmla="*/ 10 w 54"/>
                  <a:gd name="T79" fmla="*/ 141 h 161"/>
                  <a:gd name="T80" fmla="*/ 18 w 54"/>
                  <a:gd name="T81" fmla="*/ 129 h 161"/>
                  <a:gd name="T82" fmla="*/ 17 w 54"/>
                  <a:gd name="T83" fmla="*/ 130 h 161"/>
                  <a:gd name="T84" fmla="*/ 20 w 54"/>
                  <a:gd name="T85" fmla="*/ 125 h 161"/>
                  <a:gd name="T86" fmla="*/ 20 w 54"/>
                  <a:gd name="T87" fmla="*/ 125 h 161"/>
                  <a:gd name="T88" fmla="*/ 24 w 54"/>
                  <a:gd name="T89" fmla="*/ 119 h 161"/>
                  <a:gd name="T90" fmla="*/ 21 w 54"/>
                  <a:gd name="T91" fmla="*/ 125 h 161"/>
                  <a:gd name="T92" fmla="*/ 49 w 54"/>
                  <a:gd name="T93" fmla="*/ 83 h 161"/>
                  <a:gd name="T94" fmla="*/ 50 w 54"/>
                  <a:gd name="T95" fmla="*/ 80 h 161"/>
                  <a:gd name="T96" fmla="*/ 50 w 54"/>
                  <a:gd name="T97" fmla="*/ 80 h 161"/>
                  <a:gd name="T98" fmla="*/ 35 w 54"/>
                  <a:gd name="T99" fmla="*/ 35 h 161"/>
                  <a:gd name="T100" fmla="*/ 50 w 54"/>
                  <a:gd name="T101" fmla="*/ 79 h 161"/>
                  <a:gd name="T102" fmla="*/ 50 w 54"/>
                  <a:gd name="T103" fmla="*/ 79 h 161"/>
                  <a:gd name="T104" fmla="*/ 33 w 54"/>
                  <a:gd name="T105" fmla="*/ 32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4" h="161">
                    <a:moveTo>
                      <a:pt x="3" y="159"/>
                    </a:moveTo>
                    <a:cubicBezTo>
                      <a:pt x="3" y="157"/>
                      <a:pt x="3" y="157"/>
                      <a:pt x="3" y="157"/>
                    </a:cubicBezTo>
                    <a:cubicBezTo>
                      <a:pt x="3" y="159"/>
                      <a:pt x="3" y="159"/>
                      <a:pt x="3" y="159"/>
                    </a:cubicBezTo>
                    <a:cubicBezTo>
                      <a:pt x="0" y="158"/>
                      <a:pt x="0" y="156"/>
                      <a:pt x="0" y="155"/>
                    </a:cubicBezTo>
                    <a:cubicBezTo>
                      <a:pt x="0" y="155"/>
                      <a:pt x="0" y="155"/>
                      <a:pt x="0" y="155"/>
                    </a:cubicBezTo>
                    <a:cubicBezTo>
                      <a:pt x="0" y="155"/>
                      <a:pt x="0" y="155"/>
                      <a:pt x="0" y="154"/>
                    </a:cubicBezTo>
                    <a:cubicBezTo>
                      <a:pt x="0" y="154"/>
                      <a:pt x="0" y="154"/>
                      <a:pt x="0" y="154"/>
                    </a:cubicBezTo>
                    <a:cubicBezTo>
                      <a:pt x="0" y="150"/>
                      <a:pt x="3" y="146"/>
                      <a:pt x="7" y="139"/>
                    </a:cubicBezTo>
                    <a:cubicBezTo>
                      <a:pt x="7" y="139"/>
                      <a:pt x="7" y="139"/>
                      <a:pt x="7" y="139"/>
                    </a:cubicBezTo>
                    <a:cubicBezTo>
                      <a:pt x="10" y="133"/>
                      <a:pt x="16" y="125"/>
                      <a:pt x="21" y="117"/>
                    </a:cubicBezTo>
                    <a:cubicBezTo>
                      <a:pt x="21" y="117"/>
                      <a:pt x="21" y="117"/>
                      <a:pt x="21" y="117"/>
                    </a:cubicBezTo>
                    <a:cubicBezTo>
                      <a:pt x="32" y="101"/>
                      <a:pt x="43" y="85"/>
                      <a:pt x="46" y="81"/>
                    </a:cubicBezTo>
                    <a:cubicBezTo>
                      <a:pt x="46" y="81"/>
                      <a:pt x="46" y="81"/>
                      <a:pt x="46" y="81"/>
                    </a:cubicBezTo>
                    <a:cubicBezTo>
                      <a:pt x="46" y="81"/>
                      <a:pt x="46" y="80"/>
                      <a:pt x="46" y="79"/>
                    </a:cubicBezTo>
                    <a:cubicBezTo>
                      <a:pt x="46" y="79"/>
                      <a:pt x="46" y="79"/>
                      <a:pt x="46" y="79"/>
                    </a:cubicBezTo>
                    <a:cubicBezTo>
                      <a:pt x="46" y="79"/>
                      <a:pt x="46" y="79"/>
                      <a:pt x="46" y="79"/>
                    </a:cubicBezTo>
                    <a:cubicBezTo>
                      <a:pt x="46" y="79"/>
                      <a:pt x="46" y="79"/>
                      <a:pt x="46" y="79"/>
                    </a:cubicBezTo>
                    <a:cubicBezTo>
                      <a:pt x="46" y="79"/>
                      <a:pt x="46" y="79"/>
                      <a:pt x="46" y="79"/>
                    </a:cubicBezTo>
                    <a:cubicBezTo>
                      <a:pt x="46" y="79"/>
                      <a:pt x="46" y="79"/>
                      <a:pt x="46" y="79"/>
                    </a:cubicBezTo>
                    <a:cubicBezTo>
                      <a:pt x="46" y="79"/>
                      <a:pt x="46" y="79"/>
                      <a:pt x="46" y="79"/>
                    </a:cubicBezTo>
                    <a:cubicBezTo>
                      <a:pt x="46" y="72"/>
                      <a:pt x="39" y="53"/>
                      <a:pt x="31" y="37"/>
                    </a:cubicBezTo>
                    <a:cubicBezTo>
                      <a:pt x="31" y="37"/>
                      <a:pt x="31" y="37"/>
                      <a:pt x="31" y="37"/>
                    </a:cubicBezTo>
                    <a:cubicBezTo>
                      <a:pt x="24" y="21"/>
                      <a:pt x="17" y="8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4" y="3"/>
                      <a:pt x="24" y="3"/>
                    </a:cubicBezTo>
                    <a:cubicBezTo>
                      <a:pt x="24" y="3"/>
                      <a:pt x="25" y="4"/>
                      <a:pt x="25" y="5"/>
                    </a:cubicBezTo>
                    <a:cubicBezTo>
                      <a:pt x="25" y="5"/>
                      <a:pt x="25" y="5"/>
                      <a:pt x="25" y="5"/>
                    </a:cubicBezTo>
                    <a:cubicBezTo>
                      <a:pt x="26" y="7"/>
                      <a:pt x="27" y="9"/>
                      <a:pt x="28" y="12"/>
                    </a:cubicBezTo>
                    <a:cubicBezTo>
                      <a:pt x="28" y="12"/>
                      <a:pt x="28" y="12"/>
                      <a:pt x="28" y="12"/>
                    </a:cubicBezTo>
                    <a:cubicBezTo>
                      <a:pt x="31" y="17"/>
                      <a:pt x="35" y="25"/>
                      <a:pt x="39" y="34"/>
                    </a:cubicBezTo>
                    <a:cubicBezTo>
                      <a:pt x="39" y="34"/>
                      <a:pt x="39" y="34"/>
                      <a:pt x="39" y="34"/>
                    </a:cubicBezTo>
                    <a:cubicBezTo>
                      <a:pt x="46" y="50"/>
                      <a:pt x="54" y="69"/>
                      <a:pt x="54" y="79"/>
                    </a:cubicBezTo>
                    <a:cubicBezTo>
                      <a:pt x="54" y="79"/>
                      <a:pt x="54" y="79"/>
                      <a:pt x="54" y="79"/>
                    </a:cubicBezTo>
                    <a:cubicBezTo>
                      <a:pt x="54" y="81"/>
                      <a:pt x="54" y="83"/>
                      <a:pt x="53" y="85"/>
                    </a:cubicBezTo>
                    <a:cubicBezTo>
                      <a:pt x="53" y="85"/>
                      <a:pt x="53" y="85"/>
                      <a:pt x="53" y="85"/>
                    </a:cubicBezTo>
                    <a:cubicBezTo>
                      <a:pt x="48" y="93"/>
                      <a:pt x="25" y="125"/>
                      <a:pt x="13" y="143"/>
                    </a:cubicBezTo>
                    <a:cubicBezTo>
                      <a:pt x="13" y="143"/>
                      <a:pt x="13" y="143"/>
                      <a:pt x="13" y="143"/>
                    </a:cubicBezTo>
                    <a:cubicBezTo>
                      <a:pt x="11" y="147"/>
                      <a:pt x="9" y="150"/>
                      <a:pt x="8" y="152"/>
                    </a:cubicBezTo>
                    <a:cubicBezTo>
                      <a:pt x="8" y="152"/>
                      <a:pt x="8" y="152"/>
                      <a:pt x="8" y="152"/>
                    </a:cubicBezTo>
                    <a:cubicBezTo>
                      <a:pt x="11" y="153"/>
                      <a:pt x="17" y="153"/>
                      <a:pt x="21" y="153"/>
                    </a:cubicBezTo>
                    <a:cubicBezTo>
                      <a:pt x="21" y="153"/>
                      <a:pt x="21" y="153"/>
                      <a:pt x="21" y="153"/>
                    </a:cubicBezTo>
                    <a:cubicBezTo>
                      <a:pt x="21" y="153"/>
                      <a:pt x="21" y="153"/>
                      <a:pt x="22" y="153"/>
                    </a:cubicBezTo>
                    <a:cubicBezTo>
                      <a:pt x="22" y="153"/>
                      <a:pt x="22" y="153"/>
                      <a:pt x="22" y="153"/>
                    </a:cubicBezTo>
                    <a:cubicBezTo>
                      <a:pt x="27" y="153"/>
                      <a:pt x="32" y="153"/>
                      <a:pt x="32" y="153"/>
                    </a:cubicBezTo>
                    <a:cubicBezTo>
                      <a:pt x="32" y="153"/>
                      <a:pt x="32" y="153"/>
                      <a:pt x="32" y="153"/>
                    </a:cubicBezTo>
                    <a:cubicBezTo>
                      <a:pt x="34" y="153"/>
                      <a:pt x="34" y="153"/>
                      <a:pt x="34" y="153"/>
                    </a:cubicBezTo>
                    <a:cubicBezTo>
                      <a:pt x="34" y="161"/>
                      <a:pt x="34" y="161"/>
                      <a:pt x="34" y="161"/>
                    </a:cubicBezTo>
                    <a:cubicBezTo>
                      <a:pt x="32" y="161"/>
                      <a:pt x="32" y="161"/>
                      <a:pt x="32" y="161"/>
                    </a:cubicBezTo>
                    <a:cubicBezTo>
                      <a:pt x="32" y="161"/>
                      <a:pt x="27" y="161"/>
                      <a:pt x="22" y="161"/>
                    </a:cubicBezTo>
                    <a:cubicBezTo>
                      <a:pt x="22" y="161"/>
                      <a:pt x="22" y="161"/>
                      <a:pt x="22" y="161"/>
                    </a:cubicBezTo>
                    <a:cubicBezTo>
                      <a:pt x="15" y="161"/>
                      <a:pt x="7" y="161"/>
                      <a:pt x="3" y="159"/>
                    </a:cubicBezTo>
                    <a:close/>
                    <a:moveTo>
                      <a:pt x="22" y="157"/>
                    </a:moveTo>
                    <a:cubicBezTo>
                      <a:pt x="25" y="157"/>
                      <a:pt x="28" y="157"/>
                      <a:pt x="30" y="157"/>
                    </a:cubicBezTo>
                    <a:cubicBezTo>
                      <a:pt x="30" y="157"/>
                      <a:pt x="30" y="157"/>
                      <a:pt x="30" y="157"/>
                    </a:cubicBezTo>
                    <a:cubicBezTo>
                      <a:pt x="30" y="157"/>
                      <a:pt x="30" y="157"/>
                      <a:pt x="30" y="157"/>
                    </a:cubicBezTo>
                    <a:cubicBezTo>
                      <a:pt x="28" y="157"/>
                      <a:pt x="25" y="157"/>
                      <a:pt x="22" y="157"/>
                    </a:cubicBezTo>
                    <a:cubicBezTo>
                      <a:pt x="22" y="157"/>
                      <a:pt x="22" y="157"/>
                      <a:pt x="22" y="157"/>
                    </a:cubicBezTo>
                    <a:cubicBezTo>
                      <a:pt x="22" y="157"/>
                      <a:pt x="22" y="157"/>
                      <a:pt x="22" y="157"/>
                    </a:cubicBezTo>
                    <a:close/>
                    <a:moveTo>
                      <a:pt x="17" y="157"/>
                    </a:moveTo>
                    <a:cubicBezTo>
                      <a:pt x="13" y="157"/>
                      <a:pt x="9" y="157"/>
                      <a:pt x="7" y="156"/>
                    </a:cubicBezTo>
                    <a:cubicBezTo>
                      <a:pt x="7" y="156"/>
                      <a:pt x="7" y="156"/>
                      <a:pt x="7" y="156"/>
                    </a:cubicBezTo>
                    <a:cubicBezTo>
                      <a:pt x="9" y="157"/>
                      <a:pt x="13" y="157"/>
                      <a:pt x="17" y="157"/>
                    </a:cubicBezTo>
                    <a:close/>
                    <a:moveTo>
                      <a:pt x="4" y="152"/>
                    </a:moveTo>
                    <a:cubicBezTo>
                      <a:pt x="4" y="151"/>
                      <a:pt x="5" y="150"/>
                      <a:pt x="6" y="148"/>
                    </a:cubicBezTo>
                    <a:cubicBezTo>
                      <a:pt x="6" y="148"/>
                      <a:pt x="6" y="148"/>
                      <a:pt x="6" y="148"/>
                    </a:cubicBezTo>
                    <a:cubicBezTo>
                      <a:pt x="5" y="150"/>
                      <a:pt x="4" y="151"/>
                      <a:pt x="4" y="152"/>
                    </a:cubicBezTo>
                    <a:close/>
                    <a:moveTo>
                      <a:pt x="10" y="141"/>
                    </a:moveTo>
                    <a:cubicBezTo>
                      <a:pt x="10" y="141"/>
                      <a:pt x="10" y="141"/>
                      <a:pt x="10" y="141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10" y="141"/>
                      <a:pt x="10" y="141"/>
                      <a:pt x="10" y="141"/>
                    </a:cubicBezTo>
                    <a:cubicBezTo>
                      <a:pt x="12" y="138"/>
                      <a:pt x="15" y="134"/>
                      <a:pt x="17" y="130"/>
                    </a:cubicBezTo>
                    <a:cubicBezTo>
                      <a:pt x="17" y="130"/>
                      <a:pt x="17" y="130"/>
                      <a:pt x="17" y="130"/>
                    </a:cubicBezTo>
                    <a:cubicBezTo>
                      <a:pt x="15" y="134"/>
                      <a:pt x="12" y="138"/>
                      <a:pt x="10" y="141"/>
                    </a:cubicBezTo>
                    <a:close/>
                    <a:moveTo>
                      <a:pt x="17" y="130"/>
                    </a:moveTo>
                    <a:cubicBezTo>
                      <a:pt x="17" y="130"/>
                      <a:pt x="18" y="129"/>
                      <a:pt x="18" y="129"/>
                    </a:cubicBezTo>
                    <a:cubicBezTo>
                      <a:pt x="18" y="129"/>
                      <a:pt x="18" y="129"/>
                      <a:pt x="18" y="129"/>
                    </a:cubicBezTo>
                    <a:cubicBezTo>
                      <a:pt x="18" y="129"/>
                      <a:pt x="17" y="130"/>
                      <a:pt x="17" y="130"/>
                    </a:cubicBezTo>
                    <a:close/>
                    <a:moveTo>
                      <a:pt x="20" y="125"/>
                    </a:moveTo>
                    <a:cubicBezTo>
                      <a:pt x="20" y="125"/>
                      <a:pt x="20" y="125"/>
                      <a:pt x="20" y="125"/>
                    </a:cubicBezTo>
                    <a:cubicBezTo>
                      <a:pt x="20" y="125"/>
                      <a:pt x="20" y="125"/>
                      <a:pt x="20" y="125"/>
                    </a:cubicBezTo>
                    <a:cubicBezTo>
                      <a:pt x="20" y="125"/>
                      <a:pt x="20" y="125"/>
                      <a:pt x="20" y="125"/>
                    </a:cubicBezTo>
                    <a:close/>
                    <a:moveTo>
                      <a:pt x="49" y="83"/>
                    </a:moveTo>
                    <a:cubicBezTo>
                      <a:pt x="47" y="88"/>
                      <a:pt x="35" y="104"/>
                      <a:pt x="24" y="119"/>
                    </a:cubicBezTo>
                    <a:cubicBezTo>
                      <a:pt x="24" y="119"/>
                      <a:pt x="24" y="119"/>
                      <a:pt x="24" y="119"/>
                    </a:cubicBezTo>
                    <a:cubicBezTo>
                      <a:pt x="23" y="121"/>
                      <a:pt x="22" y="123"/>
                      <a:pt x="21" y="125"/>
                    </a:cubicBezTo>
                    <a:cubicBezTo>
                      <a:pt x="21" y="125"/>
                      <a:pt x="21" y="125"/>
                      <a:pt x="21" y="125"/>
                    </a:cubicBezTo>
                    <a:cubicBezTo>
                      <a:pt x="32" y="108"/>
                      <a:pt x="46" y="88"/>
                      <a:pt x="49" y="83"/>
                    </a:cubicBezTo>
                    <a:cubicBezTo>
                      <a:pt x="49" y="83"/>
                      <a:pt x="49" y="83"/>
                      <a:pt x="49" y="83"/>
                    </a:cubicBezTo>
                    <a:cubicBezTo>
                      <a:pt x="50" y="82"/>
                      <a:pt x="50" y="81"/>
                      <a:pt x="50" y="80"/>
                    </a:cubicBezTo>
                    <a:cubicBezTo>
                      <a:pt x="50" y="80"/>
                      <a:pt x="50" y="80"/>
                      <a:pt x="50" y="80"/>
                    </a:cubicBezTo>
                    <a:cubicBezTo>
                      <a:pt x="50" y="80"/>
                      <a:pt x="50" y="80"/>
                      <a:pt x="50" y="80"/>
                    </a:cubicBezTo>
                    <a:cubicBezTo>
                      <a:pt x="50" y="81"/>
                      <a:pt x="50" y="82"/>
                      <a:pt x="49" y="83"/>
                    </a:cubicBezTo>
                    <a:close/>
                    <a:moveTo>
                      <a:pt x="35" y="35"/>
                    </a:moveTo>
                    <a:cubicBezTo>
                      <a:pt x="43" y="52"/>
                      <a:pt x="50" y="70"/>
                      <a:pt x="50" y="79"/>
                    </a:cubicBezTo>
                    <a:cubicBezTo>
                      <a:pt x="50" y="79"/>
                      <a:pt x="50" y="79"/>
                      <a:pt x="50" y="79"/>
                    </a:cubicBezTo>
                    <a:cubicBezTo>
                      <a:pt x="50" y="79"/>
                      <a:pt x="50" y="79"/>
                      <a:pt x="50" y="79"/>
                    </a:cubicBezTo>
                    <a:cubicBezTo>
                      <a:pt x="50" y="79"/>
                      <a:pt x="50" y="79"/>
                      <a:pt x="50" y="79"/>
                    </a:cubicBezTo>
                    <a:cubicBezTo>
                      <a:pt x="50" y="70"/>
                      <a:pt x="41" y="49"/>
                      <a:pt x="33" y="32"/>
                    </a:cubicBezTo>
                    <a:cubicBezTo>
                      <a:pt x="33" y="32"/>
                      <a:pt x="33" y="32"/>
                      <a:pt x="33" y="32"/>
                    </a:cubicBezTo>
                    <a:cubicBezTo>
                      <a:pt x="34" y="33"/>
                      <a:pt x="35" y="34"/>
                      <a:pt x="35" y="3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/>
              </a:p>
            </p:txBody>
          </p:sp>
        </p:grpSp>
        <p:cxnSp>
          <p:nvCxnSpPr>
            <p:cNvPr id="301" name="直接连接符 300"/>
            <p:cNvCxnSpPr/>
            <p:nvPr/>
          </p:nvCxnSpPr>
          <p:spPr>
            <a:xfrm>
              <a:off x="3120260" y="2284096"/>
              <a:ext cx="5776118" cy="0"/>
            </a:xfrm>
            <a:prstGeom prst="line">
              <a:avLst/>
            </a:prstGeom>
            <a:ln w="34925"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6" name="Freeform 26"/>
          <p:cNvSpPr>
            <a:spLocks noEditPoints="1"/>
          </p:cNvSpPr>
          <p:nvPr/>
        </p:nvSpPr>
        <p:spPr bwMode="auto">
          <a:xfrm rot="21063611">
            <a:off x="664039" y="1791719"/>
            <a:ext cx="1320487" cy="645185"/>
          </a:xfrm>
          <a:custGeom>
            <a:avLst/>
            <a:gdLst>
              <a:gd name="T0" fmla="*/ 612 w 703"/>
              <a:gd name="T1" fmla="*/ 61 h 344"/>
              <a:gd name="T2" fmla="*/ 465 w 703"/>
              <a:gd name="T3" fmla="*/ 68 h 344"/>
              <a:gd name="T4" fmla="*/ 468 w 703"/>
              <a:gd name="T5" fmla="*/ 92 h 344"/>
              <a:gd name="T6" fmla="*/ 576 w 703"/>
              <a:gd name="T7" fmla="*/ 87 h 344"/>
              <a:gd name="T8" fmla="*/ 631 w 703"/>
              <a:gd name="T9" fmla="*/ 99 h 344"/>
              <a:gd name="T10" fmla="*/ 605 w 703"/>
              <a:gd name="T11" fmla="*/ 154 h 344"/>
              <a:gd name="T12" fmla="*/ 503 w 703"/>
              <a:gd name="T13" fmla="*/ 193 h 344"/>
              <a:gd name="T14" fmla="*/ 500 w 703"/>
              <a:gd name="T15" fmla="*/ 158 h 344"/>
              <a:gd name="T16" fmla="*/ 403 w 703"/>
              <a:gd name="T17" fmla="*/ 55 h 344"/>
              <a:gd name="T18" fmla="*/ 392 w 703"/>
              <a:gd name="T19" fmla="*/ 73 h 344"/>
              <a:gd name="T20" fmla="*/ 470 w 703"/>
              <a:gd name="T21" fmla="*/ 158 h 344"/>
              <a:gd name="T22" fmla="*/ 474 w 703"/>
              <a:gd name="T23" fmla="*/ 201 h 344"/>
              <a:gd name="T24" fmla="*/ 310 w 703"/>
              <a:gd name="T25" fmla="*/ 235 h 344"/>
              <a:gd name="T26" fmla="*/ 250 w 703"/>
              <a:gd name="T27" fmla="*/ 249 h 344"/>
              <a:gd name="T28" fmla="*/ 264 w 703"/>
              <a:gd name="T29" fmla="*/ 105 h 344"/>
              <a:gd name="T30" fmla="*/ 366 w 703"/>
              <a:gd name="T31" fmla="*/ 62 h 344"/>
              <a:gd name="T32" fmla="*/ 378 w 703"/>
              <a:gd name="T33" fmla="*/ 54 h 344"/>
              <a:gd name="T34" fmla="*/ 247 w 703"/>
              <a:gd name="T35" fmla="*/ 80 h 344"/>
              <a:gd name="T36" fmla="*/ 220 w 703"/>
              <a:gd name="T37" fmla="*/ 255 h 344"/>
              <a:gd name="T38" fmla="*/ 99 w 703"/>
              <a:gd name="T39" fmla="*/ 255 h 344"/>
              <a:gd name="T40" fmla="*/ 89 w 703"/>
              <a:gd name="T41" fmla="*/ 189 h 344"/>
              <a:gd name="T42" fmla="*/ 190 w 703"/>
              <a:gd name="T43" fmla="*/ 148 h 344"/>
              <a:gd name="T44" fmla="*/ 197 w 703"/>
              <a:gd name="T45" fmla="*/ 132 h 344"/>
              <a:gd name="T46" fmla="*/ 46 w 703"/>
              <a:gd name="T47" fmla="*/ 257 h 344"/>
              <a:gd name="T48" fmla="*/ 154 w 703"/>
              <a:gd name="T49" fmla="*/ 291 h 344"/>
              <a:gd name="T50" fmla="*/ 240 w 703"/>
              <a:gd name="T51" fmla="*/ 282 h 344"/>
              <a:gd name="T52" fmla="*/ 460 w 703"/>
              <a:gd name="T53" fmla="*/ 283 h 344"/>
              <a:gd name="T54" fmla="*/ 496 w 703"/>
              <a:gd name="T55" fmla="*/ 228 h 344"/>
              <a:gd name="T56" fmla="*/ 661 w 703"/>
              <a:gd name="T57" fmla="*/ 154 h 344"/>
              <a:gd name="T58" fmla="*/ 612 w 703"/>
              <a:gd name="T59" fmla="*/ 61 h 344"/>
              <a:gd name="T60" fmla="*/ 278 w 703"/>
              <a:gd name="T61" fmla="*/ 275 h 344"/>
              <a:gd name="T62" fmla="*/ 304 w 703"/>
              <a:gd name="T63" fmla="*/ 269 h 344"/>
              <a:gd name="T64" fmla="*/ 460 w 703"/>
              <a:gd name="T65" fmla="*/ 236 h 344"/>
              <a:gd name="T66" fmla="*/ 439 w 703"/>
              <a:gd name="T67" fmla="*/ 262 h 344"/>
              <a:gd name="T68" fmla="*/ 278 w 703"/>
              <a:gd name="T69" fmla="*/ 275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3" h="344">
                <a:moveTo>
                  <a:pt x="612" y="61"/>
                </a:moveTo>
                <a:cubicBezTo>
                  <a:pt x="565" y="51"/>
                  <a:pt x="511" y="58"/>
                  <a:pt x="465" y="68"/>
                </a:cubicBezTo>
                <a:cubicBezTo>
                  <a:pt x="451" y="71"/>
                  <a:pt x="455" y="91"/>
                  <a:pt x="468" y="92"/>
                </a:cubicBezTo>
                <a:cubicBezTo>
                  <a:pt x="504" y="94"/>
                  <a:pt x="540" y="86"/>
                  <a:pt x="576" y="87"/>
                </a:cubicBezTo>
                <a:cubicBezTo>
                  <a:pt x="595" y="87"/>
                  <a:pt x="615" y="89"/>
                  <a:pt x="631" y="99"/>
                </a:cubicBezTo>
                <a:cubicBezTo>
                  <a:pt x="665" y="120"/>
                  <a:pt x="623" y="145"/>
                  <a:pt x="605" y="154"/>
                </a:cubicBezTo>
                <a:cubicBezTo>
                  <a:pt x="572" y="171"/>
                  <a:pt x="538" y="183"/>
                  <a:pt x="503" y="193"/>
                </a:cubicBezTo>
                <a:cubicBezTo>
                  <a:pt x="504" y="181"/>
                  <a:pt x="503" y="169"/>
                  <a:pt x="500" y="158"/>
                </a:cubicBezTo>
                <a:cubicBezTo>
                  <a:pt x="490" y="115"/>
                  <a:pt x="444" y="68"/>
                  <a:pt x="403" y="55"/>
                </a:cubicBezTo>
                <a:cubicBezTo>
                  <a:pt x="392" y="52"/>
                  <a:pt x="386" y="66"/>
                  <a:pt x="392" y="73"/>
                </a:cubicBezTo>
                <a:cubicBezTo>
                  <a:pt x="419" y="103"/>
                  <a:pt x="454" y="119"/>
                  <a:pt x="470" y="158"/>
                </a:cubicBezTo>
                <a:cubicBezTo>
                  <a:pt x="475" y="173"/>
                  <a:pt x="476" y="187"/>
                  <a:pt x="474" y="201"/>
                </a:cubicBezTo>
                <a:cubicBezTo>
                  <a:pt x="420" y="214"/>
                  <a:pt x="364" y="223"/>
                  <a:pt x="310" y="235"/>
                </a:cubicBezTo>
                <a:cubicBezTo>
                  <a:pt x="291" y="240"/>
                  <a:pt x="271" y="244"/>
                  <a:pt x="250" y="249"/>
                </a:cubicBezTo>
                <a:cubicBezTo>
                  <a:pt x="216" y="205"/>
                  <a:pt x="234" y="145"/>
                  <a:pt x="264" y="105"/>
                </a:cubicBezTo>
                <a:cubicBezTo>
                  <a:pt x="284" y="80"/>
                  <a:pt x="333" y="33"/>
                  <a:pt x="366" y="62"/>
                </a:cubicBezTo>
                <a:cubicBezTo>
                  <a:pt x="372" y="68"/>
                  <a:pt x="382" y="61"/>
                  <a:pt x="378" y="54"/>
                </a:cubicBezTo>
                <a:cubicBezTo>
                  <a:pt x="345" y="0"/>
                  <a:pt x="276" y="47"/>
                  <a:pt x="247" y="80"/>
                </a:cubicBezTo>
                <a:cubicBezTo>
                  <a:pt x="204" y="130"/>
                  <a:pt x="189" y="198"/>
                  <a:pt x="220" y="255"/>
                </a:cubicBezTo>
                <a:cubicBezTo>
                  <a:pt x="179" y="262"/>
                  <a:pt x="137" y="265"/>
                  <a:pt x="99" y="255"/>
                </a:cubicBezTo>
                <a:cubicBezTo>
                  <a:pt x="61" y="245"/>
                  <a:pt x="65" y="212"/>
                  <a:pt x="89" y="189"/>
                </a:cubicBezTo>
                <a:cubicBezTo>
                  <a:pt x="111" y="167"/>
                  <a:pt x="158" y="143"/>
                  <a:pt x="190" y="148"/>
                </a:cubicBezTo>
                <a:cubicBezTo>
                  <a:pt x="199" y="149"/>
                  <a:pt x="207" y="136"/>
                  <a:pt x="197" y="132"/>
                </a:cubicBezTo>
                <a:cubicBezTo>
                  <a:pt x="134" y="104"/>
                  <a:pt x="0" y="180"/>
                  <a:pt x="46" y="257"/>
                </a:cubicBezTo>
                <a:cubicBezTo>
                  <a:pt x="67" y="291"/>
                  <a:pt x="119" y="292"/>
                  <a:pt x="154" y="291"/>
                </a:cubicBezTo>
                <a:cubicBezTo>
                  <a:pt x="183" y="291"/>
                  <a:pt x="212" y="287"/>
                  <a:pt x="240" y="282"/>
                </a:cubicBezTo>
                <a:cubicBezTo>
                  <a:pt x="299" y="344"/>
                  <a:pt x="398" y="338"/>
                  <a:pt x="460" y="283"/>
                </a:cubicBezTo>
                <a:cubicBezTo>
                  <a:pt x="477" y="268"/>
                  <a:pt x="489" y="249"/>
                  <a:pt x="496" y="228"/>
                </a:cubicBezTo>
                <a:cubicBezTo>
                  <a:pt x="554" y="215"/>
                  <a:pt x="619" y="195"/>
                  <a:pt x="661" y="154"/>
                </a:cubicBezTo>
                <a:cubicBezTo>
                  <a:pt x="703" y="113"/>
                  <a:pt x="652" y="69"/>
                  <a:pt x="612" y="61"/>
                </a:cubicBezTo>
                <a:moveTo>
                  <a:pt x="278" y="275"/>
                </a:moveTo>
                <a:cubicBezTo>
                  <a:pt x="287" y="273"/>
                  <a:pt x="296" y="271"/>
                  <a:pt x="304" y="269"/>
                </a:cubicBezTo>
                <a:cubicBezTo>
                  <a:pt x="356" y="258"/>
                  <a:pt x="408" y="248"/>
                  <a:pt x="460" y="236"/>
                </a:cubicBezTo>
                <a:cubicBezTo>
                  <a:pt x="454" y="246"/>
                  <a:pt x="447" y="255"/>
                  <a:pt x="439" y="262"/>
                </a:cubicBezTo>
                <a:cubicBezTo>
                  <a:pt x="394" y="306"/>
                  <a:pt x="327" y="307"/>
                  <a:pt x="278" y="275"/>
                </a:cubicBezTo>
              </a:path>
            </a:pathLst>
          </a:custGeom>
          <a:solidFill>
            <a:srgbClr val="FF3E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7" name="Freeform 30"/>
          <p:cNvSpPr>
            <a:spLocks noEditPoints="1"/>
          </p:cNvSpPr>
          <p:nvPr/>
        </p:nvSpPr>
        <p:spPr bwMode="auto">
          <a:xfrm>
            <a:off x="10804994" y="1844988"/>
            <a:ext cx="665610" cy="644411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76AAD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3" name="Freeform 298"/>
          <p:cNvSpPr>
            <a:spLocks noEditPoints="1"/>
          </p:cNvSpPr>
          <p:nvPr/>
        </p:nvSpPr>
        <p:spPr bwMode="auto">
          <a:xfrm>
            <a:off x="9709220" y="397805"/>
            <a:ext cx="344781" cy="375519"/>
          </a:xfrm>
          <a:custGeom>
            <a:avLst/>
            <a:gdLst>
              <a:gd name="T0" fmla="*/ 14 w 62"/>
              <a:gd name="T1" fmla="*/ 46 h 62"/>
              <a:gd name="T2" fmla="*/ 0 w 62"/>
              <a:gd name="T3" fmla="*/ 22 h 62"/>
              <a:gd name="T4" fmla="*/ 8 w 62"/>
              <a:gd name="T5" fmla="*/ 2 h 62"/>
              <a:gd name="T6" fmla="*/ 9 w 62"/>
              <a:gd name="T7" fmla="*/ 2 h 62"/>
              <a:gd name="T8" fmla="*/ 17 w 62"/>
              <a:gd name="T9" fmla="*/ 0 h 62"/>
              <a:gd name="T10" fmla="*/ 39 w 62"/>
              <a:gd name="T11" fmla="*/ 15 h 62"/>
              <a:gd name="T12" fmla="*/ 42 w 62"/>
              <a:gd name="T13" fmla="*/ 18 h 62"/>
              <a:gd name="T14" fmla="*/ 44 w 62"/>
              <a:gd name="T15" fmla="*/ 12 h 62"/>
              <a:gd name="T16" fmla="*/ 51 w 62"/>
              <a:gd name="T17" fmla="*/ 6 h 62"/>
              <a:gd name="T18" fmla="*/ 58 w 62"/>
              <a:gd name="T19" fmla="*/ 12 h 62"/>
              <a:gd name="T20" fmla="*/ 61 w 62"/>
              <a:gd name="T21" fmla="*/ 16 h 62"/>
              <a:gd name="T22" fmla="*/ 61 w 62"/>
              <a:gd name="T23" fmla="*/ 16 h 62"/>
              <a:gd name="T24" fmla="*/ 62 w 62"/>
              <a:gd name="T25" fmla="*/ 24 h 62"/>
              <a:gd name="T26" fmla="*/ 52 w 62"/>
              <a:gd name="T27" fmla="*/ 60 h 62"/>
              <a:gd name="T28" fmla="*/ 51 w 62"/>
              <a:gd name="T29" fmla="*/ 62 h 62"/>
              <a:gd name="T30" fmla="*/ 21 w 62"/>
              <a:gd name="T31" fmla="*/ 44 h 62"/>
              <a:gd name="T32" fmla="*/ 27 w 62"/>
              <a:gd name="T33" fmla="*/ 48 h 62"/>
              <a:gd name="T34" fmla="*/ 47 w 62"/>
              <a:gd name="T35" fmla="*/ 55 h 62"/>
              <a:gd name="T36" fmla="*/ 50 w 62"/>
              <a:gd name="T37" fmla="*/ 47 h 62"/>
              <a:gd name="T38" fmla="*/ 55 w 62"/>
              <a:gd name="T39" fmla="*/ 24 h 62"/>
              <a:gd name="T40" fmla="*/ 55 w 62"/>
              <a:gd name="T41" fmla="*/ 18 h 62"/>
              <a:gd name="T42" fmla="*/ 53 w 62"/>
              <a:gd name="T43" fmla="*/ 16 h 62"/>
              <a:gd name="T44" fmla="*/ 51 w 62"/>
              <a:gd name="T45" fmla="*/ 13 h 62"/>
              <a:gd name="T46" fmla="*/ 50 w 62"/>
              <a:gd name="T47" fmla="*/ 15 h 62"/>
              <a:gd name="T48" fmla="*/ 47 w 62"/>
              <a:gd name="T49" fmla="*/ 30 h 62"/>
              <a:gd name="T50" fmla="*/ 39 w 62"/>
              <a:gd name="T51" fmla="*/ 27 h 62"/>
              <a:gd name="T52" fmla="*/ 34 w 62"/>
              <a:gd name="T53" fmla="*/ 18 h 62"/>
              <a:gd name="T54" fmla="*/ 17 w 62"/>
              <a:gd name="T55" fmla="*/ 7 h 62"/>
              <a:gd name="T56" fmla="*/ 12 w 62"/>
              <a:gd name="T57" fmla="*/ 8 h 62"/>
              <a:gd name="T58" fmla="*/ 12 w 62"/>
              <a:gd name="T59" fmla="*/ 8 h 62"/>
              <a:gd name="T60" fmla="*/ 10 w 62"/>
              <a:gd name="T61" fmla="*/ 11 h 62"/>
              <a:gd name="T62" fmla="*/ 7 w 62"/>
              <a:gd name="T63" fmla="*/ 22 h 62"/>
              <a:gd name="T64" fmla="*/ 19 w 62"/>
              <a:gd name="T65" fmla="*/ 41 h 62"/>
              <a:gd name="T66" fmla="*/ 19 w 62"/>
              <a:gd name="T67" fmla="*/ 41 h 62"/>
              <a:gd name="T68" fmla="*/ 19 w 62"/>
              <a:gd name="T69" fmla="*/ 41 h 62"/>
              <a:gd name="T70" fmla="*/ 21 w 62"/>
              <a:gd name="T71" fmla="*/ 44 h 62"/>
              <a:gd name="T72" fmla="*/ 47 w 62"/>
              <a:gd name="T73" fmla="*/ 28 h 62"/>
              <a:gd name="T74" fmla="*/ 51 w 62"/>
              <a:gd name="T75" fmla="*/ 13 h 62"/>
              <a:gd name="T76" fmla="*/ 51 w 62"/>
              <a:gd name="T77" fmla="*/ 13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2" h="62">
                <a:moveTo>
                  <a:pt x="49" y="62"/>
                </a:moveTo>
                <a:cubicBezTo>
                  <a:pt x="30" y="62"/>
                  <a:pt x="16" y="48"/>
                  <a:pt x="14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4" y="38"/>
                  <a:pt x="0" y="29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1" y="10"/>
                  <a:pt x="8" y="3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9" y="2"/>
                  <a:pt x="9" y="2"/>
                  <a:pt x="9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2" y="1"/>
                  <a:pt x="14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7" y="0"/>
                  <a:pt x="35" y="8"/>
                  <a:pt x="39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40" y="16"/>
                  <a:pt x="41" y="17"/>
                  <a:pt x="42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42" y="16"/>
                  <a:pt x="43" y="14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5" y="9"/>
                  <a:pt x="47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5" y="6"/>
                  <a:pt x="57" y="9"/>
                  <a:pt x="58" y="12"/>
                </a:cubicBezTo>
                <a:cubicBezTo>
                  <a:pt x="58" y="12"/>
                  <a:pt x="58" y="12"/>
                  <a:pt x="58" y="12"/>
                </a:cubicBezTo>
                <a:cubicBezTo>
                  <a:pt x="60" y="14"/>
                  <a:pt x="61" y="16"/>
                  <a:pt x="61" y="16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7"/>
                  <a:pt x="61" y="17"/>
                  <a:pt x="61" y="17"/>
                </a:cubicBezTo>
                <a:cubicBezTo>
                  <a:pt x="61" y="19"/>
                  <a:pt x="62" y="21"/>
                  <a:pt x="62" y="24"/>
                </a:cubicBezTo>
                <a:cubicBezTo>
                  <a:pt x="62" y="24"/>
                  <a:pt x="62" y="24"/>
                  <a:pt x="62" y="24"/>
                </a:cubicBezTo>
                <a:cubicBezTo>
                  <a:pt x="62" y="42"/>
                  <a:pt x="52" y="60"/>
                  <a:pt x="52" y="60"/>
                </a:cubicBezTo>
                <a:cubicBezTo>
                  <a:pt x="52" y="60"/>
                  <a:pt x="52" y="60"/>
                  <a:pt x="52" y="60"/>
                </a:cubicBezTo>
                <a:cubicBezTo>
                  <a:pt x="51" y="62"/>
                  <a:pt x="51" y="62"/>
                  <a:pt x="51" y="62"/>
                </a:cubicBezTo>
                <a:cubicBezTo>
                  <a:pt x="49" y="62"/>
                  <a:pt x="49" y="62"/>
                  <a:pt x="49" y="62"/>
                </a:cubicBezTo>
                <a:close/>
                <a:moveTo>
                  <a:pt x="21" y="44"/>
                </a:moveTo>
                <a:cubicBezTo>
                  <a:pt x="23" y="45"/>
                  <a:pt x="25" y="47"/>
                  <a:pt x="27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2" y="52"/>
                  <a:pt x="39" y="55"/>
                  <a:pt x="47" y="55"/>
                </a:cubicBezTo>
                <a:cubicBezTo>
                  <a:pt x="47" y="55"/>
                  <a:pt x="47" y="55"/>
                  <a:pt x="47" y="55"/>
                </a:cubicBezTo>
                <a:cubicBezTo>
                  <a:pt x="48" y="54"/>
                  <a:pt x="49" y="50"/>
                  <a:pt x="50" y="47"/>
                </a:cubicBezTo>
                <a:cubicBezTo>
                  <a:pt x="50" y="47"/>
                  <a:pt x="50" y="47"/>
                  <a:pt x="50" y="47"/>
                </a:cubicBezTo>
                <a:cubicBezTo>
                  <a:pt x="53" y="40"/>
                  <a:pt x="55" y="32"/>
                  <a:pt x="55" y="24"/>
                </a:cubicBezTo>
                <a:cubicBezTo>
                  <a:pt x="55" y="24"/>
                  <a:pt x="55" y="24"/>
                  <a:pt x="55" y="24"/>
                </a:cubicBezTo>
                <a:cubicBezTo>
                  <a:pt x="55" y="22"/>
                  <a:pt x="55" y="20"/>
                  <a:pt x="55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4" y="18"/>
                  <a:pt x="54" y="17"/>
                  <a:pt x="53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14"/>
                  <a:pt x="51" y="13"/>
                  <a:pt x="51" y="13"/>
                </a:cubicBezTo>
                <a:cubicBezTo>
                  <a:pt x="51" y="13"/>
                  <a:pt x="51" y="13"/>
                  <a:pt x="51" y="13"/>
                </a:cubicBezTo>
                <a:cubicBezTo>
                  <a:pt x="51" y="13"/>
                  <a:pt x="50" y="14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49" y="17"/>
                  <a:pt x="48" y="22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0" y="31"/>
                  <a:pt x="40" y="31"/>
                  <a:pt x="40" y="31"/>
                </a:cubicBezTo>
                <a:cubicBezTo>
                  <a:pt x="40" y="31"/>
                  <a:pt x="40" y="29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8" y="25"/>
                  <a:pt x="36" y="21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0" y="12"/>
                  <a:pt x="24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5" y="7"/>
                  <a:pt x="14" y="7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1" y="10"/>
                  <a:pt x="10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8" y="14"/>
                  <a:pt x="7" y="17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7"/>
                  <a:pt x="9" y="34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9" y="41"/>
                  <a:pt x="20" y="42"/>
                  <a:pt x="21" y="44"/>
                </a:cubicBezTo>
                <a:close/>
                <a:moveTo>
                  <a:pt x="44" y="29"/>
                </a:moveTo>
                <a:cubicBezTo>
                  <a:pt x="47" y="28"/>
                  <a:pt x="47" y="28"/>
                  <a:pt x="47" y="28"/>
                </a:cubicBezTo>
                <a:cubicBezTo>
                  <a:pt x="44" y="29"/>
                  <a:pt x="44" y="29"/>
                  <a:pt x="44" y="29"/>
                </a:cubicBezTo>
                <a:close/>
                <a:moveTo>
                  <a:pt x="51" y="13"/>
                </a:moveTo>
                <a:cubicBezTo>
                  <a:pt x="51" y="13"/>
                  <a:pt x="51" y="13"/>
                  <a:pt x="51" y="13"/>
                </a:cubicBezTo>
                <a:cubicBezTo>
                  <a:pt x="51" y="13"/>
                  <a:pt x="51" y="13"/>
                  <a:pt x="51" y="13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65" name="标题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568023" y="2289199"/>
            <a:ext cx="9412748" cy="1686102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</a:pPr>
            <a:r>
              <a:rPr lang="zh-CN" alt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標楷體" panose="03000509000000000000" charset="-120"/>
                <a:cs typeface="Times New Roman" panose="02020603050405020304" pitchFamily="18" charset="0"/>
                <a:sym typeface="+mn-ea"/>
              </a:rPr>
              <a:t>澳門幼兒照顧現況與家長托育期望對幼兒成長之啟示</a:t>
            </a:r>
          </a:p>
        </p:txBody>
      </p:sp>
      <p:sp>
        <p:nvSpPr>
          <p:cNvPr id="166" name="副标题 2"/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985546" y="4719787"/>
            <a:ext cx="10021173" cy="1440815"/>
          </a:xfrm>
          <a:prstGeom prst="rect">
            <a:avLst/>
          </a:prstGeom>
        </p:spPr>
        <p:txBody>
          <a:bodyPr lIns="121917" tIns="60958" rIns="121917" bIns="60958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標楷體" panose="03000509000000000000" charset="-120"/>
                <a:cs typeface="Times New Roman" panose="02020603050405020304" pitchFamily="18" charset="0"/>
                <a:sym typeface="+mn-ea"/>
              </a:rPr>
              <a:t>黃素君  副教授 </a:t>
            </a:r>
            <a:endParaRPr lang="zh-CN" altLang="en-US" b="1" dirty="0">
              <a:latin typeface="Times New Roman" panose="02020603050405020304" pitchFamily="18" charset="0"/>
              <a:ea typeface="標楷體" panose="03000509000000000000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zh-CN" alt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標楷體" panose="03000509000000000000" charset="-120"/>
                <a:cs typeface="Times New Roman" panose="02020603050405020304" pitchFamily="18" charset="0"/>
                <a:sym typeface="+mn-ea"/>
              </a:rPr>
              <a:t>澳門大學  教育學院  </a:t>
            </a:r>
            <a:endParaRPr lang="zh-CN" altLang="en-US" b="1" dirty="0">
              <a:latin typeface="Times New Roman" panose="02020603050405020304" pitchFamily="18" charset="0"/>
              <a:ea typeface="標楷體" panose="03000509000000000000" charset="-12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altLang="zh-CN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標楷體" panose="03000509000000000000" charset="-120"/>
                <a:cs typeface="Times New Roman" panose="02020603050405020304" pitchFamily="18" charset="0"/>
                <a:sym typeface="+mn-ea"/>
              </a:rPr>
              <a:t>2018</a:t>
            </a:r>
            <a:r>
              <a:rPr lang="zh-CN" alt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標楷體" panose="03000509000000000000" charset="-120"/>
                <a:cs typeface="Times New Roman" panose="02020603050405020304" pitchFamily="18" charset="0"/>
                <a:sym typeface="+mn-ea"/>
              </a:rPr>
              <a:t>年</a:t>
            </a:r>
            <a:r>
              <a:rPr lang="en-US" altLang="zh-CN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標楷體" panose="03000509000000000000" charset="-120"/>
                <a:cs typeface="Times New Roman" panose="02020603050405020304" pitchFamily="18" charset="0"/>
                <a:sym typeface="+mn-ea"/>
              </a:rPr>
              <a:t>10</a:t>
            </a:r>
            <a:r>
              <a:rPr lang="zh-CN" alt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標楷體" panose="03000509000000000000" charset="-120"/>
                <a:cs typeface="Times New Roman" panose="02020603050405020304" pitchFamily="18" charset="0"/>
                <a:sym typeface="+mn-ea"/>
              </a:rPr>
              <a:t>月</a:t>
            </a:r>
            <a:r>
              <a:rPr lang="en-US" altLang="zh-CN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標楷體" panose="03000509000000000000" charset="-120"/>
                <a:cs typeface="Times New Roman" panose="02020603050405020304" pitchFamily="18" charset="0"/>
                <a:sym typeface="+mn-ea"/>
              </a:rPr>
              <a:t>20</a:t>
            </a:r>
            <a:r>
              <a:rPr lang="zh-CN" altLang="en-US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標楷體" panose="03000509000000000000" charset="-120"/>
                <a:cs typeface="Times New Roman" panose="02020603050405020304" pitchFamily="18" charset="0"/>
                <a:sym typeface="+mn-ea"/>
              </a:rPr>
              <a:t>日</a:t>
            </a:r>
            <a:endParaRPr lang="zh-CN" altLang="en-US" b="1" dirty="0">
              <a:latin typeface="Times New Roman" panose="02020603050405020304" pitchFamily="18" charset="0"/>
              <a:ea typeface="標楷體" panose="03000509000000000000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1844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Freeform 26"/>
          <p:cNvSpPr>
            <a:spLocks noEditPoints="1"/>
          </p:cNvSpPr>
          <p:nvPr/>
        </p:nvSpPr>
        <p:spPr bwMode="auto">
          <a:xfrm rot="21063611">
            <a:off x="1638824" y="1769377"/>
            <a:ext cx="1320487" cy="645185"/>
          </a:xfrm>
          <a:custGeom>
            <a:avLst/>
            <a:gdLst>
              <a:gd name="T0" fmla="*/ 612 w 703"/>
              <a:gd name="T1" fmla="*/ 61 h 344"/>
              <a:gd name="T2" fmla="*/ 465 w 703"/>
              <a:gd name="T3" fmla="*/ 68 h 344"/>
              <a:gd name="T4" fmla="*/ 468 w 703"/>
              <a:gd name="T5" fmla="*/ 92 h 344"/>
              <a:gd name="T6" fmla="*/ 576 w 703"/>
              <a:gd name="T7" fmla="*/ 87 h 344"/>
              <a:gd name="T8" fmla="*/ 631 w 703"/>
              <a:gd name="T9" fmla="*/ 99 h 344"/>
              <a:gd name="T10" fmla="*/ 605 w 703"/>
              <a:gd name="T11" fmla="*/ 154 h 344"/>
              <a:gd name="T12" fmla="*/ 503 w 703"/>
              <a:gd name="T13" fmla="*/ 193 h 344"/>
              <a:gd name="T14" fmla="*/ 500 w 703"/>
              <a:gd name="T15" fmla="*/ 158 h 344"/>
              <a:gd name="T16" fmla="*/ 403 w 703"/>
              <a:gd name="T17" fmla="*/ 55 h 344"/>
              <a:gd name="T18" fmla="*/ 392 w 703"/>
              <a:gd name="T19" fmla="*/ 73 h 344"/>
              <a:gd name="T20" fmla="*/ 470 w 703"/>
              <a:gd name="T21" fmla="*/ 158 h 344"/>
              <a:gd name="T22" fmla="*/ 474 w 703"/>
              <a:gd name="T23" fmla="*/ 201 h 344"/>
              <a:gd name="T24" fmla="*/ 310 w 703"/>
              <a:gd name="T25" fmla="*/ 235 h 344"/>
              <a:gd name="T26" fmla="*/ 250 w 703"/>
              <a:gd name="T27" fmla="*/ 249 h 344"/>
              <a:gd name="T28" fmla="*/ 264 w 703"/>
              <a:gd name="T29" fmla="*/ 105 h 344"/>
              <a:gd name="T30" fmla="*/ 366 w 703"/>
              <a:gd name="T31" fmla="*/ 62 h 344"/>
              <a:gd name="T32" fmla="*/ 378 w 703"/>
              <a:gd name="T33" fmla="*/ 54 h 344"/>
              <a:gd name="T34" fmla="*/ 247 w 703"/>
              <a:gd name="T35" fmla="*/ 80 h 344"/>
              <a:gd name="T36" fmla="*/ 220 w 703"/>
              <a:gd name="T37" fmla="*/ 255 h 344"/>
              <a:gd name="T38" fmla="*/ 99 w 703"/>
              <a:gd name="T39" fmla="*/ 255 h 344"/>
              <a:gd name="T40" fmla="*/ 89 w 703"/>
              <a:gd name="T41" fmla="*/ 189 h 344"/>
              <a:gd name="T42" fmla="*/ 190 w 703"/>
              <a:gd name="T43" fmla="*/ 148 h 344"/>
              <a:gd name="T44" fmla="*/ 197 w 703"/>
              <a:gd name="T45" fmla="*/ 132 h 344"/>
              <a:gd name="T46" fmla="*/ 46 w 703"/>
              <a:gd name="T47" fmla="*/ 257 h 344"/>
              <a:gd name="T48" fmla="*/ 154 w 703"/>
              <a:gd name="T49" fmla="*/ 291 h 344"/>
              <a:gd name="T50" fmla="*/ 240 w 703"/>
              <a:gd name="T51" fmla="*/ 282 h 344"/>
              <a:gd name="T52" fmla="*/ 460 w 703"/>
              <a:gd name="T53" fmla="*/ 283 h 344"/>
              <a:gd name="T54" fmla="*/ 496 w 703"/>
              <a:gd name="T55" fmla="*/ 228 h 344"/>
              <a:gd name="T56" fmla="*/ 661 w 703"/>
              <a:gd name="T57" fmla="*/ 154 h 344"/>
              <a:gd name="T58" fmla="*/ 612 w 703"/>
              <a:gd name="T59" fmla="*/ 61 h 344"/>
              <a:gd name="T60" fmla="*/ 278 w 703"/>
              <a:gd name="T61" fmla="*/ 275 h 344"/>
              <a:gd name="T62" fmla="*/ 304 w 703"/>
              <a:gd name="T63" fmla="*/ 269 h 344"/>
              <a:gd name="T64" fmla="*/ 460 w 703"/>
              <a:gd name="T65" fmla="*/ 236 h 344"/>
              <a:gd name="T66" fmla="*/ 439 w 703"/>
              <a:gd name="T67" fmla="*/ 262 h 344"/>
              <a:gd name="T68" fmla="*/ 278 w 703"/>
              <a:gd name="T69" fmla="*/ 275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3" h="344">
                <a:moveTo>
                  <a:pt x="612" y="61"/>
                </a:moveTo>
                <a:cubicBezTo>
                  <a:pt x="565" y="51"/>
                  <a:pt x="511" y="58"/>
                  <a:pt x="465" y="68"/>
                </a:cubicBezTo>
                <a:cubicBezTo>
                  <a:pt x="451" y="71"/>
                  <a:pt x="455" y="91"/>
                  <a:pt x="468" y="92"/>
                </a:cubicBezTo>
                <a:cubicBezTo>
                  <a:pt x="504" y="94"/>
                  <a:pt x="540" y="86"/>
                  <a:pt x="576" y="87"/>
                </a:cubicBezTo>
                <a:cubicBezTo>
                  <a:pt x="595" y="87"/>
                  <a:pt x="615" y="89"/>
                  <a:pt x="631" y="99"/>
                </a:cubicBezTo>
                <a:cubicBezTo>
                  <a:pt x="665" y="120"/>
                  <a:pt x="623" y="145"/>
                  <a:pt x="605" y="154"/>
                </a:cubicBezTo>
                <a:cubicBezTo>
                  <a:pt x="572" y="171"/>
                  <a:pt x="538" y="183"/>
                  <a:pt x="503" y="193"/>
                </a:cubicBezTo>
                <a:cubicBezTo>
                  <a:pt x="504" y="181"/>
                  <a:pt x="503" y="169"/>
                  <a:pt x="500" y="158"/>
                </a:cubicBezTo>
                <a:cubicBezTo>
                  <a:pt x="490" y="115"/>
                  <a:pt x="444" y="68"/>
                  <a:pt x="403" y="55"/>
                </a:cubicBezTo>
                <a:cubicBezTo>
                  <a:pt x="392" y="52"/>
                  <a:pt x="386" y="66"/>
                  <a:pt x="392" y="73"/>
                </a:cubicBezTo>
                <a:cubicBezTo>
                  <a:pt x="419" y="103"/>
                  <a:pt x="454" y="119"/>
                  <a:pt x="470" y="158"/>
                </a:cubicBezTo>
                <a:cubicBezTo>
                  <a:pt x="475" y="173"/>
                  <a:pt x="476" y="187"/>
                  <a:pt x="474" y="201"/>
                </a:cubicBezTo>
                <a:cubicBezTo>
                  <a:pt x="420" y="214"/>
                  <a:pt x="364" y="223"/>
                  <a:pt x="310" y="235"/>
                </a:cubicBezTo>
                <a:cubicBezTo>
                  <a:pt x="291" y="240"/>
                  <a:pt x="271" y="244"/>
                  <a:pt x="250" y="249"/>
                </a:cubicBezTo>
                <a:cubicBezTo>
                  <a:pt x="216" y="205"/>
                  <a:pt x="234" y="145"/>
                  <a:pt x="264" y="105"/>
                </a:cubicBezTo>
                <a:cubicBezTo>
                  <a:pt x="284" y="80"/>
                  <a:pt x="333" y="33"/>
                  <a:pt x="366" y="62"/>
                </a:cubicBezTo>
                <a:cubicBezTo>
                  <a:pt x="372" y="68"/>
                  <a:pt x="382" y="61"/>
                  <a:pt x="378" y="54"/>
                </a:cubicBezTo>
                <a:cubicBezTo>
                  <a:pt x="345" y="0"/>
                  <a:pt x="276" y="47"/>
                  <a:pt x="247" y="80"/>
                </a:cubicBezTo>
                <a:cubicBezTo>
                  <a:pt x="204" y="130"/>
                  <a:pt x="189" y="198"/>
                  <a:pt x="220" y="255"/>
                </a:cubicBezTo>
                <a:cubicBezTo>
                  <a:pt x="179" y="262"/>
                  <a:pt x="137" y="265"/>
                  <a:pt x="99" y="255"/>
                </a:cubicBezTo>
                <a:cubicBezTo>
                  <a:pt x="61" y="245"/>
                  <a:pt x="65" y="212"/>
                  <a:pt x="89" y="189"/>
                </a:cubicBezTo>
                <a:cubicBezTo>
                  <a:pt x="111" y="167"/>
                  <a:pt x="158" y="143"/>
                  <a:pt x="190" y="148"/>
                </a:cubicBezTo>
                <a:cubicBezTo>
                  <a:pt x="199" y="149"/>
                  <a:pt x="207" y="136"/>
                  <a:pt x="197" y="132"/>
                </a:cubicBezTo>
                <a:cubicBezTo>
                  <a:pt x="134" y="104"/>
                  <a:pt x="0" y="180"/>
                  <a:pt x="46" y="257"/>
                </a:cubicBezTo>
                <a:cubicBezTo>
                  <a:pt x="67" y="291"/>
                  <a:pt x="119" y="292"/>
                  <a:pt x="154" y="291"/>
                </a:cubicBezTo>
                <a:cubicBezTo>
                  <a:pt x="183" y="291"/>
                  <a:pt x="212" y="287"/>
                  <a:pt x="240" y="282"/>
                </a:cubicBezTo>
                <a:cubicBezTo>
                  <a:pt x="299" y="344"/>
                  <a:pt x="398" y="338"/>
                  <a:pt x="460" y="283"/>
                </a:cubicBezTo>
                <a:cubicBezTo>
                  <a:pt x="477" y="268"/>
                  <a:pt x="489" y="249"/>
                  <a:pt x="496" y="228"/>
                </a:cubicBezTo>
                <a:cubicBezTo>
                  <a:pt x="554" y="215"/>
                  <a:pt x="619" y="195"/>
                  <a:pt x="661" y="154"/>
                </a:cubicBezTo>
                <a:cubicBezTo>
                  <a:pt x="703" y="113"/>
                  <a:pt x="652" y="69"/>
                  <a:pt x="612" y="61"/>
                </a:cubicBezTo>
                <a:moveTo>
                  <a:pt x="278" y="275"/>
                </a:moveTo>
                <a:cubicBezTo>
                  <a:pt x="287" y="273"/>
                  <a:pt x="296" y="271"/>
                  <a:pt x="304" y="269"/>
                </a:cubicBezTo>
                <a:cubicBezTo>
                  <a:pt x="356" y="258"/>
                  <a:pt x="408" y="248"/>
                  <a:pt x="460" y="236"/>
                </a:cubicBezTo>
                <a:cubicBezTo>
                  <a:pt x="454" y="246"/>
                  <a:pt x="447" y="255"/>
                  <a:pt x="439" y="262"/>
                </a:cubicBezTo>
                <a:cubicBezTo>
                  <a:pt x="394" y="306"/>
                  <a:pt x="327" y="307"/>
                  <a:pt x="278" y="275"/>
                </a:cubicBezTo>
              </a:path>
            </a:pathLst>
          </a:custGeom>
          <a:solidFill>
            <a:srgbClr val="FF3E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7" name="Freeform 30"/>
          <p:cNvSpPr>
            <a:spLocks noEditPoints="1"/>
          </p:cNvSpPr>
          <p:nvPr/>
        </p:nvSpPr>
        <p:spPr bwMode="auto">
          <a:xfrm>
            <a:off x="10503069" y="2284935"/>
            <a:ext cx="665610" cy="644411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76AAD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299067" y="2513243"/>
            <a:ext cx="8186857" cy="830997"/>
          </a:xfrm>
          <a:prstGeom prst="rect">
            <a:avLst/>
          </a:prstGeom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>
              <a:defRPr/>
            </a:pPr>
            <a:r>
              <a:rPr lang="zh-TW" altLang="en-US" sz="4800" b="1" u="sng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澳門</a:t>
            </a:r>
            <a:r>
              <a:rPr lang="zh-CN" altLang="en-US" sz="4800" b="1" u="sng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孩子的</a:t>
            </a:r>
            <a:r>
              <a:rPr lang="zh-TW" altLang="en-US" sz="4800" b="1" u="sng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“</a:t>
            </a:r>
            <a:r>
              <a:rPr lang="zh-CN" altLang="en-US" sz="4800" b="1" u="sng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幸福感危機</a:t>
            </a:r>
            <a:r>
              <a:rPr lang="zh-TW" altLang="en-US" sz="4800" b="1" u="sng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”？</a:t>
            </a:r>
            <a:endParaRPr lang="zh-CN" altLang="en-US" sz="4800" u="sng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1918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 7"/>
          <p:cNvCxnSpPr/>
          <p:nvPr/>
        </p:nvCxnSpPr>
        <p:spPr>
          <a:xfrm>
            <a:off x="486400" y="1080188"/>
            <a:ext cx="11219236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3541472" y="247736"/>
            <a:ext cx="5109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914309"/>
            <a:r>
              <a:rPr lang="zh-TW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幼兒幸福感的來源</a:t>
            </a:r>
            <a:endParaRPr lang="zh-CN" altLang="en-US" sz="48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621564" y="4077380"/>
            <a:ext cx="2791900" cy="2351363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5040061" y="2935520"/>
            <a:ext cx="2501900" cy="2500995"/>
          </a:xfrm>
          <a:prstGeom prst="ellipse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4" name="椭圆 13"/>
          <p:cNvSpPr/>
          <p:nvPr/>
        </p:nvSpPr>
        <p:spPr>
          <a:xfrm>
            <a:off x="8209171" y="1709396"/>
            <a:ext cx="2658134" cy="2358020"/>
          </a:xfrm>
          <a:prstGeom prst="ellipse">
            <a:avLst/>
          </a:prstGeom>
          <a:solidFill>
            <a:srgbClr val="F7B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2633865" y="1301453"/>
            <a:ext cx="2432737" cy="2250360"/>
          </a:xfrm>
          <a:prstGeom prst="ellipse">
            <a:avLst/>
          </a:prstGeom>
          <a:solidFill>
            <a:srgbClr val="FE88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8355757" y="4290290"/>
            <a:ext cx="2658134" cy="2466738"/>
          </a:xfrm>
          <a:prstGeom prst="ellipse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3739083" y="5796588"/>
            <a:ext cx="354760" cy="354632"/>
          </a:xfrm>
          <a:prstGeom prst="ellipse">
            <a:avLst/>
          </a:prstGeom>
          <a:solidFill>
            <a:srgbClr val="2DC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8096392" y="4410373"/>
            <a:ext cx="228603" cy="228519"/>
          </a:xfrm>
          <a:prstGeom prst="ellipse">
            <a:avLst/>
          </a:prstGeom>
          <a:solidFill>
            <a:srgbClr val="F37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7366524" y="2229641"/>
            <a:ext cx="228603" cy="228519"/>
          </a:xfrm>
          <a:prstGeom prst="ellipse">
            <a:avLst/>
          </a:prstGeom>
          <a:solidFill>
            <a:srgbClr val="F37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5351881" y="6032171"/>
            <a:ext cx="163463" cy="163403"/>
          </a:xfrm>
          <a:prstGeom prst="ellipse">
            <a:avLst/>
          </a:prstGeom>
          <a:solidFill>
            <a:srgbClr val="2DC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6127548" y="6224404"/>
            <a:ext cx="163463" cy="163403"/>
          </a:xfrm>
          <a:prstGeom prst="ellipse">
            <a:avLst/>
          </a:prstGeom>
          <a:solidFill>
            <a:srgbClr val="F37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7892556" y="4928085"/>
            <a:ext cx="163463" cy="163403"/>
          </a:xfrm>
          <a:prstGeom prst="ellipse">
            <a:avLst/>
          </a:prstGeom>
          <a:solidFill>
            <a:srgbClr val="E2C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8831424" y="4126887"/>
            <a:ext cx="163463" cy="163403"/>
          </a:xfrm>
          <a:prstGeom prst="ellipse">
            <a:avLst/>
          </a:prstGeom>
          <a:solidFill>
            <a:srgbClr val="2DC0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3689039" y="4410373"/>
            <a:ext cx="163463" cy="163403"/>
          </a:xfrm>
          <a:prstGeom prst="ellipse">
            <a:avLst/>
          </a:prstGeom>
          <a:solidFill>
            <a:srgbClr val="E2C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5371145" y="2508580"/>
            <a:ext cx="163463" cy="163403"/>
          </a:xfrm>
          <a:prstGeom prst="ellipse">
            <a:avLst/>
          </a:prstGeom>
          <a:solidFill>
            <a:srgbClr val="F37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7651577" y="3025513"/>
            <a:ext cx="163463" cy="163403"/>
          </a:xfrm>
          <a:prstGeom prst="ellipse">
            <a:avLst/>
          </a:prstGeom>
          <a:solidFill>
            <a:srgbClr val="F37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2073958" y="3084924"/>
            <a:ext cx="163463" cy="163403"/>
          </a:xfrm>
          <a:prstGeom prst="ellipse">
            <a:avLst/>
          </a:prstGeom>
          <a:solidFill>
            <a:srgbClr val="F37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2633865" y="3387042"/>
            <a:ext cx="358425" cy="358295"/>
          </a:xfrm>
          <a:prstGeom prst="ellipse">
            <a:avLst/>
          </a:prstGeom>
          <a:solidFill>
            <a:srgbClr val="F370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/>
            <a:endParaRPr lang="zh-CN" altLang="en-US" sz="1800">
              <a:solidFill>
                <a:srgbClr val="FFFFFF"/>
              </a:solidFill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612626" y="4978599"/>
            <a:ext cx="27568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良好的親子關係</a:t>
            </a:r>
            <a:endParaRPr lang="zh-TW" altLang="en-US" sz="28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54" name="文本框 53"/>
          <p:cNvSpPr txBox="1"/>
          <p:nvPr/>
        </p:nvSpPr>
        <p:spPr>
          <a:xfrm>
            <a:off x="8719311" y="5289772"/>
            <a:ext cx="20190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/>
            <a:r>
              <a:rPr lang="zh-CN" altLang="en-US" sz="2800" b="1" dirty="0">
                <a:latin typeface="新細明體" pitchFamily="18" charset="-120"/>
                <a:ea typeface="新細明體" pitchFamily="18" charset="-120"/>
              </a:rPr>
              <a:t>家庭的支持</a:t>
            </a:r>
            <a:endParaRPr lang="zh-TW" altLang="en-US" sz="2800" b="1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58" name="文本框 57"/>
          <p:cNvSpPr txBox="1"/>
          <p:nvPr/>
        </p:nvSpPr>
        <p:spPr>
          <a:xfrm>
            <a:off x="3052081" y="2161389"/>
            <a:ext cx="17287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/>
            <a:r>
              <a:rPr lang="zh-CN" altLang="en-US" sz="2800" b="1" dirty="0">
                <a:latin typeface="新細明體" pitchFamily="18" charset="-120"/>
                <a:ea typeface="新細明體" pitchFamily="18" charset="-120"/>
              </a:rPr>
              <a:t>父母關懷</a:t>
            </a:r>
            <a:endParaRPr lang="zh-TW" altLang="en-US" sz="2800" b="1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60" name="文本框 59"/>
          <p:cNvSpPr txBox="1"/>
          <p:nvPr/>
        </p:nvSpPr>
        <p:spPr>
          <a:xfrm>
            <a:off x="5297034" y="3968551"/>
            <a:ext cx="19879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09"/>
            <a:r>
              <a:rPr lang="zh-CN" altLang="en-US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穩定的</a:t>
            </a:r>
            <a:r>
              <a:rPr lang="zh-TW" altLang="en-US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依附</a:t>
            </a:r>
          </a:p>
        </p:txBody>
      </p:sp>
      <p:sp>
        <p:nvSpPr>
          <p:cNvPr id="63" name="文本框 62"/>
          <p:cNvSpPr txBox="1"/>
          <p:nvPr/>
        </p:nvSpPr>
        <p:spPr>
          <a:xfrm>
            <a:off x="8264844" y="2643760"/>
            <a:ext cx="2382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09"/>
            <a:r>
              <a:rPr lang="zh-CN" altLang="en-US" sz="2800" b="1" dirty="0">
                <a:latin typeface="新細明體" pitchFamily="18" charset="-120"/>
                <a:ea typeface="新細明體" pitchFamily="18" charset="-120"/>
              </a:rPr>
              <a:t>父母的參與</a:t>
            </a:r>
            <a:endParaRPr lang="zh-TW" altLang="en-US" sz="2800" b="1" dirty="0">
              <a:latin typeface="新細明體" pitchFamily="18" charset="-120"/>
              <a:ea typeface="新細明體" pitchFamily="18" charset="-120"/>
            </a:endParaRPr>
          </a:p>
        </p:txBody>
      </p:sp>
      <p:sp>
        <p:nvSpPr>
          <p:cNvPr id="2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8CAD253A-625D-47D3-A605-D5FF3E15291B}" type="slidenum">
              <a:rPr lang="zh-CN" altLang="en-US" smtClean="0"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3992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Freeform 26"/>
          <p:cNvSpPr>
            <a:spLocks noEditPoints="1"/>
          </p:cNvSpPr>
          <p:nvPr/>
        </p:nvSpPr>
        <p:spPr bwMode="auto">
          <a:xfrm rot="21063611">
            <a:off x="1638824" y="1769377"/>
            <a:ext cx="1320487" cy="645185"/>
          </a:xfrm>
          <a:custGeom>
            <a:avLst/>
            <a:gdLst>
              <a:gd name="T0" fmla="*/ 612 w 703"/>
              <a:gd name="T1" fmla="*/ 61 h 344"/>
              <a:gd name="T2" fmla="*/ 465 w 703"/>
              <a:gd name="T3" fmla="*/ 68 h 344"/>
              <a:gd name="T4" fmla="*/ 468 w 703"/>
              <a:gd name="T5" fmla="*/ 92 h 344"/>
              <a:gd name="T6" fmla="*/ 576 w 703"/>
              <a:gd name="T7" fmla="*/ 87 h 344"/>
              <a:gd name="T8" fmla="*/ 631 w 703"/>
              <a:gd name="T9" fmla="*/ 99 h 344"/>
              <a:gd name="T10" fmla="*/ 605 w 703"/>
              <a:gd name="T11" fmla="*/ 154 h 344"/>
              <a:gd name="T12" fmla="*/ 503 w 703"/>
              <a:gd name="T13" fmla="*/ 193 h 344"/>
              <a:gd name="T14" fmla="*/ 500 w 703"/>
              <a:gd name="T15" fmla="*/ 158 h 344"/>
              <a:gd name="T16" fmla="*/ 403 w 703"/>
              <a:gd name="T17" fmla="*/ 55 h 344"/>
              <a:gd name="T18" fmla="*/ 392 w 703"/>
              <a:gd name="T19" fmla="*/ 73 h 344"/>
              <a:gd name="T20" fmla="*/ 470 w 703"/>
              <a:gd name="T21" fmla="*/ 158 h 344"/>
              <a:gd name="T22" fmla="*/ 474 w 703"/>
              <a:gd name="T23" fmla="*/ 201 h 344"/>
              <a:gd name="T24" fmla="*/ 310 w 703"/>
              <a:gd name="T25" fmla="*/ 235 h 344"/>
              <a:gd name="T26" fmla="*/ 250 w 703"/>
              <a:gd name="T27" fmla="*/ 249 h 344"/>
              <a:gd name="T28" fmla="*/ 264 w 703"/>
              <a:gd name="T29" fmla="*/ 105 h 344"/>
              <a:gd name="T30" fmla="*/ 366 w 703"/>
              <a:gd name="T31" fmla="*/ 62 h 344"/>
              <a:gd name="T32" fmla="*/ 378 w 703"/>
              <a:gd name="T33" fmla="*/ 54 h 344"/>
              <a:gd name="T34" fmla="*/ 247 w 703"/>
              <a:gd name="T35" fmla="*/ 80 h 344"/>
              <a:gd name="T36" fmla="*/ 220 w 703"/>
              <a:gd name="T37" fmla="*/ 255 h 344"/>
              <a:gd name="T38" fmla="*/ 99 w 703"/>
              <a:gd name="T39" fmla="*/ 255 h 344"/>
              <a:gd name="T40" fmla="*/ 89 w 703"/>
              <a:gd name="T41" fmla="*/ 189 h 344"/>
              <a:gd name="T42" fmla="*/ 190 w 703"/>
              <a:gd name="T43" fmla="*/ 148 h 344"/>
              <a:gd name="T44" fmla="*/ 197 w 703"/>
              <a:gd name="T45" fmla="*/ 132 h 344"/>
              <a:gd name="T46" fmla="*/ 46 w 703"/>
              <a:gd name="T47" fmla="*/ 257 h 344"/>
              <a:gd name="T48" fmla="*/ 154 w 703"/>
              <a:gd name="T49" fmla="*/ 291 h 344"/>
              <a:gd name="T50" fmla="*/ 240 w 703"/>
              <a:gd name="T51" fmla="*/ 282 h 344"/>
              <a:gd name="T52" fmla="*/ 460 w 703"/>
              <a:gd name="T53" fmla="*/ 283 h 344"/>
              <a:gd name="T54" fmla="*/ 496 w 703"/>
              <a:gd name="T55" fmla="*/ 228 h 344"/>
              <a:gd name="T56" fmla="*/ 661 w 703"/>
              <a:gd name="T57" fmla="*/ 154 h 344"/>
              <a:gd name="T58" fmla="*/ 612 w 703"/>
              <a:gd name="T59" fmla="*/ 61 h 344"/>
              <a:gd name="T60" fmla="*/ 278 w 703"/>
              <a:gd name="T61" fmla="*/ 275 h 344"/>
              <a:gd name="T62" fmla="*/ 304 w 703"/>
              <a:gd name="T63" fmla="*/ 269 h 344"/>
              <a:gd name="T64" fmla="*/ 460 w 703"/>
              <a:gd name="T65" fmla="*/ 236 h 344"/>
              <a:gd name="T66" fmla="*/ 439 w 703"/>
              <a:gd name="T67" fmla="*/ 262 h 344"/>
              <a:gd name="T68" fmla="*/ 278 w 703"/>
              <a:gd name="T69" fmla="*/ 275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3" h="344">
                <a:moveTo>
                  <a:pt x="612" y="61"/>
                </a:moveTo>
                <a:cubicBezTo>
                  <a:pt x="565" y="51"/>
                  <a:pt x="511" y="58"/>
                  <a:pt x="465" y="68"/>
                </a:cubicBezTo>
                <a:cubicBezTo>
                  <a:pt x="451" y="71"/>
                  <a:pt x="455" y="91"/>
                  <a:pt x="468" y="92"/>
                </a:cubicBezTo>
                <a:cubicBezTo>
                  <a:pt x="504" y="94"/>
                  <a:pt x="540" y="86"/>
                  <a:pt x="576" y="87"/>
                </a:cubicBezTo>
                <a:cubicBezTo>
                  <a:pt x="595" y="87"/>
                  <a:pt x="615" y="89"/>
                  <a:pt x="631" y="99"/>
                </a:cubicBezTo>
                <a:cubicBezTo>
                  <a:pt x="665" y="120"/>
                  <a:pt x="623" y="145"/>
                  <a:pt x="605" y="154"/>
                </a:cubicBezTo>
                <a:cubicBezTo>
                  <a:pt x="572" y="171"/>
                  <a:pt x="538" y="183"/>
                  <a:pt x="503" y="193"/>
                </a:cubicBezTo>
                <a:cubicBezTo>
                  <a:pt x="504" y="181"/>
                  <a:pt x="503" y="169"/>
                  <a:pt x="500" y="158"/>
                </a:cubicBezTo>
                <a:cubicBezTo>
                  <a:pt x="490" y="115"/>
                  <a:pt x="444" y="68"/>
                  <a:pt x="403" y="55"/>
                </a:cubicBezTo>
                <a:cubicBezTo>
                  <a:pt x="392" y="52"/>
                  <a:pt x="386" y="66"/>
                  <a:pt x="392" y="73"/>
                </a:cubicBezTo>
                <a:cubicBezTo>
                  <a:pt x="419" y="103"/>
                  <a:pt x="454" y="119"/>
                  <a:pt x="470" y="158"/>
                </a:cubicBezTo>
                <a:cubicBezTo>
                  <a:pt x="475" y="173"/>
                  <a:pt x="476" y="187"/>
                  <a:pt x="474" y="201"/>
                </a:cubicBezTo>
                <a:cubicBezTo>
                  <a:pt x="420" y="214"/>
                  <a:pt x="364" y="223"/>
                  <a:pt x="310" y="235"/>
                </a:cubicBezTo>
                <a:cubicBezTo>
                  <a:pt x="291" y="240"/>
                  <a:pt x="271" y="244"/>
                  <a:pt x="250" y="249"/>
                </a:cubicBezTo>
                <a:cubicBezTo>
                  <a:pt x="216" y="205"/>
                  <a:pt x="234" y="145"/>
                  <a:pt x="264" y="105"/>
                </a:cubicBezTo>
                <a:cubicBezTo>
                  <a:pt x="284" y="80"/>
                  <a:pt x="333" y="33"/>
                  <a:pt x="366" y="62"/>
                </a:cubicBezTo>
                <a:cubicBezTo>
                  <a:pt x="372" y="68"/>
                  <a:pt x="382" y="61"/>
                  <a:pt x="378" y="54"/>
                </a:cubicBezTo>
                <a:cubicBezTo>
                  <a:pt x="345" y="0"/>
                  <a:pt x="276" y="47"/>
                  <a:pt x="247" y="80"/>
                </a:cubicBezTo>
                <a:cubicBezTo>
                  <a:pt x="204" y="130"/>
                  <a:pt x="189" y="198"/>
                  <a:pt x="220" y="255"/>
                </a:cubicBezTo>
                <a:cubicBezTo>
                  <a:pt x="179" y="262"/>
                  <a:pt x="137" y="265"/>
                  <a:pt x="99" y="255"/>
                </a:cubicBezTo>
                <a:cubicBezTo>
                  <a:pt x="61" y="245"/>
                  <a:pt x="65" y="212"/>
                  <a:pt x="89" y="189"/>
                </a:cubicBezTo>
                <a:cubicBezTo>
                  <a:pt x="111" y="167"/>
                  <a:pt x="158" y="143"/>
                  <a:pt x="190" y="148"/>
                </a:cubicBezTo>
                <a:cubicBezTo>
                  <a:pt x="199" y="149"/>
                  <a:pt x="207" y="136"/>
                  <a:pt x="197" y="132"/>
                </a:cubicBezTo>
                <a:cubicBezTo>
                  <a:pt x="134" y="104"/>
                  <a:pt x="0" y="180"/>
                  <a:pt x="46" y="257"/>
                </a:cubicBezTo>
                <a:cubicBezTo>
                  <a:pt x="67" y="291"/>
                  <a:pt x="119" y="292"/>
                  <a:pt x="154" y="291"/>
                </a:cubicBezTo>
                <a:cubicBezTo>
                  <a:pt x="183" y="291"/>
                  <a:pt x="212" y="287"/>
                  <a:pt x="240" y="282"/>
                </a:cubicBezTo>
                <a:cubicBezTo>
                  <a:pt x="299" y="344"/>
                  <a:pt x="398" y="338"/>
                  <a:pt x="460" y="283"/>
                </a:cubicBezTo>
                <a:cubicBezTo>
                  <a:pt x="477" y="268"/>
                  <a:pt x="489" y="249"/>
                  <a:pt x="496" y="228"/>
                </a:cubicBezTo>
                <a:cubicBezTo>
                  <a:pt x="554" y="215"/>
                  <a:pt x="619" y="195"/>
                  <a:pt x="661" y="154"/>
                </a:cubicBezTo>
                <a:cubicBezTo>
                  <a:pt x="703" y="113"/>
                  <a:pt x="652" y="69"/>
                  <a:pt x="612" y="61"/>
                </a:cubicBezTo>
                <a:moveTo>
                  <a:pt x="278" y="275"/>
                </a:moveTo>
                <a:cubicBezTo>
                  <a:pt x="287" y="273"/>
                  <a:pt x="296" y="271"/>
                  <a:pt x="304" y="269"/>
                </a:cubicBezTo>
                <a:cubicBezTo>
                  <a:pt x="356" y="258"/>
                  <a:pt x="408" y="248"/>
                  <a:pt x="460" y="236"/>
                </a:cubicBezTo>
                <a:cubicBezTo>
                  <a:pt x="454" y="246"/>
                  <a:pt x="447" y="255"/>
                  <a:pt x="439" y="262"/>
                </a:cubicBezTo>
                <a:cubicBezTo>
                  <a:pt x="394" y="306"/>
                  <a:pt x="327" y="307"/>
                  <a:pt x="278" y="275"/>
                </a:cubicBezTo>
              </a:path>
            </a:pathLst>
          </a:custGeom>
          <a:solidFill>
            <a:srgbClr val="FF3E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7" name="Freeform 30"/>
          <p:cNvSpPr>
            <a:spLocks noEditPoints="1"/>
          </p:cNvSpPr>
          <p:nvPr/>
        </p:nvSpPr>
        <p:spPr bwMode="auto">
          <a:xfrm>
            <a:off x="10503069" y="2284935"/>
            <a:ext cx="665610" cy="644411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76AAD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633227" y="2645959"/>
            <a:ext cx="7109639" cy="923330"/>
          </a:xfrm>
          <a:prstGeom prst="rect">
            <a:avLst/>
          </a:prstGeom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5400" b="1" u="sng" kern="0" dirty="0">
                <a:latin typeface="DFKai-SB" panose="03000509000000000000" pitchFamily="65" charset="-120"/>
                <a:ea typeface="DFKai-SB" panose="03000509000000000000" pitchFamily="65" charset="-120"/>
              </a:rPr>
              <a:t>澳門嬰幼兒的照顧現況</a:t>
            </a:r>
            <a:endParaRPr lang="zh-CN" altLang="en-US" sz="5400" b="1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343200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869790" y="953981"/>
            <a:ext cx="11026935" cy="861770"/>
          </a:xfrm>
          <a:prstGeom prst="rect">
            <a:avLst/>
          </a:prstGeom>
        </p:spPr>
        <p:txBody>
          <a:bodyPr wrap="square" lIns="121917" tIns="60958" rIns="121917" bIns="60958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數據來源於</a:t>
            </a:r>
            <a:r>
              <a:rPr lang="en-US" altLang="zh-CN" sz="1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2016《</a:t>
            </a:r>
            <a:r>
              <a:rPr lang="zh-CN" altLang="en-US" sz="1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澳門托兒所需求調查與政策規劃研究</a:t>
            </a:r>
            <a:r>
              <a:rPr lang="en-US" altLang="zh-CN" sz="1600" b="1" u="sng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》</a:t>
            </a:r>
            <a:r>
              <a:rPr lang="zh-CN" altLang="en-US" sz="16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，研究以訪談及入戶調查收集數據，採用</a:t>
            </a:r>
            <a:r>
              <a:rPr lang="zh-TW" altLang="en-US" sz="16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分層隨機抽樣的方式，於全澳各區隨機抽取</a:t>
            </a:r>
            <a:r>
              <a:rPr lang="en-US" altLang="zh-TW" sz="16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2500</a:t>
            </a:r>
            <a:r>
              <a:rPr lang="zh-TW" altLang="en-US" sz="16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戶</a:t>
            </a:r>
            <a:r>
              <a:rPr lang="zh-CN" altLang="en-US" sz="16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澳門家庭。</a:t>
            </a:r>
            <a:r>
              <a:rPr lang="zh-TW" altLang="en-US" sz="16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符合條件並成功接受訪問的</a:t>
            </a:r>
            <a:r>
              <a:rPr lang="en-US" altLang="zh-TW" sz="16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0-6</a:t>
            </a:r>
            <a:r>
              <a:rPr lang="zh-TW" altLang="en-US" sz="16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歲家庭共</a:t>
            </a:r>
            <a:r>
              <a:rPr lang="en-US" altLang="zh-TW" sz="16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306</a:t>
            </a:r>
            <a:r>
              <a:rPr lang="zh-TW" altLang="en-US" sz="16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戶</a:t>
            </a:r>
            <a:r>
              <a:rPr lang="zh-CN" altLang="en-US" sz="16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，以此作為總體數據的分析。</a:t>
            </a:r>
            <a:endParaRPr lang="en-US" altLang="zh-CN" sz="1600" b="1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2" name="AutoShape 4" descr="「moon」的圖片搜尋結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3" name="AutoShape 6" descr="「moon」的圖片搜尋結果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sp>
        <p:nvSpPr>
          <p:cNvPr id="37" name="标题 1"/>
          <p:cNvSpPr txBox="1">
            <a:spLocks/>
          </p:cNvSpPr>
          <p:nvPr/>
        </p:nvSpPr>
        <p:spPr>
          <a:xfrm>
            <a:off x="869790" y="89981"/>
            <a:ext cx="10515600" cy="864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澳門</a:t>
            </a:r>
            <a:r>
              <a:rPr lang="zh-CN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地區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至</a:t>
            </a:r>
            <a:r>
              <a:rPr lang="en-US" altLang="zh-TW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</a:t>
            </a:r>
            <a:r>
              <a:rPr lang="zh-CN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幼兒</a:t>
            </a:r>
            <a:r>
              <a:rPr lang="zh-CN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照顧現況 </a:t>
            </a:r>
          </a:p>
        </p:txBody>
      </p:sp>
      <p:grpSp>
        <p:nvGrpSpPr>
          <p:cNvPr id="7" name="群組 6"/>
          <p:cNvGrpSpPr/>
          <p:nvPr/>
        </p:nvGrpSpPr>
        <p:grpSpPr>
          <a:xfrm>
            <a:off x="764578" y="2180530"/>
            <a:ext cx="11484538" cy="4707880"/>
            <a:chOff x="958253" y="2056705"/>
            <a:chExt cx="11484538" cy="4707880"/>
          </a:xfrm>
        </p:grpSpPr>
        <p:grpSp>
          <p:nvGrpSpPr>
            <p:cNvPr id="6" name="群組 5"/>
            <p:cNvGrpSpPr/>
            <p:nvPr/>
          </p:nvGrpSpPr>
          <p:grpSpPr>
            <a:xfrm>
              <a:off x="958253" y="2056705"/>
              <a:ext cx="11484538" cy="4707880"/>
              <a:chOff x="939203" y="2056705"/>
              <a:chExt cx="11484538" cy="4707880"/>
            </a:xfrm>
          </p:grpSpPr>
          <p:sp>
            <p:nvSpPr>
              <p:cNvPr id="74" name="文本框 7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  <p:cNvSpPr txBox="1">
                <a:spLocks noChangeArrowheads="1"/>
              </p:cNvSpPr>
              <p:nvPr/>
            </p:nvSpPr>
            <p:spPr bwMode="auto">
              <a:xfrm>
                <a:off x="7503169" y="2056705"/>
                <a:ext cx="4920572" cy="17851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1917" tIns="60958" rIns="121917" bIns="60958">
                <a:spAutoFit/>
              </a:bodyPr>
              <a:lstStyle>
                <a:lvl1pPr defTabSz="5143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5143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5143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5143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5143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514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514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514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514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zh-HK" sz="1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新細明體" pitchFamily="18" charset="-120"/>
                    <a:cs typeface="Times New Roman" panose="02020603050405020304" pitchFamily="18" charset="0"/>
                    <a:sym typeface="Calibri" pitchFamily="34" charset="0"/>
                  </a:rPr>
                  <a:t>嬰幼兒</a:t>
                </a:r>
                <a:r>
                  <a:rPr lang="zh-TW" altLang="zh-HK" sz="1800" b="1" dirty="0"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恆常居住單位的</a:t>
                </a:r>
                <a:r>
                  <a:rPr lang="zh-TW" altLang="zh-HK" sz="18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家庭結構</a:t>
                </a:r>
                <a:r>
                  <a:rPr lang="zh-CN" altLang="en-US" sz="1800" b="1" dirty="0"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：</a:t>
                </a:r>
                <a:endParaRPr lang="en-US" altLang="zh-TW" sz="1800" b="1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zh-HK" sz="1800" b="1" u="sng" dirty="0"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父母共同居住（</a:t>
                </a:r>
                <a:r>
                  <a:rPr lang="en-US" altLang="zh-HK" sz="1800" b="1" u="sng" dirty="0"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58.5%</a:t>
                </a:r>
                <a:r>
                  <a:rPr lang="zh-TW" altLang="zh-HK" sz="1800" b="1" u="sng" dirty="0"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）</a:t>
                </a:r>
                <a:endParaRPr lang="en-US" altLang="zh-TW" sz="1800" b="1" u="sng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zh-HK" sz="1800" b="1" dirty="0"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與</a:t>
                </a:r>
                <a:r>
                  <a:rPr lang="en-US" altLang="zh-HK" sz="1800" b="1" dirty="0"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(</a:t>
                </a:r>
                <a:r>
                  <a:rPr lang="zh-TW" altLang="zh-HK" sz="1800" b="1" dirty="0"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外</a:t>
                </a:r>
                <a:r>
                  <a:rPr lang="en-US" altLang="zh-HK" sz="1800" b="1" dirty="0"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)</a:t>
                </a:r>
                <a:r>
                  <a:rPr lang="zh-TW" altLang="zh-HK" sz="1800" b="1" dirty="0"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祖父母、父母親同住（</a:t>
                </a:r>
                <a:r>
                  <a:rPr lang="en-US" altLang="zh-HK" sz="1800" b="1" dirty="0"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33%</a:t>
                </a:r>
                <a:r>
                  <a:rPr lang="zh-TW" altLang="zh-HK" sz="1800" b="1" dirty="0"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）</a:t>
                </a:r>
                <a:endParaRPr lang="en-US" altLang="zh-TW" sz="1800" b="1" dirty="0"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TW" altLang="zh-HK" sz="1800" b="1" dirty="0"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與（外）祖父母、父母親、親戚同住（</a:t>
                </a:r>
                <a:r>
                  <a:rPr lang="en-US" altLang="zh-HK" sz="1800" b="1" dirty="0"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2.9%</a:t>
                </a:r>
                <a:r>
                  <a:rPr lang="zh-TW" altLang="zh-HK" sz="1800" b="1" dirty="0"/>
                  <a:t>）</a:t>
                </a:r>
                <a:endParaRPr lang="zh-CN" altLang="en-US" sz="1800" b="1" dirty="0">
                  <a:solidFill>
                    <a:schemeClr val="accent1"/>
                  </a:solidFill>
                  <a:latin typeface="+mj-ea"/>
                  <a:ea typeface="+mj-ea"/>
                </a:endParaRPr>
              </a:p>
            </p:txBody>
          </p:sp>
          <p:sp>
            <p:nvSpPr>
              <p:cNvPr id="85" name="文本框 7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  <p:cNvSpPr txBox="1">
                <a:spLocks noChangeArrowheads="1"/>
              </p:cNvSpPr>
              <p:nvPr/>
            </p:nvSpPr>
            <p:spPr bwMode="auto">
              <a:xfrm>
                <a:off x="7284094" y="5128955"/>
                <a:ext cx="4343491" cy="53860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121917" tIns="60958" rIns="121917" bIns="60958">
                <a:spAutoFit/>
              </a:bodyPr>
              <a:lstStyle>
                <a:lvl1pPr defTabSz="5143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 defTabSz="5143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 defTabSz="5143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 defTabSz="5143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 defTabSz="514350"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defTabSz="514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defTabSz="514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defTabSz="514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defTabSz="51435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3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pPr fontAlgn="base">
                  <a:lnSpc>
                    <a:spcPct val="15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zh-CN" altLang="en-US" sz="1800" b="1" dirty="0">
                    <a:solidFill>
                      <a:srgbClr val="000000"/>
                    </a:solidFill>
                    <a:latin typeface="新細明體" pitchFamily="18" charset="-120"/>
                    <a:ea typeface="新細明體" pitchFamily="18" charset="-120"/>
                    <a:sym typeface="Calibri" pitchFamily="34" charset="0"/>
                  </a:rPr>
                  <a:t>家長對</a:t>
                </a:r>
                <a:r>
                  <a:rPr lang="zh-TW" altLang="zh-HK" sz="1800" b="1" dirty="0">
                    <a:solidFill>
                      <a:srgbClr val="000000"/>
                    </a:solidFill>
                    <a:latin typeface="新細明體" pitchFamily="18" charset="-120"/>
                    <a:ea typeface="新細明體" pitchFamily="18" charset="-120"/>
                    <a:sym typeface="Calibri" pitchFamily="34" charset="0"/>
                  </a:rPr>
                  <a:t>嬰幼兒的</a:t>
                </a:r>
                <a:r>
                  <a:rPr lang="zh-CN" altLang="en-US" sz="1800" b="1" dirty="0">
                    <a:solidFill>
                      <a:srgbClr val="000000"/>
                    </a:solidFill>
                    <a:latin typeface="新細明體" pitchFamily="18" charset="-120"/>
                    <a:ea typeface="新細明體" pitchFamily="18" charset="-120"/>
                    <a:sym typeface="Calibri" pitchFamily="34" charset="0"/>
                  </a:rPr>
                  <a:t>平均</a:t>
                </a:r>
                <a:r>
                  <a:rPr lang="zh-CN" altLang="en-US" sz="1800" b="1" dirty="0">
                    <a:solidFill>
                      <a:srgbClr val="FF0000"/>
                    </a:solidFill>
                    <a:latin typeface="新細明體" pitchFamily="18" charset="-120"/>
                    <a:ea typeface="新細明體" pitchFamily="18" charset="-120"/>
                    <a:sym typeface="Calibri" pitchFamily="34" charset="0"/>
                  </a:rPr>
                  <a:t>照顧時間</a:t>
                </a:r>
                <a:r>
                  <a:rPr lang="zh-CN" altLang="en-US" sz="1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新細明體" pitchFamily="18" charset="-120"/>
                    <a:cs typeface="Times New Roman" panose="02020603050405020304" pitchFamily="18" charset="0"/>
                    <a:sym typeface="Calibri" pitchFamily="34" charset="0"/>
                  </a:rPr>
                  <a:t>：</a:t>
                </a:r>
                <a:r>
                  <a:rPr lang="en-US" altLang="zh-CN" sz="1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新細明體" pitchFamily="18" charset="-120"/>
                    <a:cs typeface="Times New Roman" panose="02020603050405020304" pitchFamily="18" charset="0"/>
                    <a:sym typeface="Calibri" pitchFamily="34" charset="0"/>
                  </a:rPr>
                  <a:t>9.51</a:t>
                </a:r>
                <a:r>
                  <a:rPr lang="zh-CN" altLang="en-US" sz="1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新細明體" pitchFamily="18" charset="-120"/>
                    <a:cs typeface="Times New Roman" panose="02020603050405020304" pitchFamily="18" charset="0"/>
                    <a:sym typeface="Calibri" pitchFamily="34" charset="0"/>
                  </a:rPr>
                  <a:t>小時</a:t>
                </a:r>
                <a:endParaRPr lang="en-US" altLang="zh-CN" sz="18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新細明體" pitchFamily="18" charset="-120"/>
                  <a:cs typeface="Times New Roman" panose="02020603050405020304" pitchFamily="18" charset="0"/>
                  <a:sym typeface="Calibri" pitchFamily="34" charset="0"/>
                </a:endParaRPr>
              </a:p>
            </p:txBody>
          </p:sp>
          <p:grpSp>
            <p:nvGrpSpPr>
              <p:cNvPr id="5" name="群組 4"/>
              <p:cNvGrpSpPr/>
              <p:nvPr/>
            </p:nvGrpSpPr>
            <p:grpSpPr>
              <a:xfrm>
                <a:off x="939203" y="2107356"/>
                <a:ext cx="6562264" cy="4657229"/>
                <a:chOff x="939203" y="2107356"/>
                <a:chExt cx="6562264" cy="4657229"/>
              </a:xfrm>
            </p:grpSpPr>
            <p:sp>
              <p:nvSpPr>
                <p:cNvPr id="81" name="文本框 7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    <p:cNvSpPr txBox="1">
                  <a:spLocks noChangeArrowheads="1"/>
                </p:cNvSpPr>
                <p:nvPr/>
              </p:nvSpPr>
              <p:spPr bwMode="auto">
                <a:xfrm>
                  <a:off x="939203" y="4687097"/>
                  <a:ext cx="3191317" cy="207748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121917" tIns="60958" rIns="121917" bIns="60958">
                  <a:spAutoFit/>
                </a:bodyPr>
                <a:lstStyle>
                  <a:lvl1pPr defTabSz="514350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1pPr>
                  <a:lvl2pPr marL="742950" indent="-285750" defTabSz="514350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2pPr>
                  <a:lvl3pPr marL="1143000" indent="-228600" defTabSz="514350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3pPr>
                  <a:lvl4pPr marL="1600200" indent="-228600" defTabSz="514350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4pPr>
                  <a:lvl5pPr marL="2057400" indent="-228600" defTabSz="514350"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5pPr>
                  <a:lvl6pPr marL="2514600" indent="-228600" defTabSz="5143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6pPr>
                  <a:lvl7pPr marL="2971800" indent="-228600" defTabSz="5143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7pPr>
                  <a:lvl8pPr marL="3429000" indent="-228600" defTabSz="5143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8pPr>
                  <a:lvl9pPr marL="3886200" indent="-228600" defTabSz="51435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1300">
                      <a:solidFill>
                        <a:schemeClr val="tx1"/>
                      </a:solidFill>
                      <a:latin typeface="Calibri" panose="020F050202020403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 algn="r" fontAlgn="base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TW" altLang="zh-HK" sz="1800" b="1" dirty="0">
                      <a:solidFill>
                        <a:srgbClr val="000000"/>
                      </a:solidFill>
                      <a:latin typeface="新細明體" pitchFamily="18" charset="-120"/>
                      <a:ea typeface="新細明體" pitchFamily="18" charset="-120"/>
                      <a:sym typeface="Calibri" pitchFamily="34" charset="0"/>
                    </a:rPr>
                    <a:t>嬰幼兒的主要</a:t>
                  </a:r>
                  <a:r>
                    <a:rPr lang="zh-TW" altLang="zh-HK" sz="1800" b="1" dirty="0">
                      <a:solidFill>
                        <a:srgbClr val="FF0000"/>
                      </a:solidFill>
                      <a:latin typeface="新細明體" pitchFamily="18" charset="-120"/>
                      <a:ea typeface="新細明體" pitchFamily="18" charset="-120"/>
                      <a:sym typeface="Calibri" pitchFamily="34" charset="0"/>
                    </a:rPr>
                    <a:t>照顧者</a:t>
                  </a:r>
                  <a:r>
                    <a:rPr lang="en-US" altLang="zh-TW" sz="1800" b="1" dirty="0">
                      <a:solidFill>
                        <a:srgbClr val="FF0000"/>
                      </a:solidFill>
                      <a:latin typeface="新細明體" pitchFamily="18" charset="-120"/>
                      <a:ea typeface="新細明體" pitchFamily="18" charset="-120"/>
                      <a:sym typeface="Calibri" pitchFamily="34" charset="0"/>
                    </a:rPr>
                    <a:t>(</a:t>
                  </a:r>
                  <a:r>
                    <a:rPr lang="zh-CN" altLang="en-US" sz="1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  <a:sym typeface="Calibri" pitchFamily="34" charset="0"/>
                    </a:rPr>
                    <a:t>夜</a:t>
                  </a:r>
                  <a:r>
                    <a:rPr lang="zh-TW" altLang="zh-HK" sz="1800" b="1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  <a:sym typeface="Calibri" pitchFamily="34" charset="0"/>
                    </a:rPr>
                    <a:t>間</a:t>
                  </a:r>
                  <a:r>
                    <a:rPr lang="en-US" altLang="zh-TW" sz="1800" b="1" dirty="0">
                      <a:solidFill>
                        <a:srgbClr val="FF0000"/>
                      </a:solidFill>
                      <a:latin typeface="新細明體" pitchFamily="18" charset="-120"/>
                      <a:ea typeface="新細明體" pitchFamily="18" charset="-120"/>
                      <a:sym typeface="Calibri" pitchFamily="34" charset="0"/>
                    </a:rPr>
                    <a:t>)</a:t>
                  </a:r>
                  <a:r>
                    <a:rPr lang="zh-CN" altLang="en-US" sz="1800" b="1" dirty="0">
                      <a:solidFill>
                        <a:srgbClr val="000000"/>
                      </a:solidFill>
                      <a:latin typeface="新細明體" pitchFamily="18" charset="-120"/>
                      <a:ea typeface="新細明體" pitchFamily="18" charset="-120"/>
                      <a:sym typeface="Calibri" pitchFamily="34" charset="0"/>
                    </a:rPr>
                    <a:t>：</a:t>
                  </a:r>
                  <a:endParaRPr lang="en-US" altLang="zh-CN" sz="1800" b="1" dirty="0">
                    <a:solidFill>
                      <a:srgbClr val="000000"/>
                    </a:solidFill>
                    <a:latin typeface="新細明體" pitchFamily="18" charset="-120"/>
                    <a:ea typeface="新細明體" pitchFamily="18" charset="-120"/>
                    <a:sym typeface="Calibri" pitchFamily="34" charset="0"/>
                  </a:endParaRPr>
                </a:p>
                <a:p>
                  <a:pPr fontAlgn="base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TW" altLang="zh-HK" sz="1800" b="1" u="sng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  <a:sym typeface="Calibri" pitchFamily="34" charset="0"/>
                    </a:rPr>
                    <a:t>父母</a:t>
                  </a:r>
                  <a:r>
                    <a:rPr lang="en-US" altLang="zh-CN" sz="1800" b="1" u="sng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  <a:sym typeface="Calibri" pitchFamily="34" charset="0"/>
                    </a:rPr>
                    <a:t>(72.9%)</a:t>
                  </a:r>
                  <a:endParaRPr lang="en-US" altLang="zh-HK" sz="1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  <a:sym typeface="Calibri" pitchFamily="34" charset="0"/>
                  </a:endParaRPr>
                </a:p>
                <a:p>
                  <a:pPr fontAlgn="base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TW" altLang="zh-HK" sz="18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  <a:sym typeface="Calibri" pitchFamily="34" charset="0"/>
                    </a:rPr>
                    <a:t>外</a:t>
                  </a:r>
                  <a:r>
                    <a:rPr lang="en-US" altLang="zh-CN" sz="18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  <a:sym typeface="Calibri" pitchFamily="34" charset="0"/>
                    </a:rPr>
                    <a:t>/</a:t>
                  </a:r>
                  <a:r>
                    <a:rPr lang="zh-TW" altLang="zh-HK" sz="18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  <a:sym typeface="Calibri" pitchFamily="34" charset="0"/>
                    </a:rPr>
                    <a:t>祖父母</a:t>
                  </a:r>
                  <a:r>
                    <a:rPr lang="en-US" altLang="zh-CN" sz="18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  <a:sym typeface="Calibri" pitchFamily="34" charset="0"/>
                    </a:rPr>
                    <a:t>(17%)</a:t>
                  </a:r>
                  <a:endParaRPr lang="en-US" altLang="zh-TW" sz="1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  <a:sym typeface="Calibri" pitchFamily="34" charset="0"/>
                  </a:endParaRPr>
                </a:p>
                <a:p>
                  <a:pPr fontAlgn="base">
                    <a:lnSpc>
                      <a:spcPct val="150000"/>
                    </a:lnSpc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zh-HK" altLang="zh-HK" sz="18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  <a:sym typeface="Calibri" pitchFamily="34" charset="0"/>
                    </a:rPr>
                    <a:t>工人</a:t>
                  </a:r>
                  <a:r>
                    <a:rPr lang="en-US" altLang="zh-CN" sz="18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  <a:sym typeface="Calibri" pitchFamily="34" charset="0"/>
                    </a:rPr>
                    <a:t>(5.2%)</a:t>
                  </a:r>
                  <a:r>
                    <a:rPr lang="zh-HK" altLang="zh-HK" sz="18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  <a:sym typeface="Calibri" pitchFamily="34" charset="0"/>
                    </a:rPr>
                    <a:t>。</a:t>
                  </a:r>
                  <a:endParaRPr lang="en-US" altLang="zh-HK" sz="1800" b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  <a:sym typeface="Calibri" pitchFamily="34" charset="0"/>
                  </a:endParaRPr>
                </a:p>
                <a:p>
                  <a:pPr algn="r" fontAlgn="base">
                    <a:spcBef>
                      <a:spcPct val="0"/>
                    </a:spcBef>
                    <a:spcAft>
                      <a:spcPct val="0"/>
                    </a:spcAft>
                  </a:pPr>
                  <a:endParaRPr lang="zh-CN" altLang="en-US" sz="1900" dirty="0">
                    <a:solidFill>
                      <a:schemeClr val="accent1"/>
                    </a:solidFill>
                    <a:latin typeface="+mj-ea"/>
                    <a:ea typeface="+mj-ea"/>
                  </a:endParaRPr>
                </a:p>
              </p:txBody>
            </p:sp>
            <p:grpSp>
              <p:nvGrpSpPr>
                <p:cNvPr id="4" name="群組 3"/>
                <p:cNvGrpSpPr/>
                <p:nvPr/>
              </p:nvGrpSpPr>
              <p:grpSpPr>
                <a:xfrm>
                  <a:off x="978922" y="2107356"/>
                  <a:ext cx="6522545" cy="3676649"/>
                  <a:chOff x="978922" y="2107356"/>
                  <a:chExt cx="6522545" cy="3676649"/>
                </a:xfrm>
              </p:grpSpPr>
              <p:sp>
                <p:nvSpPr>
                  <p:cNvPr id="31" name="Freeform 21"/>
                  <p:cNvSpPr/>
                  <p:nvPr/>
                </p:nvSpPr>
                <p:spPr bwMode="auto">
                  <a:xfrm>
                    <a:off x="3841752" y="2120053"/>
                    <a:ext cx="2239433" cy="2243667"/>
                  </a:xfrm>
                  <a:custGeom>
                    <a:avLst/>
                    <a:gdLst>
                      <a:gd name="T0" fmla="*/ 0 w 878"/>
                      <a:gd name="T1" fmla="*/ 557 h 879"/>
                      <a:gd name="T2" fmla="*/ 0 w 878"/>
                      <a:gd name="T3" fmla="*/ 879 h 879"/>
                      <a:gd name="T4" fmla="*/ 878 w 878"/>
                      <a:gd name="T5" fmla="*/ 0 h 879"/>
                      <a:gd name="T6" fmla="*/ 557 w 878"/>
                      <a:gd name="T7" fmla="*/ 0 h 879"/>
                      <a:gd name="T8" fmla="*/ 0 w 878"/>
                      <a:gd name="T9" fmla="*/ 557 h 8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8" h="879">
                        <a:moveTo>
                          <a:pt x="0" y="557"/>
                        </a:moveTo>
                        <a:cubicBezTo>
                          <a:pt x="0" y="879"/>
                          <a:pt x="0" y="879"/>
                          <a:pt x="0" y="879"/>
                        </a:cubicBezTo>
                        <a:cubicBezTo>
                          <a:pt x="485" y="879"/>
                          <a:pt x="878" y="486"/>
                          <a:pt x="878" y="0"/>
                        </a:cubicBezTo>
                        <a:cubicBezTo>
                          <a:pt x="557" y="0"/>
                          <a:pt x="557" y="0"/>
                          <a:pt x="557" y="0"/>
                        </a:cubicBezTo>
                        <a:cubicBezTo>
                          <a:pt x="557" y="308"/>
                          <a:pt x="307" y="557"/>
                          <a:pt x="0" y="557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  <a:ln w="19050">
                    <a:solidFill>
                      <a:schemeClr val="bg1"/>
                    </a:solidFill>
                  </a:ln>
                  <a:effectLst>
                    <a:outerShdw blurRad="139700" dist="1016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21917" tIns="60958" rIns="121917" bIns="60958"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2" name="Freeform 22"/>
                  <p:cNvSpPr/>
                  <p:nvPr/>
                </p:nvSpPr>
                <p:spPr bwMode="auto">
                  <a:xfrm>
                    <a:off x="3841752" y="3544572"/>
                    <a:ext cx="2239433" cy="2239433"/>
                  </a:xfrm>
                  <a:custGeom>
                    <a:avLst/>
                    <a:gdLst>
                      <a:gd name="T0" fmla="*/ 557 w 878"/>
                      <a:gd name="T1" fmla="*/ 878 h 878"/>
                      <a:gd name="T2" fmla="*/ 878 w 878"/>
                      <a:gd name="T3" fmla="*/ 878 h 878"/>
                      <a:gd name="T4" fmla="*/ 0 w 878"/>
                      <a:gd name="T5" fmla="*/ 0 h 878"/>
                      <a:gd name="T6" fmla="*/ 0 w 878"/>
                      <a:gd name="T7" fmla="*/ 321 h 878"/>
                      <a:gd name="T8" fmla="*/ 557 w 878"/>
                      <a:gd name="T9" fmla="*/ 878 h 8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8" h="878">
                        <a:moveTo>
                          <a:pt x="557" y="878"/>
                        </a:moveTo>
                        <a:cubicBezTo>
                          <a:pt x="878" y="878"/>
                          <a:pt x="878" y="878"/>
                          <a:pt x="878" y="878"/>
                        </a:cubicBezTo>
                        <a:cubicBezTo>
                          <a:pt x="878" y="393"/>
                          <a:pt x="485" y="0"/>
                          <a:pt x="0" y="0"/>
                        </a:cubicBezTo>
                        <a:cubicBezTo>
                          <a:pt x="0" y="321"/>
                          <a:pt x="0" y="321"/>
                          <a:pt x="0" y="321"/>
                        </a:cubicBezTo>
                        <a:cubicBezTo>
                          <a:pt x="307" y="321"/>
                          <a:pt x="557" y="571"/>
                          <a:pt x="557" y="878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  <a:ln w="19050">
                    <a:solidFill>
                      <a:schemeClr val="bg1"/>
                    </a:solidFill>
                  </a:ln>
                  <a:effectLst>
                    <a:outerShdw blurRad="139700" dist="1016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21917" tIns="60958" rIns="121917" bIns="60958"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3" name="Freeform 23"/>
                  <p:cNvSpPr/>
                  <p:nvPr/>
                </p:nvSpPr>
                <p:spPr bwMode="auto">
                  <a:xfrm>
                    <a:off x="5262034" y="2120053"/>
                    <a:ext cx="2239433" cy="2243667"/>
                  </a:xfrm>
                  <a:custGeom>
                    <a:avLst/>
                    <a:gdLst>
                      <a:gd name="T0" fmla="*/ 321 w 878"/>
                      <a:gd name="T1" fmla="*/ 0 h 879"/>
                      <a:gd name="T2" fmla="*/ 0 w 878"/>
                      <a:gd name="T3" fmla="*/ 0 h 879"/>
                      <a:gd name="T4" fmla="*/ 878 w 878"/>
                      <a:gd name="T5" fmla="*/ 879 h 879"/>
                      <a:gd name="T6" fmla="*/ 878 w 878"/>
                      <a:gd name="T7" fmla="*/ 557 h 879"/>
                      <a:gd name="T8" fmla="*/ 321 w 878"/>
                      <a:gd name="T9" fmla="*/ 0 h 87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8" h="879">
                        <a:moveTo>
                          <a:pt x="321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486"/>
                          <a:pt x="393" y="879"/>
                          <a:pt x="878" y="879"/>
                        </a:cubicBezTo>
                        <a:cubicBezTo>
                          <a:pt x="878" y="557"/>
                          <a:pt x="878" y="557"/>
                          <a:pt x="878" y="557"/>
                        </a:cubicBezTo>
                        <a:cubicBezTo>
                          <a:pt x="571" y="557"/>
                          <a:pt x="321" y="308"/>
                          <a:pt x="321" y="0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  <a:ln w="19050">
                    <a:solidFill>
                      <a:schemeClr val="bg1"/>
                    </a:solidFill>
                  </a:ln>
                  <a:effectLst>
                    <a:outerShdw blurRad="139700" dist="1016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21917" tIns="60958" rIns="121917" bIns="60958"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34" name="Freeform 24"/>
                  <p:cNvSpPr/>
                  <p:nvPr/>
                </p:nvSpPr>
                <p:spPr bwMode="auto">
                  <a:xfrm>
                    <a:off x="5262034" y="3544572"/>
                    <a:ext cx="2239433" cy="2239433"/>
                  </a:xfrm>
                  <a:custGeom>
                    <a:avLst/>
                    <a:gdLst>
                      <a:gd name="T0" fmla="*/ 878 w 878"/>
                      <a:gd name="T1" fmla="*/ 321 h 878"/>
                      <a:gd name="T2" fmla="*/ 878 w 878"/>
                      <a:gd name="T3" fmla="*/ 0 h 878"/>
                      <a:gd name="T4" fmla="*/ 0 w 878"/>
                      <a:gd name="T5" fmla="*/ 878 h 878"/>
                      <a:gd name="T6" fmla="*/ 321 w 878"/>
                      <a:gd name="T7" fmla="*/ 878 h 878"/>
                      <a:gd name="T8" fmla="*/ 878 w 878"/>
                      <a:gd name="T9" fmla="*/ 321 h 8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878" h="878">
                        <a:moveTo>
                          <a:pt x="878" y="321"/>
                        </a:moveTo>
                        <a:cubicBezTo>
                          <a:pt x="878" y="0"/>
                          <a:pt x="878" y="0"/>
                          <a:pt x="878" y="0"/>
                        </a:cubicBezTo>
                        <a:cubicBezTo>
                          <a:pt x="393" y="0"/>
                          <a:pt x="0" y="393"/>
                          <a:pt x="0" y="878"/>
                        </a:cubicBezTo>
                        <a:cubicBezTo>
                          <a:pt x="321" y="878"/>
                          <a:pt x="321" y="878"/>
                          <a:pt x="321" y="878"/>
                        </a:cubicBezTo>
                        <a:cubicBezTo>
                          <a:pt x="321" y="571"/>
                          <a:pt x="571" y="321"/>
                          <a:pt x="878" y="321"/>
                        </a:cubicBezTo>
                        <a:close/>
                      </a:path>
                    </a:pathLst>
                  </a:custGeom>
                  <a:solidFill>
                    <a:schemeClr val="accent6">
                      <a:lumMod val="60000"/>
                      <a:lumOff val="40000"/>
                    </a:schemeClr>
                  </a:solidFill>
                  <a:ln w="19050">
                    <a:solidFill>
                      <a:schemeClr val="bg1"/>
                    </a:solidFill>
                  </a:ln>
                  <a:effectLst>
                    <a:outerShdw blurRad="139700" dist="1016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121917" tIns="60958" rIns="121917" bIns="60958" rtlCol="0" anchor="ctr"/>
                  <a:lstStyle/>
                  <a:p>
                    <a:pPr algn="ctr"/>
                    <a:endParaRPr lang="zh-CN" altLang="en-US">
                      <a:solidFill>
                        <a:prstClr val="white"/>
                      </a:solidFill>
                    </a:endParaRPr>
                  </a:p>
                </p:txBody>
              </p:sp>
              <p:sp>
                <p:nvSpPr>
                  <p:cNvPr id="40" name="Line 3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12167" y="2431204"/>
                    <a:ext cx="1013884" cy="0"/>
                  </a:xfrm>
                  <a:prstGeom prst="line">
                    <a:avLst/>
                  </a:prstGeom>
                  <a:noFill/>
                  <a:ln w="6350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round/>
                    <a:tailEnd type="oval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121917" tIns="60958" rIns="121917" bIns="60958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1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4212167" y="4414520"/>
                    <a:ext cx="0" cy="999067"/>
                  </a:xfrm>
                  <a:prstGeom prst="line">
                    <a:avLst/>
                  </a:prstGeom>
                  <a:noFill/>
                  <a:ln w="6350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round/>
                    <a:tailEnd type="oval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121917" tIns="60958" rIns="121917" bIns="60958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6131985" y="5413587"/>
                    <a:ext cx="960967" cy="0"/>
                  </a:xfrm>
                  <a:prstGeom prst="line">
                    <a:avLst/>
                  </a:prstGeom>
                  <a:noFill/>
                  <a:ln w="6350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round/>
                    <a:tailEnd type="oval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121917" tIns="60958" rIns="121917" bIns="60958"/>
                  <a:lstStyle/>
                  <a:p>
                    <a:endParaRPr lang="zh-CN" altLang="en-US"/>
                  </a:p>
                </p:txBody>
              </p:sp>
              <p:sp>
                <p:nvSpPr>
                  <p:cNvPr id="44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7092951" y="2431205"/>
                    <a:ext cx="0" cy="1051983"/>
                  </a:xfrm>
                  <a:prstGeom prst="line">
                    <a:avLst/>
                  </a:prstGeom>
                  <a:noFill/>
                  <a:ln w="6350" cmpd="sng">
                    <a:solidFill>
                      <a:schemeClr val="tx1">
                        <a:lumMod val="85000"/>
                        <a:lumOff val="15000"/>
                      </a:schemeClr>
                    </a:solidFill>
                    <a:prstDash val="solid"/>
                    <a:round/>
                    <a:tailEnd type="oval" w="sm" len="sm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lIns="121917" tIns="60958" rIns="121917" bIns="60958"/>
                  <a:lstStyle/>
                  <a:p>
                    <a:endParaRPr lang="zh-CN" altLang="en-US"/>
                  </a:p>
                </p:txBody>
              </p:sp>
              <p:sp>
                <p:nvSpPr>
                  <p:cNvPr id="51" name="文本框 7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029491" y="2107356"/>
                    <a:ext cx="3160475" cy="178510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lIns="121917" tIns="60958" rIns="121917" bIns="60958">
                    <a:spAutoFit/>
                  </a:bodyPr>
                  <a:lstStyle>
                    <a:lvl1pPr defTabSz="514350"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1pPr>
                    <a:lvl2pPr marL="742950" indent="-285750" defTabSz="514350"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2pPr>
                    <a:lvl3pPr marL="1143000" indent="-228600" defTabSz="514350"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3pPr>
                    <a:lvl4pPr marL="1600200" indent="-228600" defTabSz="514350"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4pPr>
                    <a:lvl5pPr marL="2057400" indent="-228600" defTabSz="514350"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5pPr>
                    <a:lvl6pPr marL="2514600" indent="-228600" defTabSz="51435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6pPr>
                    <a:lvl7pPr marL="2971800" indent="-228600" defTabSz="51435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7pPr>
                    <a:lvl8pPr marL="3429000" indent="-228600" defTabSz="51435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8pPr>
                    <a:lvl9pPr marL="3886200" indent="-228600" defTabSz="51435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1300">
                        <a:solidFill>
                          <a:schemeClr val="tx1"/>
                        </a:solidFill>
                        <a:latin typeface="Calibri" panose="020F0502020204030204" pitchFamily="34" charset="0"/>
                        <a:ea typeface="宋体" panose="02010600030101010101" pitchFamily="2" charset="-122"/>
                      </a:defRPr>
                    </a:lvl9pPr>
                  </a:lstStyle>
                  <a:p>
                    <a:pPr fontAlgn="base">
                      <a:lnSpc>
                        <a:spcPct val="15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zh-TW" altLang="zh-HK" sz="1800" b="1" dirty="0">
                        <a:solidFill>
                          <a:srgbClr val="000000"/>
                        </a:solidFill>
                        <a:latin typeface="新細明體" pitchFamily="18" charset="-120"/>
                        <a:ea typeface="新細明體" pitchFamily="18" charset="-120"/>
                        <a:sym typeface="Calibri" pitchFamily="34" charset="0"/>
                      </a:rPr>
                      <a:t>嬰幼兒的主要</a:t>
                    </a:r>
                    <a:r>
                      <a:rPr lang="zh-TW" altLang="zh-HK" sz="1800" b="1" dirty="0">
                        <a:solidFill>
                          <a:srgbClr val="FF0000"/>
                        </a:solidFill>
                        <a:latin typeface="新細明體" pitchFamily="18" charset="-120"/>
                        <a:ea typeface="新細明體" pitchFamily="18" charset="-120"/>
                        <a:sym typeface="Calibri" pitchFamily="34" charset="0"/>
                      </a:rPr>
                      <a:t>照顧者</a:t>
                    </a:r>
                    <a:r>
                      <a:rPr lang="en-US" altLang="zh-TW" sz="1800" b="1" dirty="0">
                        <a:solidFill>
                          <a:srgbClr val="FF0000"/>
                        </a:solidFill>
                        <a:latin typeface="新細明體" pitchFamily="18" charset="-120"/>
                        <a:ea typeface="新細明體" pitchFamily="18" charset="-120"/>
                        <a:sym typeface="Calibri" pitchFamily="34" charset="0"/>
                      </a:rPr>
                      <a:t>(</a:t>
                    </a:r>
                    <a:r>
                      <a:rPr lang="zh-TW" altLang="zh-HK" sz="1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  <a:sym typeface="Calibri" pitchFamily="34" charset="0"/>
                      </a:rPr>
                      <a:t>日間</a:t>
                    </a:r>
                    <a:r>
                      <a:rPr lang="en-US" altLang="zh-TW" sz="1800" b="1" dirty="0">
                        <a:solidFill>
                          <a:srgbClr val="FF0000"/>
                        </a:solidFill>
                        <a:latin typeface="新細明體" pitchFamily="18" charset="-120"/>
                        <a:ea typeface="新細明體" pitchFamily="18" charset="-120"/>
                        <a:sym typeface="Calibri" pitchFamily="34" charset="0"/>
                      </a:rPr>
                      <a:t>)</a:t>
                    </a:r>
                    <a:r>
                      <a:rPr lang="zh-CN" altLang="en-US" sz="1800" b="1" dirty="0">
                        <a:solidFill>
                          <a:srgbClr val="000000"/>
                        </a:solidFill>
                        <a:latin typeface="新細明體" pitchFamily="18" charset="-120"/>
                        <a:ea typeface="新細明體" pitchFamily="18" charset="-120"/>
                        <a:sym typeface="Calibri" pitchFamily="34" charset="0"/>
                      </a:rPr>
                      <a:t>：</a:t>
                    </a:r>
                    <a:endParaRPr lang="en-US" altLang="zh-CN" sz="1800" b="1" dirty="0">
                      <a:solidFill>
                        <a:srgbClr val="000000"/>
                      </a:solidFill>
                      <a:latin typeface="新細明體" pitchFamily="18" charset="-120"/>
                      <a:ea typeface="新細明體" pitchFamily="18" charset="-120"/>
                      <a:sym typeface="Calibri" pitchFamily="34" charset="0"/>
                    </a:endParaRPr>
                  </a:p>
                  <a:p>
                    <a:pPr fontAlgn="base">
                      <a:lnSpc>
                        <a:spcPct val="15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zh-TW" altLang="zh-HK" sz="1800" b="1" u="sng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  <a:sym typeface="Calibri" pitchFamily="34" charset="0"/>
                      </a:rPr>
                      <a:t>外</a:t>
                    </a:r>
                    <a:r>
                      <a:rPr lang="en-US" altLang="zh-CN" sz="1800" b="1" u="sng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  <a:sym typeface="Calibri" pitchFamily="34" charset="0"/>
                      </a:rPr>
                      <a:t>/</a:t>
                    </a:r>
                    <a:r>
                      <a:rPr lang="zh-TW" altLang="zh-HK" sz="1800" b="1" u="sng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  <a:sym typeface="Calibri" pitchFamily="34" charset="0"/>
                      </a:rPr>
                      <a:t>祖父母</a:t>
                    </a:r>
                    <a:r>
                      <a:rPr lang="en-US" altLang="zh-CN" sz="1800" b="1" u="sng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  <a:sym typeface="Calibri" pitchFamily="34" charset="0"/>
                      </a:rPr>
                      <a:t>(41.9%)</a:t>
                    </a:r>
                    <a:endParaRPr lang="en-US" altLang="zh-TW" sz="18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  <a:sym typeface="Calibri" pitchFamily="34" charset="0"/>
                    </a:endParaRPr>
                  </a:p>
                  <a:p>
                    <a:pPr fontAlgn="base">
                      <a:lnSpc>
                        <a:spcPct val="15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zh-HK" altLang="zh-HK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  <a:sym typeface="Calibri" pitchFamily="34" charset="0"/>
                      </a:rPr>
                      <a:t>母親</a:t>
                    </a:r>
                    <a:r>
                      <a:rPr lang="en-US" altLang="zh-CN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  <a:sym typeface="Calibri" pitchFamily="34" charset="0"/>
                      </a:rPr>
                      <a:t>(26.9%)</a:t>
                    </a:r>
                    <a:endParaRPr lang="en-US" altLang="zh-HK" sz="1800" b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  <a:sym typeface="Calibri" pitchFamily="34" charset="0"/>
                    </a:endParaRPr>
                  </a:p>
                  <a:p>
                    <a:pPr fontAlgn="base">
                      <a:lnSpc>
                        <a:spcPct val="15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zh-HK" altLang="zh-HK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  <a:sym typeface="Calibri" pitchFamily="34" charset="0"/>
                      </a:rPr>
                      <a:t>工人</a:t>
                    </a:r>
                    <a:r>
                      <a:rPr lang="en-US" altLang="zh-CN" sz="1800" b="1" dirty="0">
                        <a:solidFill>
                          <a:srgbClr val="000000"/>
                        </a:solidFill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  <a:sym typeface="Calibri" pitchFamily="34" charset="0"/>
                      </a:rPr>
                      <a:t>(16.6%)</a:t>
                    </a:r>
                    <a:endParaRPr lang="en-US" altLang="zh-CN" sz="1800" b="1" dirty="0">
                      <a:solidFill>
                        <a:srgbClr val="000000"/>
                      </a:solidFill>
                      <a:latin typeface="新細明體" pitchFamily="18" charset="-120"/>
                      <a:ea typeface="新細明體" pitchFamily="18" charset="-120"/>
                      <a:sym typeface="Calibri" pitchFamily="34" charset="0"/>
                    </a:endParaRPr>
                  </a:p>
                </p:txBody>
              </p:sp>
              <p:sp>
                <p:nvSpPr>
                  <p:cNvPr id="80" name="矩形 79" descr="e7d195523061f1c09e9d68d7cf438b91ef959ecb14fc25d26BBA7F7DBC18E55DFF4014AF651F0BF2569D4B6C1DA7F1A4683A481403BD872FC687266AD13265C1DE7C373772FD8728ABDD69ADD03BFF5BE2862BC891DBB79EA41C8A48CF034C620D24821D175CD64F0E8E8B13D65CCD296E66538DCDAC4F157303253AEE5B79DA74AEE750CE7B5A20AA712E6C6C0E157A"/>
                  <p:cNvSpPr/>
                  <p:nvPr/>
                </p:nvSpPr>
                <p:spPr>
                  <a:xfrm>
                    <a:off x="978922" y="4998224"/>
                    <a:ext cx="3161709" cy="392155"/>
                  </a:xfrm>
                  <a:prstGeom prst="rect">
                    <a:avLst/>
                  </a:prstGeom>
                </p:spPr>
                <p:txBody>
                  <a:bodyPr wrap="square" lIns="121917" tIns="60958" rIns="121917" bIns="60958">
                    <a:spAutoFit/>
                  </a:bodyPr>
                  <a:lstStyle/>
                  <a:p>
                    <a:pPr lvl="0" algn="r">
                      <a:lnSpc>
                        <a:spcPct val="150000"/>
                      </a:lnSpc>
                      <a:defRPr/>
                    </a:pPr>
                    <a:endParaRPr lang="zh-CN" altLang="en-US" sz="1300" dirty="0">
                      <a:solidFill>
                        <a:schemeClr val="tx1">
                          <a:lumMod val="85000"/>
                          <a:lumOff val="15000"/>
                        </a:schemeClr>
                      </a:solidFill>
                    </a:endParaRPr>
                  </a:p>
                </p:txBody>
              </p:sp>
              <p:pic>
                <p:nvPicPr>
                  <p:cNvPr id="2050" name="Picture 2" descr="相關圖片"/>
                  <p:cNvPicPr>
                    <a:picLocks noChangeAspect="1" noChangeArrowheads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469301" y="2167210"/>
                    <a:ext cx="451910" cy="45191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2055" name="Picture 7"/>
                  <p:cNvPicPr>
                    <a:picLocks noChangeAspect="1" noChangeArrowheads="1"/>
                  </p:cNvPicPr>
                  <p:nvPr/>
                </p:nvPicPr>
                <p:blipFill>
                  <a:blip r:embed="rId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40744" y="3801098"/>
                    <a:ext cx="484588" cy="463007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</p:grpSp>
        </p:grpSp>
        <p:pic>
          <p:nvPicPr>
            <p:cNvPr id="2057" name="Picture 9" descr="相關圖片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6822" y="3798601"/>
              <a:ext cx="465504" cy="4655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9" name="Picture 11" descr="「幼兒」的圖片搜尋結果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9651" y="5194301"/>
              <a:ext cx="502991" cy="531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6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8CAD253A-625D-47D3-A605-D5FF3E15291B}" type="slidenum">
              <a:rPr lang="zh-CN" altLang="en-US" smtClean="0"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38005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737600" y="6042286"/>
            <a:ext cx="2844800" cy="365125"/>
          </a:xfrm>
        </p:spPr>
        <p:txBody>
          <a:bodyPr/>
          <a:lstStyle/>
          <a:p>
            <a:fld id="{8CAD253A-625D-47D3-A605-D5FF3E15291B}" type="slidenum">
              <a:rPr lang="zh-CN" altLang="en-US" smtClean="0"/>
              <a:t>14</a:t>
            </a:fld>
            <a:endParaRPr lang="zh-CN" altLang="en-US" dirty="0"/>
          </a:p>
        </p:txBody>
      </p:sp>
      <p:grpSp>
        <p:nvGrpSpPr>
          <p:cNvPr id="2" name="群組 1"/>
          <p:cNvGrpSpPr/>
          <p:nvPr/>
        </p:nvGrpSpPr>
        <p:grpSpPr>
          <a:xfrm>
            <a:off x="690194" y="1666738"/>
            <a:ext cx="6253051" cy="3565271"/>
            <a:chOff x="385394" y="1666738"/>
            <a:chExt cx="6253051" cy="3565271"/>
          </a:xfrm>
        </p:grpSpPr>
        <p:grpSp>
          <p:nvGrpSpPr>
            <p:cNvPr id="7" name="群組 2"/>
            <p:cNvGrpSpPr/>
            <p:nvPr/>
          </p:nvGrpSpPr>
          <p:grpSpPr>
            <a:xfrm>
              <a:off x="609601" y="2336335"/>
              <a:ext cx="4448462" cy="2895674"/>
              <a:chOff x="943152" y="1464363"/>
              <a:chExt cx="6321528" cy="3532756"/>
            </a:xfrm>
          </p:grpSpPr>
          <p:grpSp>
            <p:nvGrpSpPr>
              <p:cNvPr id="9" name="组合 8"/>
              <p:cNvGrpSpPr/>
              <p:nvPr/>
            </p:nvGrpSpPr>
            <p:grpSpPr>
              <a:xfrm>
                <a:off x="943152" y="1464363"/>
                <a:ext cx="6321528" cy="2554745"/>
                <a:chOff x="5417" y="2171"/>
                <a:chExt cx="8278" cy="4654"/>
              </a:xfrm>
            </p:grpSpPr>
            <p:sp>
              <p:nvSpPr>
                <p:cNvPr id="11" name="矩形 10"/>
                <p:cNvSpPr/>
                <p:nvPr>
                  <p:custDataLst>
                    <p:tags r:id="rId7"/>
                  </p:custDataLst>
                </p:nvPr>
              </p:nvSpPr>
              <p:spPr>
                <a:xfrm>
                  <a:off x="5417" y="2171"/>
                  <a:ext cx="8278" cy="1243"/>
                </a:xfrm>
                <a:prstGeom prst="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>
                    <a:lnSpc>
                      <a:spcPct val="120000"/>
                    </a:lnSpc>
                  </a:pPr>
                  <a:r>
                    <a:rPr lang="zh-CN" altLang="en-US" sz="20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charset="-120"/>
                      <a:cs typeface="Times New Roman" panose="02020603050405020304" pitchFamily="18" charset="0"/>
                      <a:sym typeface="+mn-ea"/>
                    </a:rPr>
                    <a:t>為上幼稚園做準備（</a:t>
                  </a:r>
                  <a:r>
                    <a:rPr lang="en-US" altLang="zh-CN" sz="20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charset="-120"/>
                      <a:cs typeface="Times New Roman" panose="02020603050405020304" pitchFamily="18" charset="0"/>
                      <a:sym typeface="+mn-ea"/>
                    </a:rPr>
                    <a:t>26.1%</a:t>
                  </a:r>
                  <a:r>
                    <a:rPr lang="zh-CN" altLang="en-US" sz="20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charset="-120"/>
                      <a:cs typeface="Times New Roman" panose="02020603050405020304" pitchFamily="18" charset="0"/>
                      <a:sym typeface="+mn-ea"/>
                    </a:rPr>
                    <a:t>）</a:t>
                  </a:r>
                </a:p>
              </p:txBody>
            </p:sp>
            <p:sp>
              <p:nvSpPr>
                <p:cNvPr id="12" name="矩形 11"/>
                <p:cNvSpPr/>
                <p:nvPr>
                  <p:custDataLst>
                    <p:tags r:id="rId8"/>
                  </p:custDataLst>
                </p:nvPr>
              </p:nvSpPr>
              <p:spPr>
                <a:xfrm>
                  <a:off x="5417" y="3800"/>
                  <a:ext cx="8278" cy="1243"/>
                </a:xfrm>
                <a:prstGeom prst="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charset="-120"/>
                      <a:cs typeface="Times New Roman" panose="02020603050405020304" pitchFamily="18" charset="0"/>
                      <a:sym typeface="+mn-ea"/>
                    </a:rPr>
                    <a:t>能和更多的同齡小朋友交往（</a:t>
                  </a:r>
                  <a:r>
                    <a:rPr lang="en-US" altLang="zh-CN" sz="20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charset="-120"/>
                      <a:cs typeface="Times New Roman" panose="02020603050405020304" pitchFamily="18" charset="0"/>
                      <a:sym typeface="+mn-ea"/>
                    </a:rPr>
                    <a:t>24.3%</a:t>
                  </a:r>
                  <a:r>
                    <a:rPr lang="zh-CN" altLang="en-US" sz="20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charset="-120"/>
                      <a:cs typeface="Times New Roman" panose="02020603050405020304" pitchFamily="18" charset="0"/>
                      <a:sym typeface="+mn-ea"/>
                    </a:rPr>
                    <a:t>）</a:t>
                  </a:r>
                </a:p>
              </p:txBody>
            </p:sp>
            <p:sp>
              <p:nvSpPr>
                <p:cNvPr id="13" name="矩形 12"/>
                <p:cNvSpPr/>
                <p:nvPr>
                  <p:custDataLst>
                    <p:tags r:id="rId9"/>
                  </p:custDataLst>
                </p:nvPr>
              </p:nvSpPr>
              <p:spPr>
                <a:xfrm>
                  <a:off x="5418" y="5582"/>
                  <a:ext cx="8277" cy="1243"/>
                </a:xfrm>
                <a:prstGeom prst="rect">
                  <a:avLst/>
                </a:prstGeom>
                <a:ln/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>
                  <a:normAutofit/>
                </a:bodyPr>
                <a:lstStyle/>
                <a:p>
                  <a:pPr algn="ctr"/>
                  <a:r>
                    <a:rPr lang="zh-CN" altLang="en-US" sz="20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charset="-120"/>
                      <a:cs typeface="Times New Roman" panose="02020603050405020304" pitchFamily="18" charset="0"/>
                      <a:sym typeface="+mn-ea"/>
                    </a:rPr>
                    <a:t>培養小朋友的自理能力（</a:t>
                  </a:r>
                  <a:r>
                    <a:rPr lang="en-US" altLang="zh-CN" sz="20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charset="-120"/>
                      <a:cs typeface="Times New Roman" panose="02020603050405020304" pitchFamily="18" charset="0"/>
                      <a:sym typeface="+mn-ea"/>
                    </a:rPr>
                    <a:t>24.3%</a:t>
                  </a:r>
                  <a:r>
                    <a:rPr lang="zh-CN" altLang="en-US" sz="2000" b="1" dirty="0">
                      <a:solidFill>
                        <a:schemeClr val="tx1"/>
                      </a:solidFill>
                      <a:latin typeface="Times New Roman" panose="02020603050405020304" pitchFamily="18" charset="0"/>
                      <a:ea typeface="新細明體" panose="02020500000000000000" charset="-120"/>
                      <a:cs typeface="Times New Roman" panose="02020603050405020304" pitchFamily="18" charset="0"/>
                      <a:sym typeface="+mn-ea"/>
                    </a:rPr>
                    <a:t>）</a:t>
                  </a:r>
                  <a:endParaRPr lang="zh-CN" altLang="en-US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charset="-120"/>
                    <a:cs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10" name="矩形 9"/>
              <p:cNvSpPr/>
              <p:nvPr>
                <p:custDataLst>
                  <p:tags r:id="rId6"/>
                </p:custDataLst>
              </p:nvPr>
            </p:nvSpPr>
            <p:spPr>
              <a:xfrm>
                <a:off x="943899" y="4314983"/>
                <a:ext cx="6320781" cy="682136"/>
              </a:xfrm>
              <a:prstGeom prst="rect">
                <a:avLst/>
              </a:prstGeom>
              <a:ln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>
                <a:normAutofit/>
              </a:bodyPr>
              <a:lstStyle/>
              <a:p>
                <a:pPr algn="ctr"/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  <a:sym typeface="+mn-ea"/>
                  </a:rPr>
                  <a:t>家中無人照顧小朋友（</a:t>
                </a:r>
                <a:r>
                  <a:rPr lang="en-US" altLang="zh-CN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  <a:sym typeface="+mn-ea"/>
                  </a:rPr>
                  <a:t>12.4%</a:t>
                </a:r>
                <a:r>
                  <a:rPr lang="zh-CN" altLang="en-US" sz="2000" b="1" dirty="0">
                    <a:solidFill>
                      <a:schemeClr val="tx1"/>
                    </a:solidFill>
                    <a:latin typeface="Times New Roman" panose="02020603050405020304" pitchFamily="18" charset="0"/>
                    <a:ea typeface="PMingLiU" panose="02020500000000000000" pitchFamily="18" charset="-120"/>
                    <a:cs typeface="Times New Roman" panose="02020603050405020304" pitchFamily="18" charset="0"/>
                    <a:sym typeface="+mn-ea"/>
                  </a:rPr>
                  <a:t>）</a:t>
                </a:r>
                <a:endParaRPr lang="zh-CN" altLang="en-US" sz="20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PMingLiU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8" name="文本框 7"/>
            <p:cNvSpPr txBox="1"/>
            <p:nvPr/>
          </p:nvSpPr>
          <p:spPr>
            <a:xfrm>
              <a:off x="385394" y="1666738"/>
              <a:ext cx="6253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新細明體" panose="02020500000000000000" pitchFamily="18" charset="-120"/>
                  <a:ea typeface="新細明體" panose="02020500000000000000" pitchFamily="18" charset="-120"/>
                </a:rPr>
                <a:t> 澳門家長選擇入</a:t>
              </a:r>
              <a:r>
                <a:rPr lang="zh-CN" altLang="en-US" sz="2400" b="1" dirty="0">
                  <a:latin typeface="新細明體"/>
                  <a:ea typeface="新細明體"/>
                  <a:cs typeface="新細明體"/>
                  <a:sym typeface="+mn-ea"/>
                </a:rPr>
                <a:t>托</a:t>
              </a:r>
              <a:r>
                <a:rPr lang="zh-CN" altLang="en-US" sz="2400" b="1" dirty="0">
                  <a:latin typeface="新細明體" panose="02020500000000000000" pitchFamily="18" charset="-120"/>
                  <a:ea typeface="新細明體" panose="02020500000000000000" pitchFamily="18" charset="-120"/>
                </a:rPr>
                <a:t>的</a:t>
              </a:r>
              <a:r>
                <a:rPr lang="zh-CN" altLang="en-US" sz="2400" b="1" dirty="0">
                  <a:solidFill>
                    <a:srgbClr val="FF0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原因</a:t>
              </a:r>
              <a:r>
                <a:rPr lang="zh-CN" altLang="en-US" sz="2400" b="1" dirty="0">
                  <a:latin typeface="新細明體" panose="02020500000000000000" pitchFamily="18" charset="-120"/>
                  <a:ea typeface="新細明體" panose="02020500000000000000" pitchFamily="18" charset="-120"/>
                </a:rPr>
                <a:t>：</a:t>
              </a:r>
              <a:endParaRPr lang="zh-MO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246577" y="497669"/>
            <a:ext cx="12031038" cy="1143000"/>
          </a:xfrm>
        </p:spPr>
        <p:txBody>
          <a:bodyPr>
            <a:noAutofit/>
          </a:bodyPr>
          <a:lstStyle/>
          <a:p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過半</a:t>
            </a:r>
            <a:r>
              <a:rPr lang="zh-CN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受訪者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zh-HK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小朋友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HK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53%</a:t>
            </a:r>
            <a:r>
              <a:rPr lang="zh-TW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r>
              <a:rPr lang="zh-TW" altLang="zh-HK" sz="40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有使用過</a:t>
            </a:r>
            <a:r>
              <a:rPr lang="zh-TW" altLang="zh-HK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托兒服務</a:t>
            </a:r>
            <a:r>
              <a:rPr lang="zh-TW" altLang="zh-HK" sz="40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br>
              <a:rPr kumimoji="1" lang="en-US" altLang="zh-TW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endParaRPr kumimoji="1" lang="zh-TW" altLang="en-US" sz="40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6481652" y="1633368"/>
            <a:ext cx="6253051" cy="4026381"/>
            <a:chOff x="6615002" y="1633368"/>
            <a:chExt cx="6253051" cy="4026381"/>
          </a:xfrm>
        </p:grpSpPr>
        <p:sp>
          <p:nvSpPr>
            <p:cNvPr id="15" name="文本框 7"/>
            <p:cNvSpPr txBox="1"/>
            <p:nvPr/>
          </p:nvSpPr>
          <p:spPr>
            <a:xfrm>
              <a:off x="6615002" y="1633368"/>
              <a:ext cx="62530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400" b="1" dirty="0">
                  <a:latin typeface="新細明體"/>
                  <a:ea typeface="新細明體"/>
                  <a:cs typeface="新細明體"/>
                  <a:sym typeface="+mn-ea"/>
                </a:rPr>
                <a:t>澳門家長對托兒服務的</a:t>
              </a:r>
              <a:r>
                <a:rPr lang="zh-CN" altLang="en-US" sz="2400" b="1" dirty="0">
                  <a:solidFill>
                    <a:srgbClr val="FF0000"/>
                  </a:solidFill>
                  <a:latin typeface="新細明體"/>
                  <a:ea typeface="新細明體"/>
                  <a:cs typeface="新細明體"/>
                  <a:sym typeface="+mn-ea"/>
                </a:rPr>
                <a:t>期望</a:t>
              </a:r>
              <a:r>
                <a:rPr lang="zh-TW" altLang="en-US" sz="2400" b="1" dirty="0">
                  <a:latin typeface="新細明體"/>
                  <a:ea typeface="新細明體"/>
                  <a:cs typeface="新細明體"/>
                  <a:sym typeface="+mn-ea"/>
                </a:rPr>
                <a:t>：</a:t>
              </a:r>
              <a:endParaRPr lang="zh-CN" altLang="en-US" sz="2400" b="1" dirty="0">
                <a:latin typeface="新細明體"/>
                <a:ea typeface="新細明體"/>
                <a:cs typeface="新細明體"/>
                <a:sym typeface="+mn-ea"/>
              </a:endParaRPr>
            </a:p>
          </p:txBody>
        </p:sp>
        <p:grpSp>
          <p:nvGrpSpPr>
            <p:cNvPr id="5" name="群組 4"/>
            <p:cNvGrpSpPr/>
            <p:nvPr/>
          </p:nvGrpSpPr>
          <p:grpSpPr>
            <a:xfrm>
              <a:off x="6705600" y="2336335"/>
              <a:ext cx="4551384" cy="3323414"/>
              <a:chOff x="6549523" y="2291760"/>
              <a:chExt cx="5265681" cy="4436156"/>
            </a:xfrm>
          </p:grpSpPr>
          <p:grpSp>
            <p:nvGrpSpPr>
              <p:cNvPr id="16" name="群組 2"/>
              <p:cNvGrpSpPr/>
              <p:nvPr/>
            </p:nvGrpSpPr>
            <p:grpSpPr>
              <a:xfrm>
                <a:off x="6574047" y="2291760"/>
                <a:ext cx="5241157" cy="3532756"/>
                <a:chOff x="943152" y="1464363"/>
                <a:chExt cx="6321528" cy="3532756"/>
              </a:xfrm>
            </p:grpSpPr>
            <p:grpSp>
              <p:nvGrpSpPr>
                <p:cNvPr id="17" name="组合 8"/>
                <p:cNvGrpSpPr/>
                <p:nvPr/>
              </p:nvGrpSpPr>
              <p:grpSpPr>
                <a:xfrm>
                  <a:off x="943152" y="1464363"/>
                  <a:ext cx="6321528" cy="2554745"/>
                  <a:chOff x="5417" y="2171"/>
                  <a:chExt cx="8278" cy="4654"/>
                </a:xfrm>
              </p:grpSpPr>
              <p:sp>
                <p:nvSpPr>
                  <p:cNvPr id="19" name="矩形 18"/>
                  <p:cNvSpPr/>
                  <p:nvPr>
                    <p:custDataLst>
                      <p:tags r:id="rId3"/>
                    </p:custDataLst>
                  </p:nvPr>
                </p:nvSpPr>
                <p:spPr>
                  <a:xfrm>
                    <a:off x="5417" y="2171"/>
                    <a:ext cx="8278" cy="1243"/>
                  </a:xfrm>
                  <a:prstGeom prst="rect">
                    <a:avLst/>
                  </a:prstGeom>
                  <a:solidFill>
                    <a:schemeClr val="bg1"/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/>
                  </a:bodyPr>
                  <a:lstStyle/>
                  <a:p>
                    <a:pPr marL="228600" indent="-228600" algn="ctr">
                      <a:lnSpc>
                        <a:spcPct val="11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</a:pPr>
                    <a:r>
                      <a:rPr lang="zh-CN" altLang="en-US" sz="2000" b="1" dirty="0">
                        <a:solidFill>
                          <a:schemeClr val="tx1"/>
                        </a:solidFill>
                        <a:latin typeface="Times New Roman"/>
                        <a:ea typeface="新細明體" panose="02020500000000000000" charset="-120"/>
                        <a:cs typeface="Times New Roman"/>
                        <a:sym typeface="+mn-ea"/>
                      </a:rPr>
                      <a:t>提升小朋友社交能力（19.1%）</a:t>
                    </a:r>
                  </a:p>
                </p:txBody>
              </p:sp>
              <p:sp>
                <p:nvSpPr>
                  <p:cNvPr id="20" name="矩形 19"/>
                  <p:cNvSpPr/>
                  <p:nvPr>
                    <p:custDataLst>
                      <p:tags r:id="rId4"/>
                    </p:custDataLst>
                  </p:nvPr>
                </p:nvSpPr>
                <p:spPr>
                  <a:xfrm>
                    <a:off x="5417" y="3800"/>
                    <a:ext cx="8278" cy="124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/>
                  </a:bodyPr>
                  <a:lstStyle/>
                  <a:p>
                    <a:pPr marL="228600" indent="-228600" algn="ctr">
                      <a:lnSpc>
                        <a:spcPct val="110000"/>
                      </a:lnSpc>
                      <a:spcBef>
                        <a:spcPts val="1000"/>
                      </a:spcBef>
                      <a:buFont typeface="Arial" panose="020B0604020202020204" pitchFamily="34" charset="0"/>
                    </a:pPr>
                    <a:r>
                      <a:rPr lang="zh-CN" altLang="en-US" sz="2000" b="1" dirty="0">
                        <a:solidFill>
                          <a:schemeClr val="tx1"/>
                        </a:solidFill>
                        <a:latin typeface="Times New Roman"/>
                        <a:ea typeface="新細明體" panose="02020500000000000000" charset="-120"/>
                        <a:cs typeface="Times New Roman"/>
                        <a:sym typeface="+mn-ea"/>
                      </a:rPr>
                      <a:t>提升小朋友自理能力（18.5%）</a:t>
                    </a:r>
                  </a:p>
                </p:txBody>
              </p:sp>
              <p:sp>
                <p:nvSpPr>
                  <p:cNvPr id="21" name="矩形 20"/>
                  <p:cNvSpPr/>
                  <p:nvPr>
                    <p:custDataLst>
                      <p:tags r:id="rId5"/>
                    </p:custDataLst>
                  </p:nvPr>
                </p:nvSpPr>
                <p:spPr>
                  <a:xfrm>
                    <a:off x="5418" y="5582"/>
                    <a:ext cx="8277" cy="1243"/>
                  </a:xfrm>
                  <a:prstGeom prst="rect">
                    <a:avLst/>
                  </a:prstGeom>
                  <a:noFill/>
                  <a:ln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>
                    <a:normAutofit/>
                  </a:bodyPr>
                  <a:lstStyle/>
                  <a:p>
                    <a:pPr algn="ctr"/>
                    <a:r>
                      <a:rPr lang="zh-CN" altLang="en-US" sz="2000" b="1" dirty="0">
                        <a:solidFill>
                          <a:schemeClr val="tx1"/>
                        </a:solidFill>
                        <a:latin typeface="Times New Roman"/>
                        <a:ea typeface="新細明體" panose="02020500000000000000" charset="-120"/>
                        <a:cs typeface="Times New Roman"/>
                        <a:sym typeface="+mn-ea"/>
                      </a:rPr>
                      <a:t>提升小朋友認知能力（18.3%）</a:t>
                    </a:r>
                    <a:endParaRPr lang="zh-CN" altLang="en-US" sz="2000" b="1" dirty="0">
                      <a:solidFill>
                        <a:schemeClr val="tx1"/>
                      </a:solidFill>
                      <a:latin typeface="Times New Roman"/>
                      <a:ea typeface="新細明體" panose="02020500000000000000" charset="-120"/>
                      <a:cs typeface="Times New Roman"/>
                    </a:endParaRPr>
                  </a:p>
                </p:txBody>
              </p:sp>
            </p:grpSp>
            <p:sp>
              <p:nvSpPr>
                <p:cNvPr id="18" name="矩形 17"/>
                <p:cNvSpPr/>
                <p:nvPr>
                  <p:custDataLst>
                    <p:tags r:id="rId2"/>
                  </p:custDataLst>
                </p:nvPr>
              </p:nvSpPr>
              <p:spPr>
                <a:xfrm>
                  <a:off x="943899" y="4314983"/>
                  <a:ext cx="6320781" cy="68213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>
                  <a:normAutofit/>
                </a:bodyPr>
                <a:lstStyle/>
                <a:p>
                  <a:pPr marL="228600" indent="-228600" algn="ctr">
                    <a:lnSpc>
                      <a:spcPct val="110000"/>
                    </a:lnSpc>
                    <a:spcBef>
                      <a:spcPts val="1000"/>
                    </a:spcBef>
                    <a:buFont typeface="Arial" panose="020B0604020202020204" pitchFamily="34" charset="0"/>
                  </a:pPr>
                  <a:r>
                    <a:rPr lang="zh-CN" altLang="en-US" sz="2000" b="1" dirty="0">
                      <a:solidFill>
                        <a:schemeClr val="tx1"/>
                      </a:solidFill>
                      <a:latin typeface="Times New Roman"/>
                      <a:ea typeface="新細明體" panose="02020500000000000000" charset="-120"/>
                      <a:cs typeface="Times New Roman"/>
                      <a:sym typeface="+mn-ea"/>
                    </a:rPr>
                    <a:t>照顧小朋友（16.7%）</a:t>
                  </a:r>
                  <a:endParaRPr lang="zh-CN" altLang="en-US" sz="2000" b="1" dirty="0">
                    <a:solidFill>
                      <a:schemeClr val="tx1"/>
                    </a:solidFill>
                    <a:latin typeface="Times New Roman"/>
                    <a:ea typeface="新細明體" panose="02020500000000000000" charset="-120"/>
                    <a:cs typeface="Times New Roman"/>
                  </a:endParaRPr>
                </a:p>
              </p:txBody>
            </p:sp>
          </p:grpSp>
          <p:sp>
            <p:nvSpPr>
              <p:cNvPr id="22" name="矩形 21"/>
              <p:cNvSpPr/>
              <p:nvPr>
                <p:custDataLst>
                  <p:tags r:id="rId1"/>
                </p:custDataLst>
              </p:nvPr>
            </p:nvSpPr>
            <p:spPr>
              <a:xfrm>
                <a:off x="6549523" y="6045780"/>
                <a:ext cx="5240538" cy="682136"/>
              </a:xfrm>
              <a:prstGeom prst="rect">
                <a:avLst/>
              </a:prstGeom>
              <a:solidFill>
                <a:srgbClr val="FFFFFF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>
                <a:normAutofit/>
              </a:bodyPr>
              <a:lstStyle/>
              <a:p>
                <a:pPr marL="228600" indent="-228600" algn="ctr">
                  <a:lnSpc>
                    <a:spcPct val="110000"/>
                  </a:lnSpc>
                  <a:spcBef>
                    <a:spcPts val="1000"/>
                  </a:spcBef>
                </a:pPr>
                <a:r>
                  <a:rPr lang="zh-CN" altLang="en-US" sz="2000" b="1" dirty="0">
                    <a:solidFill>
                      <a:schemeClr val="tx1"/>
                    </a:solidFill>
                    <a:latin typeface="Times New Roman"/>
                    <a:ea typeface="新細明體" panose="02020500000000000000" charset="-120"/>
                    <a:cs typeface="Times New Roman"/>
                    <a:sym typeface="+mn-ea"/>
                  </a:rPr>
                  <a:t>提升小朋友語言表達能力（15.0%）</a:t>
                </a:r>
                <a:endParaRPr lang="zh-CN" altLang="en-US" sz="2000" b="1" dirty="0">
                  <a:solidFill>
                    <a:schemeClr val="tx1"/>
                  </a:solidFill>
                  <a:latin typeface="Times New Roman"/>
                  <a:ea typeface="新細明體" panose="02020500000000000000" charset="-120"/>
                  <a:cs typeface="Times New Roman"/>
                </a:endParaRPr>
              </a:p>
            </p:txBody>
          </p:sp>
        </p:grpSp>
      </p:grpSp>
      <p:sp>
        <p:nvSpPr>
          <p:cNvPr id="23" name="文字方塊 22"/>
          <p:cNvSpPr txBox="1"/>
          <p:nvPr/>
        </p:nvSpPr>
        <p:spPr>
          <a:xfrm>
            <a:off x="541354" y="6385023"/>
            <a:ext cx="9927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資料來源：澳門</a:t>
            </a:r>
            <a:r>
              <a:rPr lang="zh-CN" altLang="en-US" sz="1400" dirty="0">
                <a:solidFill>
                  <a:sysClr val="windowText" lastClr="00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托兒所</a:t>
            </a:r>
            <a:r>
              <a:rPr lang="zh-CN" altLang="en-US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需求調查與政策規劃研究報告（</a:t>
            </a:r>
            <a:r>
              <a:rPr lang="en-US" altLang="zh-CN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2016</a:t>
            </a:r>
            <a:r>
              <a:rPr lang="zh-CN" altLang="en-US" sz="1400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KaiTi" panose="02010609060101010101" pitchFamily="49" charset="-122"/>
                <a:cs typeface="Times New Roman" panose="02020603050405020304" pitchFamily="18" charset="0"/>
              </a:rPr>
              <a:t>）， 澳門大學教育學院</a:t>
            </a:r>
            <a:endParaRPr lang="zh-MO" altLang="en-US" sz="1400" dirty="0">
              <a:solidFill>
                <a:sysClr val="windowText" lastClr="00000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00208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842939" y="260148"/>
            <a:ext cx="10515600" cy="1004065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zh-CN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以上的照顧現況</a:t>
            </a:r>
            <a:r>
              <a:rPr lang="zh-TW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反映了</a:t>
            </a:r>
            <a:r>
              <a:rPr lang="zh-CN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什</a:t>
            </a:r>
            <a:r>
              <a:rPr lang="zh-TW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麼</a:t>
            </a:r>
            <a:r>
              <a:rPr lang="zh-CN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問題</a:t>
            </a:r>
            <a:r>
              <a:rPr lang="zh-TW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？</a:t>
            </a:r>
            <a:r>
              <a:rPr lang="en-US" altLang="zh-TW" sz="4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  </a:t>
            </a:r>
            <a:endParaRPr lang="zh-HK" alt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253A-625D-47D3-A605-D5FF3E1529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15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副標題 5"/>
          <p:cNvSpPr txBox="1">
            <a:spLocks/>
          </p:cNvSpPr>
          <p:nvPr/>
        </p:nvSpPr>
        <p:spPr>
          <a:xfrm>
            <a:off x="965771" y="2267951"/>
            <a:ext cx="10798139" cy="33006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52425" indent="-3524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zh-CN" sz="4000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653680965"/>
              </p:ext>
            </p:extLst>
          </p:nvPr>
        </p:nvGraphicFramePr>
        <p:xfrm>
          <a:off x="1320229" y="1444768"/>
          <a:ext cx="10089222" cy="4947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6959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49832C60-1224-445E-89BB-CA00BC4D97DE}"/>
              </a:ext>
            </a:extLst>
          </p:cNvPr>
          <p:cNvSpPr txBox="1"/>
          <p:nvPr/>
        </p:nvSpPr>
        <p:spPr>
          <a:xfrm>
            <a:off x="1109921" y="1811235"/>
            <a:ext cx="3886200" cy="1077218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latin typeface="PMingLiU" panose="02020500000000000000" pitchFamily="18" charset="-120"/>
                <a:ea typeface="PMingLiU" panose="02020500000000000000" pitchFamily="18" charset="-120"/>
              </a:rPr>
              <a:t>同一幼兒</a:t>
            </a:r>
            <a:endParaRPr lang="en-US" altLang="zh-CN" sz="3200" b="1" dirty="0"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algn="ctr"/>
            <a:r>
              <a:rPr lang="zh-CN" altLang="en-US" sz="3200" b="1" dirty="0">
                <a:latin typeface="PMingLiU" panose="02020500000000000000" pitchFamily="18" charset="-120"/>
                <a:ea typeface="PMingLiU" panose="02020500000000000000" pitchFamily="18" charset="-120"/>
              </a:rPr>
              <a:t>在不同時間的照顧者</a:t>
            </a:r>
          </a:p>
        </p:txBody>
      </p:sp>
      <p:sp>
        <p:nvSpPr>
          <p:cNvPr id="4" name="思想气泡: 云 3">
            <a:extLst>
              <a:ext uri="{FF2B5EF4-FFF2-40B4-BE49-F238E27FC236}">
                <a16:creationId xmlns:a16="http://schemas.microsoft.com/office/drawing/2014/main" id="{2E21E94C-14BF-4D85-90D7-99A46F38E872}"/>
              </a:ext>
            </a:extLst>
          </p:cNvPr>
          <p:cNvSpPr/>
          <p:nvPr/>
        </p:nvSpPr>
        <p:spPr>
          <a:xfrm>
            <a:off x="4382298" y="4048289"/>
            <a:ext cx="2326823" cy="1363436"/>
          </a:xfrm>
          <a:prstGeom prst="cloud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Why?</a:t>
            </a:r>
            <a:endParaRPr lang="zh-CN" altLang="en-US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97FF5550-C583-4BC0-A579-6E701B047142}"/>
              </a:ext>
            </a:extLst>
          </p:cNvPr>
          <p:cNvGrpSpPr/>
          <p:nvPr/>
        </p:nvGrpSpPr>
        <p:grpSpPr>
          <a:xfrm>
            <a:off x="5143078" y="983797"/>
            <a:ext cx="3945561" cy="3046988"/>
            <a:chOff x="4938971" y="1948419"/>
            <a:chExt cx="3945561" cy="3046988"/>
          </a:xfrm>
        </p:grpSpPr>
        <p:cxnSp>
          <p:nvCxnSpPr>
            <p:cNvPr id="9" name="直接箭头连接符 8">
              <a:extLst>
                <a:ext uri="{FF2B5EF4-FFF2-40B4-BE49-F238E27FC236}">
                  <a16:creationId xmlns:a16="http://schemas.microsoft.com/office/drawing/2014/main" id="{F5DDB4ED-237B-4CBF-AF75-B1FCAE1AAD9E}"/>
                </a:ext>
              </a:extLst>
            </p:cNvPr>
            <p:cNvCxnSpPr>
              <a:cxnSpLocks/>
            </p:cNvCxnSpPr>
            <p:nvPr/>
          </p:nvCxnSpPr>
          <p:spPr>
            <a:xfrm>
              <a:off x="4938971" y="3337275"/>
              <a:ext cx="762141" cy="500869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grpSp>
          <p:nvGrpSpPr>
            <p:cNvPr id="18" name="组合 17">
              <a:extLst>
                <a:ext uri="{FF2B5EF4-FFF2-40B4-BE49-F238E27FC236}">
                  <a16:creationId xmlns:a16="http://schemas.microsoft.com/office/drawing/2014/main" id="{3CA65D23-B98B-41F7-9A2B-FC6BE201C8F4}"/>
                </a:ext>
              </a:extLst>
            </p:cNvPr>
            <p:cNvGrpSpPr/>
            <p:nvPr/>
          </p:nvGrpSpPr>
          <p:grpSpPr>
            <a:xfrm>
              <a:off x="4947276" y="1948419"/>
              <a:ext cx="3937256" cy="3046988"/>
              <a:chOff x="4947276" y="1948419"/>
              <a:chExt cx="3937256" cy="3046988"/>
            </a:xfrm>
          </p:grpSpPr>
          <p:sp>
            <p:nvSpPr>
              <p:cNvPr id="2" name="文本框 1">
                <a:extLst>
                  <a:ext uri="{FF2B5EF4-FFF2-40B4-BE49-F238E27FC236}">
                    <a16:creationId xmlns:a16="http://schemas.microsoft.com/office/drawing/2014/main" id="{58785D3C-81F1-452C-9544-83921EA9FE6F}"/>
                  </a:ext>
                </a:extLst>
              </p:cNvPr>
              <p:cNvSpPr txBox="1"/>
              <p:nvPr/>
            </p:nvSpPr>
            <p:spPr>
              <a:xfrm>
                <a:off x="5719883" y="1948419"/>
                <a:ext cx="3164649" cy="30469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zh-CN" altLang="en-US" sz="3200" b="1" dirty="0">
                    <a:solidFill>
                      <a:srgbClr val="FF0000"/>
                    </a:solidFill>
                    <a:latin typeface="PMingLiU" panose="02020500000000000000" pitchFamily="18" charset="-120"/>
                    <a:ea typeface="PMingLiU" panose="02020500000000000000" pitchFamily="18" charset="-120"/>
                  </a:rPr>
                  <a:t>祖父母</a:t>
                </a:r>
                <a:r>
                  <a:rPr lang="en-US" altLang="zh-CN" sz="3200" b="1" dirty="0">
                    <a:solidFill>
                      <a:srgbClr val="FF0000"/>
                    </a:solidFill>
                    <a:latin typeface="PMingLiU" panose="02020500000000000000" pitchFamily="18" charset="-120"/>
                    <a:ea typeface="PMingLiU" panose="02020500000000000000" pitchFamily="18" charset="-120"/>
                  </a:rPr>
                  <a:t>/</a:t>
                </a:r>
                <a:r>
                  <a:rPr lang="zh-CN" altLang="en-US" sz="3200" b="1" dirty="0">
                    <a:solidFill>
                      <a:srgbClr val="FF0000"/>
                    </a:solidFill>
                    <a:latin typeface="PMingLiU" panose="02020500000000000000" pitchFamily="18" charset="-120"/>
                    <a:ea typeface="PMingLiU" panose="02020500000000000000" pitchFamily="18" charset="-120"/>
                  </a:rPr>
                  <a:t>外祖父母</a:t>
                </a:r>
                <a:endParaRPr lang="en-US" altLang="zh-CN" sz="3200" b="1" dirty="0">
                  <a:solidFill>
                    <a:srgbClr val="FF0000"/>
                  </a:solidFill>
                  <a:latin typeface="PMingLiU" panose="02020500000000000000" pitchFamily="18" charset="-120"/>
                  <a:ea typeface="PMingLiU" panose="02020500000000000000" pitchFamily="18" charset="-12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3200" b="1" dirty="0">
                    <a:solidFill>
                      <a:srgbClr val="FF0000"/>
                    </a:solidFill>
                    <a:latin typeface="PMingLiU" panose="02020500000000000000" pitchFamily="18" charset="-120"/>
                    <a:ea typeface="PMingLiU" panose="02020500000000000000" pitchFamily="18" charset="-120"/>
                  </a:rPr>
                  <a:t>傭人</a:t>
                </a:r>
                <a:endParaRPr lang="en-US" altLang="zh-CN" sz="3200" b="1" dirty="0">
                  <a:solidFill>
                    <a:srgbClr val="FF0000"/>
                  </a:solidFill>
                  <a:latin typeface="PMingLiU" panose="02020500000000000000" pitchFamily="18" charset="-120"/>
                  <a:ea typeface="PMingLiU" panose="02020500000000000000" pitchFamily="18" charset="-12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3200" b="1" dirty="0">
                    <a:latin typeface="PMingLiU" panose="02020500000000000000" pitchFamily="18" charset="-120"/>
                    <a:ea typeface="PMingLiU" panose="02020500000000000000" pitchFamily="18" charset="-120"/>
                  </a:rPr>
                  <a:t>托兒所</a:t>
                </a:r>
                <a:endParaRPr lang="en-US" altLang="zh-CN" sz="3200" b="1" dirty="0">
                  <a:latin typeface="PMingLiU" panose="02020500000000000000" pitchFamily="18" charset="-120"/>
                  <a:ea typeface="PMingLiU" panose="02020500000000000000" pitchFamily="18" charset="-12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zh-CN" altLang="en-US" sz="3200" b="1" dirty="0">
                    <a:latin typeface="PMingLiU" panose="02020500000000000000" pitchFamily="18" charset="-120"/>
                    <a:ea typeface="PMingLiU" panose="02020500000000000000" pitchFamily="18" charset="-120"/>
                  </a:rPr>
                  <a:t>父母</a:t>
                </a:r>
              </a:p>
            </p:txBody>
          </p:sp>
          <p:cxnSp>
            <p:nvCxnSpPr>
              <p:cNvPr id="6" name="直接箭头连接符 5">
                <a:extLst>
                  <a:ext uri="{FF2B5EF4-FFF2-40B4-BE49-F238E27FC236}">
                    <a16:creationId xmlns:a16="http://schemas.microsoft.com/office/drawing/2014/main" id="{9D174671-D233-4C76-9ACA-CC7EC461AA1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55300" y="2449287"/>
                <a:ext cx="772607" cy="887989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7" name="直接箭头连接符 6">
                <a:extLst>
                  <a:ext uri="{FF2B5EF4-FFF2-40B4-BE49-F238E27FC236}">
                    <a16:creationId xmlns:a16="http://schemas.microsoft.com/office/drawing/2014/main" id="{9F5A9A22-AA00-47CA-B89A-7A079B39AA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955300" y="3128841"/>
                <a:ext cx="745812" cy="210355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  <p:cxnSp>
            <p:nvCxnSpPr>
              <p:cNvPr id="12" name="直接箭头连接符 11">
                <a:extLst>
                  <a:ext uri="{FF2B5EF4-FFF2-40B4-BE49-F238E27FC236}">
                    <a16:creationId xmlns:a16="http://schemas.microsoft.com/office/drawing/2014/main" id="{503933C4-DC69-45B4-84AC-DB23BD6AFFF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947276" y="3331030"/>
                <a:ext cx="753836" cy="1265464"/>
              </a:xfrm>
              <a:prstGeom prst="straightConnector1">
                <a:avLst/>
              </a:prstGeom>
              <a:ln w="19050">
                <a:tailEnd type="triangle"/>
              </a:ln>
            </p:spPr>
            <p:style>
              <a:lnRef idx="1">
                <a:schemeClr val="accent6"/>
              </a:lnRef>
              <a:fillRef idx="0">
                <a:schemeClr val="accent6"/>
              </a:fillRef>
              <a:effectRef idx="0">
                <a:schemeClr val="accent6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爆炸形: 8 pt  19">
            <a:extLst>
              <a:ext uri="{FF2B5EF4-FFF2-40B4-BE49-F238E27FC236}">
                <a16:creationId xmlns:a16="http://schemas.microsoft.com/office/drawing/2014/main" id="{A95AB6C0-0226-4261-A1B8-A2E1D3F1DCBD}"/>
              </a:ext>
            </a:extLst>
          </p:cNvPr>
          <p:cNvSpPr/>
          <p:nvPr/>
        </p:nvSpPr>
        <p:spPr>
          <a:xfrm>
            <a:off x="8563474" y="1973160"/>
            <a:ext cx="3369733" cy="2457450"/>
          </a:xfrm>
          <a:prstGeom prst="irregularSeal1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200" b="1" dirty="0">
                <a:solidFill>
                  <a:schemeClr val="tx1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不信任！</a:t>
            </a:r>
          </a:p>
        </p:txBody>
      </p: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2E60F479-42B9-4525-9195-55D85B321F66}"/>
              </a:ext>
            </a:extLst>
          </p:cNvPr>
          <p:cNvGrpSpPr/>
          <p:nvPr/>
        </p:nvGrpSpPr>
        <p:grpSpPr>
          <a:xfrm rot="1192981">
            <a:off x="400243" y="127158"/>
            <a:ext cx="909196" cy="921005"/>
            <a:chOff x="2118580" y="4342651"/>
            <a:chExt cx="672245" cy="680977"/>
          </a:xfrm>
        </p:grpSpPr>
        <p:grpSp>
          <p:nvGrpSpPr>
            <p:cNvPr id="28" name="组合 27">
              <a:extLst>
                <a:ext uri="{FF2B5EF4-FFF2-40B4-BE49-F238E27FC236}">
                  <a16:creationId xmlns:a16="http://schemas.microsoft.com/office/drawing/2014/main" id="{089ACED4-F52F-4CF7-B71F-7FD76E00AABA}"/>
                </a:ext>
              </a:extLst>
            </p:cNvPr>
            <p:cNvGrpSpPr/>
            <p:nvPr/>
          </p:nvGrpSpPr>
          <p:grpSpPr>
            <a:xfrm>
              <a:off x="2124539" y="4342651"/>
              <a:ext cx="641611" cy="680977"/>
              <a:chOff x="2124539" y="4342651"/>
              <a:chExt cx="641611" cy="680977"/>
            </a:xfrm>
          </p:grpSpPr>
          <p:sp>
            <p:nvSpPr>
              <p:cNvPr id="46" name="任意多边形 26">
                <a:extLst>
                  <a:ext uri="{FF2B5EF4-FFF2-40B4-BE49-F238E27FC236}">
                    <a16:creationId xmlns:a16="http://schemas.microsoft.com/office/drawing/2014/main" id="{5CCD0779-7E30-4AD6-B087-7F6F6F235C1A}"/>
                  </a:ext>
                </a:extLst>
              </p:cNvPr>
              <p:cNvSpPr/>
              <p:nvPr/>
            </p:nvSpPr>
            <p:spPr>
              <a:xfrm>
                <a:off x="2124539" y="4342651"/>
                <a:ext cx="641611" cy="680977"/>
              </a:xfrm>
              <a:custGeom>
                <a:avLst/>
                <a:gdLst>
                  <a:gd name="connsiteX0" fmla="*/ 63 w 140138"/>
                  <a:gd name="connsiteY0" fmla="*/ 65738 h 154344"/>
                  <a:gd name="connsiteX1" fmla="*/ 62928 w 140138"/>
                  <a:gd name="connsiteY1" fmla="*/ 16 h 154344"/>
                  <a:gd name="connsiteX2" fmla="*/ 140080 w 140138"/>
                  <a:gd name="connsiteY2" fmla="*/ 71453 h 154344"/>
                  <a:gd name="connsiteX3" fmla="*/ 74358 w 140138"/>
                  <a:gd name="connsiteY3" fmla="*/ 154321 h 154344"/>
                  <a:gd name="connsiteX4" fmla="*/ 63 w 140138"/>
                  <a:gd name="connsiteY4" fmla="*/ 65738 h 154344"/>
                  <a:gd name="connsiteX0-1" fmla="*/ 63 w 140227"/>
                  <a:gd name="connsiteY0-2" fmla="*/ 65738 h 154534"/>
                  <a:gd name="connsiteX1-3" fmla="*/ 62928 w 140227"/>
                  <a:gd name="connsiteY1-4" fmla="*/ 16 h 154534"/>
                  <a:gd name="connsiteX2-5" fmla="*/ 140080 w 140227"/>
                  <a:gd name="connsiteY2-6" fmla="*/ 71453 h 154534"/>
                  <a:gd name="connsiteX3-7" fmla="*/ 74358 w 140227"/>
                  <a:gd name="connsiteY3-8" fmla="*/ 154321 h 154534"/>
                  <a:gd name="connsiteX4-9" fmla="*/ 63 w 140227"/>
                  <a:gd name="connsiteY4-10" fmla="*/ 65738 h 154534"/>
                  <a:gd name="connsiteX0-11" fmla="*/ 63 w 140227"/>
                  <a:gd name="connsiteY0-12" fmla="*/ 65738 h 154534"/>
                  <a:gd name="connsiteX1-13" fmla="*/ 62928 w 140227"/>
                  <a:gd name="connsiteY1-14" fmla="*/ 16 h 154534"/>
                  <a:gd name="connsiteX2-15" fmla="*/ 140080 w 140227"/>
                  <a:gd name="connsiteY2-16" fmla="*/ 71453 h 154534"/>
                  <a:gd name="connsiteX3-17" fmla="*/ 74358 w 140227"/>
                  <a:gd name="connsiteY3-18" fmla="*/ 154321 h 154534"/>
                  <a:gd name="connsiteX4-19" fmla="*/ 63 w 140227"/>
                  <a:gd name="connsiteY4-20" fmla="*/ 65738 h 154534"/>
                  <a:gd name="connsiteX0-21" fmla="*/ 178 w 140342"/>
                  <a:gd name="connsiteY0-22" fmla="*/ 65738 h 154534"/>
                  <a:gd name="connsiteX1-23" fmla="*/ 63043 w 140342"/>
                  <a:gd name="connsiteY1-24" fmla="*/ 16 h 154534"/>
                  <a:gd name="connsiteX2-25" fmla="*/ 140195 w 140342"/>
                  <a:gd name="connsiteY2-26" fmla="*/ 71453 h 154534"/>
                  <a:gd name="connsiteX3-27" fmla="*/ 74473 w 140342"/>
                  <a:gd name="connsiteY3-28" fmla="*/ 154321 h 154534"/>
                  <a:gd name="connsiteX4-29" fmla="*/ 178 w 140342"/>
                  <a:gd name="connsiteY4-30" fmla="*/ 65738 h 154534"/>
                  <a:gd name="connsiteX0-31" fmla="*/ 178 w 140342"/>
                  <a:gd name="connsiteY0-32" fmla="*/ 65740 h 154536"/>
                  <a:gd name="connsiteX1-33" fmla="*/ 63043 w 140342"/>
                  <a:gd name="connsiteY1-34" fmla="*/ 18 h 154536"/>
                  <a:gd name="connsiteX2-35" fmla="*/ 140195 w 140342"/>
                  <a:gd name="connsiteY2-36" fmla="*/ 71455 h 154536"/>
                  <a:gd name="connsiteX3-37" fmla="*/ 74473 w 140342"/>
                  <a:gd name="connsiteY3-38" fmla="*/ 154323 h 154536"/>
                  <a:gd name="connsiteX4-39" fmla="*/ 178 w 140342"/>
                  <a:gd name="connsiteY4-40" fmla="*/ 65740 h 154536"/>
                  <a:gd name="connsiteX0-41" fmla="*/ 9 w 140173"/>
                  <a:gd name="connsiteY0-42" fmla="*/ 71451 h 160247"/>
                  <a:gd name="connsiteX1-43" fmla="*/ 71446 w 140173"/>
                  <a:gd name="connsiteY1-44" fmla="*/ 14 h 160247"/>
                  <a:gd name="connsiteX2-45" fmla="*/ 140026 w 140173"/>
                  <a:gd name="connsiteY2-46" fmla="*/ 77166 h 160247"/>
                  <a:gd name="connsiteX3-47" fmla="*/ 74304 w 140173"/>
                  <a:gd name="connsiteY3-48" fmla="*/ 160034 h 160247"/>
                  <a:gd name="connsiteX4-49" fmla="*/ 9 w 140173"/>
                  <a:gd name="connsiteY4-50" fmla="*/ 71451 h 160247"/>
                  <a:gd name="connsiteX0-51" fmla="*/ 9 w 140173"/>
                  <a:gd name="connsiteY0-52" fmla="*/ 71451 h 148862"/>
                  <a:gd name="connsiteX1-53" fmla="*/ 71446 w 140173"/>
                  <a:gd name="connsiteY1-54" fmla="*/ 14 h 148862"/>
                  <a:gd name="connsiteX2-55" fmla="*/ 140026 w 140173"/>
                  <a:gd name="connsiteY2-56" fmla="*/ 77166 h 148862"/>
                  <a:gd name="connsiteX3-57" fmla="*/ 74304 w 140173"/>
                  <a:gd name="connsiteY3-58" fmla="*/ 148604 h 148862"/>
                  <a:gd name="connsiteX4-59" fmla="*/ 9 w 140173"/>
                  <a:gd name="connsiteY4-60" fmla="*/ 71451 h 148862"/>
                  <a:gd name="connsiteX0-61" fmla="*/ 9 w 141024"/>
                  <a:gd name="connsiteY0-62" fmla="*/ 71451 h 148862"/>
                  <a:gd name="connsiteX1-63" fmla="*/ 71446 w 141024"/>
                  <a:gd name="connsiteY1-64" fmla="*/ 14 h 148862"/>
                  <a:gd name="connsiteX2-65" fmla="*/ 140026 w 141024"/>
                  <a:gd name="connsiteY2-66" fmla="*/ 77166 h 148862"/>
                  <a:gd name="connsiteX3-67" fmla="*/ 74304 w 141024"/>
                  <a:gd name="connsiteY3-68" fmla="*/ 148604 h 148862"/>
                  <a:gd name="connsiteX4-69" fmla="*/ 9 w 141024"/>
                  <a:gd name="connsiteY4-70" fmla="*/ 71451 h 148862"/>
                  <a:gd name="connsiteX0-71" fmla="*/ 9 w 140173"/>
                  <a:gd name="connsiteY0-72" fmla="*/ 71451 h 148862"/>
                  <a:gd name="connsiteX1-73" fmla="*/ 71446 w 140173"/>
                  <a:gd name="connsiteY1-74" fmla="*/ 14 h 148862"/>
                  <a:gd name="connsiteX2-75" fmla="*/ 140026 w 140173"/>
                  <a:gd name="connsiteY2-76" fmla="*/ 77166 h 148862"/>
                  <a:gd name="connsiteX3-77" fmla="*/ 74304 w 140173"/>
                  <a:gd name="connsiteY3-78" fmla="*/ 148604 h 148862"/>
                  <a:gd name="connsiteX4-79" fmla="*/ 9 w 140173"/>
                  <a:gd name="connsiteY4-80" fmla="*/ 71451 h 148862"/>
                  <a:gd name="connsiteX0-81" fmla="*/ 9 w 140257"/>
                  <a:gd name="connsiteY0-82" fmla="*/ 71451 h 148862"/>
                  <a:gd name="connsiteX1-83" fmla="*/ 71446 w 140257"/>
                  <a:gd name="connsiteY1-84" fmla="*/ 14 h 148862"/>
                  <a:gd name="connsiteX2-85" fmla="*/ 140026 w 140257"/>
                  <a:gd name="connsiteY2-86" fmla="*/ 77166 h 148862"/>
                  <a:gd name="connsiteX3-87" fmla="*/ 74304 w 140257"/>
                  <a:gd name="connsiteY3-88" fmla="*/ 148604 h 148862"/>
                  <a:gd name="connsiteX4-89" fmla="*/ 9 w 140257"/>
                  <a:gd name="connsiteY4-90" fmla="*/ 71451 h 1488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0257" h="148862">
                    <a:moveTo>
                      <a:pt x="9" y="71451"/>
                    </a:moveTo>
                    <a:cubicBezTo>
                      <a:pt x="-467" y="46686"/>
                      <a:pt x="19535" y="-938"/>
                      <a:pt x="71446" y="14"/>
                    </a:cubicBezTo>
                    <a:cubicBezTo>
                      <a:pt x="123357" y="966"/>
                      <a:pt x="142638" y="44242"/>
                      <a:pt x="140026" y="77166"/>
                    </a:cubicBezTo>
                    <a:cubicBezTo>
                      <a:pt x="141931" y="102883"/>
                      <a:pt x="125739" y="152890"/>
                      <a:pt x="74304" y="148604"/>
                    </a:cubicBezTo>
                    <a:cubicBezTo>
                      <a:pt x="22869" y="144318"/>
                      <a:pt x="485" y="96216"/>
                      <a:pt x="9" y="71451"/>
                    </a:cubicBezTo>
                    <a:close/>
                  </a:path>
                </a:pathLst>
              </a:custGeom>
              <a:no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7" name="任意多边形 27">
                <a:extLst>
                  <a:ext uri="{FF2B5EF4-FFF2-40B4-BE49-F238E27FC236}">
                    <a16:creationId xmlns:a16="http://schemas.microsoft.com/office/drawing/2014/main" id="{070DE659-2BDD-4CE8-B8A4-D2576B27A6EA}"/>
                  </a:ext>
                </a:extLst>
              </p:cNvPr>
              <p:cNvSpPr/>
              <p:nvPr/>
            </p:nvSpPr>
            <p:spPr>
              <a:xfrm>
                <a:off x="2176934" y="4495047"/>
                <a:ext cx="227805" cy="371040"/>
              </a:xfrm>
              <a:custGeom>
                <a:avLst/>
                <a:gdLst>
                  <a:gd name="connsiteX0" fmla="*/ 131483 w 768692"/>
                  <a:gd name="connsiteY0" fmla="*/ 0 h 962212"/>
                  <a:gd name="connsiteX1" fmla="*/ 394448 w 768692"/>
                  <a:gd name="connsiteY1" fmla="*/ 197223 h 962212"/>
                  <a:gd name="connsiteX2" fmla="*/ 621553 w 768692"/>
                  <a:gd name="connsiteY2" fmla="*/ 137459 h 962212"/>
                  <a:gd name="connsiteX3" fmla="*/ 764989 w 768692"/>
                  <a:gd name="connsiteY3" fmla="*/ 472141 h 962212"/>
                  <a:gd name="connsiteX4" fmla="*/ 472142 w 768692"/>
                  <a:gd name="connsiteY4" fmla="*/ 531906 h 962212"/>
                  <a:gd name="connsiteX5" fmla="*/ 591671 w 768692"/>
                  <a:gd name="connsiteY5" fmla="*/ 770965 h 962212"/>
                  <a:gd name="connsiteX6" fmla="*/ 442259 w 768692"/>
                  <a:gd name="connsiteY6" fmla="*/ 806823 h 962212"/>
                  <a:gd name="connsiteX7" fmla="*/ 352612 w 768692"/>
                  <a:gd name="connsiteY7" fmla="*/ 693271 h 962212"/>
                  <a:gd name="connsiteX8" fmla="*/ 197224 w 768692"/>
                  <a:gd name="connsiteY8" fmla="*/ 878541 h 962212"/>
                  <a:gd name="connsiteX9" fmla="*/ 0 w 768692"/>
                  <a:gd name="connsiteY9" fmla="*/ 962212 h 962212"/>
                  <a:gd name="connsiteX0-1" fmla="*/ 61103 w 698312"/>
                  <a:gd name="connsiteY0-2" fmla="*/ 0 h 1082820"/>
                  <a:gd name="connsiteX1-3" fmla="*/ 324068 w 698312"/>
                  <a:gd name="connsiteY1-4" fmla="*/ 197223 h 1082820"/>
                  <a:gd name="connsiteX2-5" fmla="*/ 551173 w 698312"/>
                  <a:gd name="connsiteY2-6" fmla="*/ 137459 h 1082820"/>
                  <a:gd name="connsiteX3-7" fmla="*/ 694609 w 698312"/>
                  <a:gd name="connsiteY3-8" fmla="*/ 472141 h 1082820"/>
                  <a:gd name="connsiteX4-9" fmla="*/ 401762 w 698312"/>
                  <a:gd name="connsiteY4-10" fmla="*/ 531906 h 1082820"/>
                  <a:gd name="connsiteX5-11" fmla="*/ 521291 w 698312"/>
                  <a:gd name="connsiteY5-12" fmla="*/ 770965 h 1082820"/>
                  <a:gd name="connsiteX6-13" fmla="*/ 371879 w 698312"/>
                  <a:gd name="connsiteY6-14" fmla="*/ 806823 h 1082820"/>
                  <a:gd name="connsiteX7-15" fmla="*/ 282232 w 698312"/>
                  <a:gd name="connsiteY7-16" fmla="*/ 693271 h 1082820"/>
                  <a:gd name="connsiteX8-17" fmla="*/ 126844 w 698312"/>
                  <a:gd name="connsiteY8-18" fmla="*/ 878541 h 1082820"/>
                  <a:gd name="connsiteX9-19" fmla="*/ 0 w 698312"/>
                  <a:gd name="connsiteY9-20" fmla="*/ 1082820 h 1082820"/>
                  <a:gd name="connsiteX0-21" fmla="*/ 61103 w 698312"/>
                  <a:gd name="connsiteY0-22" fmla="*/ 0 h 1082820"/>
                  <a:gd name="connsiteX1-23" fmla="*/ 324068 w 698312"/>
                  <a:gd name="connsiteY1-24" fmla="*/ 197223 h 1082820"/>
                  <a:gd name="connsiteX2-25" fmla="*/ 551173 w 698312"/>
                  <a:gd name="connsiteY2-26" fmla="*/ 137459 h 1082820"/>
                  <a:gd name="connsiteX3-27" fmla="*/ 694609 w 698312"/>
                  <a:gd name="connsiteY3-28" fmla="*/ 472141 h 1082820"/>
                  <a:gd name="connsiteX4-29" fmla="*/ 401762 w 698312"/>
                  <a:gd name="connsiteY4-30" fmla="*/ 531906 h 1082820"/>
                  <a:gd name="connsiteX5-31" fmla="*/ 521291 w 698312"/>
                  <a:gd name="connsiteY5-32" fmla="*/ 770965 h 1082820"/>
                  <a:gd name="connsiteX6-33" fmla="*/ 371879 w 698312"/>
                  <a:gd name="connsiteY6-34" fmla="*/ 806823 h 1082820"/>
                  <a:gd name="connsiteX7-35" fmla="*/ 282232 w 698312"/>
                  <a:gd name="connsiteY7-36" fmla="*/ 693271 h 1082820"/>
                  <a:gd name="connsiteX8-37" fmla="*/ 176111 w 698312"/>
                  <a:gd name="connsiteY8-38" fmla="*/ 905342 h 1082820"/>
                  <a:gd name="connsiteX9-39" fmla="*/ 0 w 698312"/>
                  <a:gd name="connsiteY9-40" fmla="*/ 1082820 h 10828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</a:cxnLst>
                <a:rect l="l" t="t" r="r" b="b"/>
                <a:pathLst>
                  <a:path w="698312" h="1082820">
                    <a:moveTo>
                      <a:pt x="61103" y="0"/>
                    </a:moveTo>
                    <a:cubicBezTo>
                      <a:pt x="151746" y="87156"/>
                      <a:pt x="242390" y="174313"/>
                      <a:pt x="324068" y="197223"/>
                    </a:cubicBezTo>
                    <a:cubicBezTo>
                      <a:pt x="405746" y="220133"/>
                      <a:pt x="489416" y="91639"/>
                      <a:pt x="551173" y="137459"/>
                    </a:cubicBezTo>
                    <a:cubicBezTo>
                      <a:pt x="612930" y="183279"/>
                      <a:pt x="719511" y="406400"/>
                      <a:pt x="694609" y="472141"/>
                    </a:cubicBezTo>
                    <a:cubicBezTo>
                      <a:pt x="669707" y="537882"/>
                      <a:pt x="430648" y="482102"/>
                      <a:pt x="401762" y="531906"/>
                    </a:cubicBezTo>
                    <a:cubicBezTo>
                      <a:pt x="372876" y="581710"/>
                      <a:pt x="526272" y="725146"/>
                      <a:pt x="521291" y="770965"/>
                    </a:cubicBezTo>
                    <a:cubicBezTo>
                      <a:pt x="516311" y="816785"/>
                      <a:pt x="411722" y="819772"/>
                      <a:pt x="371879" y="806823"/>
                    </a:cubicBezTo>
                    <a:cubicBezTo>
                      <a:pt x="332036" y="793874"/>
                      <a:pt x="314860" y="676851"/>
                      <a:pt x="282232" y="693271"/>
                    </a:cubicBezTo>
                    <a:cubicBezTo>
                      <a:pt x="249604" y="709691"/>
                      <a:pt x="223150" y="840417"/>
                      <a:pt x="176111" y="905342"/>
                    </a:cubicBezTo>
                    <a:cubicBezTo>
                      <a:pt x="129072" y="970267"/>
                      <a:pt x="69227" y="1063396"/>
                      <a:pt x="0" y="1082820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8" name="任意多边形 28">
                <a:extLst>
                  <a:ext uri="{FF2B5EF4-FFF2-40B4-BE49-F238E27FC236}">
                    <a16:creationId xmlns:a16="http://schemas.microsoft.com/office/drawing/2014/main" id="{3D59A8D8-453E-4DFF-9C46-47B1CEBCAAF4}"/>
                  </a:ext>
                </a:extLst>
              </p:cNvPr>
              <p:cNvSpPr/>
              <p:nvPr/>
            </p:nvSpPr>
            <p:spPr>
              <a:xfrm>
                <a:off x="2353279" y="4809159"/>
                <a:ext cx="49757" cy="61548"/>
              </a:xfrm>
              <a:custGeom>
                <a:avLst/>
                <a:gdLst>
                  <a:gd name="connsiteX0" fmla="*/ 6763 w 126447"/>
                  <a:gd name="connsiteY0" fmla="*/ 18499 h 191822"/>
                  <a:gd name="connsiteX1" fmla="*/ 126292 w 126447"/>
                  <a:gd name="connsiteY1" fmla="*/ 24476 h 191822"/>
                  <a:gd name="connsiteX2" fmla="*/ 30669 w 126447"/>
                  <a:gd name="connsiteY2" fmla="*/ 191817 h 191822"/>
                  <a:gd name="connsiteX3" fmla="*/ 6763 w 126447"/>
                  <a:gd name="connsiteY3" fmla="*/ 18499 h 191822"/>
                  <a:gd name="connsiteX0-1" fmla="*/ 394 w 120595"/>
                  <a:gd name="connsiteY0-2" fmla="*/ 16500 h 159942"/>
                  <a:gd name="connsiteX1-3" fmla="*/ 119923 w 120595"/>
                  <a:gd name="connsiteY1-4" fmla="*/ 22477 h 159942"/>
                  <a:gd name="connsiteX2-5" fmla="*/ 84065 w 120595"/>
                  <a:gd name="connsiteY2-6" fmla="*/ 159936 h 159942"/>
                  <a:gd name="connsiteX3-7" fmla="*/ 394 w 120595"/>
                  <a:gd name="connsiteY3-8" fmla="*/ 16500 h 159942"/>
                  <a:gd name="connsiteX0-9" fmla="*/ 939 w 129518"/>
                  <a:gd name="connsiteY0-10" fmla="*/ 16500 h 160211"/>
                  <a:gd name="connsiteX1-11" fmla="*/ 120468 w 129518"/>
                  <a:gd name="connsiteY1-12" fmla="*/ 22477 h 160211"/>
                  <a:gd name="connsiteX2-13" fmla="*/ 84610 w 129518"/>
                  <a:gd name="connsiteY2-14" fmla="*/ 159936 h 160211"/>
                  <a:gd name="connsiteX3-15" fmla="*/ 939 w 129518"/>
                  <a:gd name="connsiteY3-16" fmla="*/ 16500 h 1602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29518" h="160211">
                    <a:moveTo>
                      <a:pt x="939" y="16500"/>
                    </a:moveTo>
                    <a:cubicBezTo>
                      <a:pt x="6915" y="-6410"/>
                      <a:pt x="116484" y="-6409"/>
                      <a:pt x="120468" y="22477"/>
                    </a:cubicBezTo>
                    <a:cubicBezTo>
                      <a:pt x="124452" y="51363"/>
                      <a:pt x="152344" y="152964"/>
                      <a:pt x="84610" y="159936"/>
                    </a:cubicBezTo>
                    <a:cubicBezTo>
                      <a:pt x="16876" y="166908"/>
                      <a:pt x="-5037" y="39410"/>
                      <a:pt x="939" y="16500"/>
                    </a:cubicBezTo>
                    <a:close/>
                  </a:path>
                </a:pathLst>
              </a:custGeom>
              <a:no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9" name="任意多边形 29">
                <a:extLst>
                  <a:ext uri="{FF2B5EF4-FFF2-40B4-BE49-F238E27FC236}">
                    <a16:creationId xmlns:a16="http://schemas.microsoft.com/office/drawing/2014/main" id="{AD38E74B-A24A-4571-A7B5-1C6AB327C06A}"/>
                  </a:ext>
                </a:extLst>
              </p:cNvPr>
              <p:cNvSpPr/>
              <p:nvPr/>
            </p:nvSpPr>
            <p:spPr>
              <a:xfrm>
                <a:off x="2500518" y="4409062"/>
                <a:ext cx="255640" cy="461540"/>
              </a:xfrm>
              <a:custGeom>
                <a:avLst/>
                <a:gdLst>
                  <a:gd name="connsiteX0" fmla="*/ 420402 w 665437"/>
                  <a:gd name="connsiteY0" fmla="*/ 0 h 1201399"/>
                  <a:gd name="connsiteX1" fmla="*/ 181343 w 665437"/>
                  <a:gd name="connsiteY1" fmla="*/ 161365 h 1201399"/>
                  <a:gd name="connsiteX2" fmla="*/ 37908 w 665437"/>
                  <a:gd name="connsiteY2" fmla="*/ 173318 h 1201399"/>
                  <a:gd name="connsiteX3" fmla="*/ 2049 w 665437"/>
                  <a:gd name="connsiteY3" fmla="*/ 239059 h 1201399"/>
                  <a:gd name="connsiteX4" fmla="*/ 37908 w 665437"/>
                  <a:gd name="connsiteY4" fmla="*/ 579718 h 1201399"/>
                  <a:gd name="connsiteX5" fmla="*/ 306849 w 665437"/>
                  <a:gd name="connsiteY5" fmla="*/ 753036 h 1201399"/>
                  <a:gd name="connsiteX6" fmla="*/ 282943 w 665437"/>
                  <a:gd name="connsiteY6" fmla="*/ 926353 h 1201399"/>
                  <a:gd name="connsiteX7" fmla="*/ 336731 w 665437"/>
                  <a:gd name="connsiteY7" fmla="*/ 1093695 h 1201399"/>
                  <a:gd name="connsiteX8" fmla="*/ 306849 w 665437"/>
                  <a:gd name="connsiteY8" fmla="*/ 1201271 h 1201399"/>
                  <a:gd name="connsiteX9" fmla="*/ 408449 w 665437"/>
                  <a:gd name="connsiteY9" fmla="*/ 1111624 h 1201399"/>
                  <a:gd name="connsiteX10" fmla="*/ 444308 w 665437"/>
                  <a:gd name="connsiteY10" fmla="*/ 944283 h 1201399"/>
                  <a:gd name="connsiteX11" fmla="*/ 516025 w 665437"/>
                  <a:gd name="connsiteY11" fmla="*/ 818777 h 1201399"/>
                  <a:gd name="connsiteX12" fmla="*/ 665437 w 665437"/>
                  <a:gd name="connsiteY12" fmla="*/ 753036 h 1201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5437" h="1201399">
                    <a:moveTo>
                      <a:pt x="420402" y="0"/>
                    </a:moveTo>
                    <a:cubicBezTo>
                      <a:pt x="332747" y="66239"/>
                      <a:pt x="245092" y="132479"/>
                      <a:pt x="181343" y="161365"/>
                    </a:cubicBezTo>
                    <a:cubicBezTo>
                      <a:pt x="117594" y="190251"/>
                      <a:pt x="67790" y="160369"/>
                      <a:pt x="37908" y="173318"/>
                    </a:cubicBezTo>
                    <a:cubicBezTo>
                      <a:pt x="8026" y="186267"/>
                      <a:pt x="2049" y="171326"/>
                      <a:pt x="2049" y="239059"/>
                    </a:cubicBezTo>
                    <a:cubicBezTo>
                      <a:pt x="2049" y="306792"/>
                      <a:pt x="-12892" y="494055"/>
                      <a:pt x="37908" y="579718"/>
                    </a:cubicBezTo>
                    <a:cubicBezTo>
                      <a:pt x="88708" y="665381"/>
                      <a:pt x="266010" y="695264"/>
                      <a:pt x="306849" y="753036"/>
                    </a:cubicBezTo>
                    <a:cubicBezTo>
                      <a:pt x="347688" y="810808"/>
                      <a:pt x="277963" y="869577"/>
                      <a:pt x="282943" y="926353"/>
                    </a:cubicBezTo>
                    <a:cubicBezTo>
                      <a:pt x="287923" y="983129"/>
                      <a:pt x="332747" y="1047875"/>
                      <a:pt x="336731" y="1093695"/>
                    </a:cubicBezTo>
                    <a:cubicBezTo>
                      <a:pt x="340715" y="1139515"/>
                      <a:pt x="294896" y="1198283"/>
                      <a:pt x="306849" y="1201271"/>
                    </a:cubicBezTo>
                    <a:cubicBezTo>
                      <a:pt x="318802" y="1204259"/>
                      <a:pt x="385539" y="1154455"/>
                      <a:pt x="408449" y="1111624"/>
                    </a:cubicBezTo>
                    <a:cubicBezTo>
                      <a:pt x="431359" y="1068793"/>
                      <a:pt x="426379" y="993091"/>
                      <a:pt x="444308" y="944283"/>
                    </a:cubicBezTo>
                    <a:cubicBezTo>
                      <a:pt x="462237" y="895475"/>
                      <a:pt x="479170" y="850651"/>
                      <a:pt x="516025" y="818777"/>
                    </a:cubicBezTo>
                    <a:cubicBezTo>
                      <a:pt x="552880" y="786903"/>
                      <a:pt x="609158" y="769969"/>
                      <a:pt x="665437" y="753036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50" name="任意多边形 30">
                <a:extLst>
                  <a:ext uri="{FF2B5EF4-FFF2-40B4-BE49-F238E27FC236}">
                    <a16:creationId xmlns:a16="http://schemas.microsoft.com/office/drawing/2014/main" id="{308A82E4-D770-42A8-A958-DFBA52A898B6}"/>
                  </a:ext>
                </a:extLst>
              </p:cNvPr>
              <p:cNvSpPr/>
              <p:nvPr/>
            </p:nvSpPr>
            <p:spPr>
              <a:xfrm>
                <a:off x="2693191" y="4801426"/>
                <a:ext cx="48215" cy="91839"/>
              </a:xfrm>
              <a:custGeom>
                <a:avLst/>
                <a:gdLst>
                  <a:gd name="connsiteX0" fmla="*/ 125506 w 125506"/>
                  <a:gd name="connsiteY0" fmla="*/ 0 h 239059"/>
                  <a:gd name="connsiteX1" fmla="*/ 59765 w 125506"/>
                  <a:gd name="connsiteY1" fmla="*/ 23906 h 239059"/>
                  <a:gd name="connsiteX2" fmla="*/ 0 w 125506"/>
                  <a:gd name="connsiteY2" fmla="*/ 143435 h 239059"/>
                  <a:gd name="connsiteX3" fmla="*/ 59765 w 125506"/>
                  <a:gd name="connsiteY3" fmla="*/ 239059 h 239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506" h="239059">
                    <a:moveTo>
                      <a:pt x="125506" y="0"/>
                    </a:moveTo>
                    <a:cubicBezTo>
                      <a:pt x="103094" y="0"/>
                      <a:pt x="80683" y="0"/>
                      <a:pt x="59765" y="23906"/>
                    </a:cubicBezTo>
                    <a:cubicBezTo>
                      <a:pt x="38847" y="47812"/>
                      <a:pt x="0" y="107576"/>
                      <a:pt x="0" y="143435"/>
                    </a:cubicBezTo>
                    <a:cubicBezTo>
                      <a:pt x="0" y="179294"/>
                      <a:pt x="29882" y="209176"/>
                      <a:pt x="59765" y="239059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9" name="任意多边形 9">
              <a:extLst>
                <a:ext uri="{FF2B5EF4-FFF2-40B4-BE49-F238E27FC236}">
                  <a16:creationId xmlns:a16="http://schemas.microsoft.com/office/drawing/2014/main" id="{C7B5FAF2-9662-4226-9CDA-23A436E85F52}"/>
                </a:ext>
              </a:extLst>
            </p:cNvPr>
            <p:cNvSpPr/>
            <p:nvPr/>
          </p:nvSpPr>
          <p:spPr>
            <a:xfrm rot="20279529">
              <a:off x="2598988" y="4623569"/>
              <a:ext cx="174702" cy="8321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任意多边形 10">
              <a:extLst>
                <a:ext uri="{FF2B5EF4-FFF2-40B4-BE49-F238E27FC236}">
                  <a16:creationId xmlns:a16="http://schemas.microsoft.com/office/drawing/2014/main" id="{4E294A2C-CB56-48E0-8562-C777E2C3DE62}"/>
                </a:ext>
              </a:extLst>
            </p:cNvPr>
            <p:cNvSpPr/>
            <p:nvPr/>
          </p:nvSpPr>
          <p:spPr>
            <a:xfrm rot="20279529">
              <a:off x="2479596" y="4480372"/>
              <a:ext cx="223342" cy="11879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任意多边形 11">
              <a:extLst>
                <a:ext uri="{FF2B5EF4-FFF2-40B4-BE49-F238E27FC236}">
                  <a16:creationId xmlns:a16="http://schemas.microsoft.com/office/drawing/2014/main" id="{6E77FCCE-E04F-4CAB-8A55-D0A44D4DB92A}"/>
                </a:ext>
              </a:extLst>
            </p:cNvPr>
            <p:cNvSpPr/>
            <p:nvPr/>
          </p:nvSpPr>
          <p:spPr>
            <a:xfrm rot="20279529">
              <a:off x="2127434" y="4559064"/>
              <a:ext cx="113703" cy="55204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任意多边形 12">
              <a:extLst>
                <a:ext uri="{FF2B5EF4-FFF2-40B4-BE49-F238E27FC236}">
                  <a16:creationId xmlns:a16="http://schemas.microsoft.com/office/drawing/2014/main" id="{71B02C27-5632-4188-B1F2-7E98FB8C9D5D}"/>
                </a:ext>
              </a:extLst>
            </p:cNvPr>
            <p:cNvSpPr/>
            <p:nvPr/>
          </p:nvSpPr>
          <p:spPr>
            <a:xfrm rot="20279529">
              <a:off x="2594342" y="4571927"/>
              <a:ext cx="163589" cy="96477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任意多边形 13">
              <a:extLst>
                <a:ext uri="{FF2B5EF4-FFF2-40B4-BE49-F238E27FC236}">
                  <a16:creationId xmlns:a16="http://schemas.microsoft.com/office/drawing/2014/main" id="{6E967FEC-C384-4891-A43E-6B295C94345B}"/>
                </a:ext>
              </a:extLst>
            </p:cNvPr>
            <p:cNvSpPr/>
            <p:nvPr/>
          </p:nvSpPr>
          <p:spPr>
            <a:xfrm rot="20279529">
              <a:off x="2135496" y="4638952"/>
              <a:ext cx="269481" cy="14839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4" name="任意多边形 14">
              <a:extLst>
                <a:ext uri="{FF2B5EF4-FFF2-40B4-BE49-F238E27FC236}">
                  <a16:creationId xmlns:a16="http://schemas.microsoft.com/office/drawing/2014/main" id="{28DC805D-864B-482F-8B99-032CD641B5E4}"/>
                </a:ext>
              </a:extLst>
            </p:cNvPr>
            <p:cNvSpPr/>
            <p:nvPr/>
          </p:nvSpPr>
          <p:spPr>
            <a:xfrm rot="20279529">
              <a:off x="2551872" y="4532481"/>
              <a:ext cx="202631" cy="10339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任意多边形 15">
              <a:extLst>
                <a:ext uri="{FF2B5EF4-FFF2-40B4-BE49-F238E27FC236}">
                  <a16:creationId xmlns:a16="http://schemas.microsoft.com/office/drawing/2014/main" id="{B2053DE1-D9D1-4ADF-9003-A4BA9D67DBED}"/>
                </a:ext>
              </a:extLst>
            </p:cNvPr>
            <p:cNvSpPr/>
            <p:nvPr/>
          </p:nvSpPr>
          <p:spPr>
            <a:xfrm rot="20279529">
              <a:off x="2524326" y="4506288"/>
              <a:ext cx="197416" cy="9652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6" name="任意多边形 16">
              <a:extLst>
                <a:ext uri="{FF2B5EF4-FFF2-40B4-BE49-F238E27FC236}">
                  <a16:creationId xmlns:a16="http://schemas.microsoft.com/office/drawing/2014/main" id="{6BDA7B7D-934E-4A17-A8FE-195C55702BD9}"/>
                </a:ext>
              </a:extLst>
            </p:cNvPr>
            <p:cNvSpPr/>
            <p:nvPr/>
          </p:nvSpPr>
          <p:spPr>
            <a:xfrm rot="20279529">
              <a:off x="2501282" y="4464098"/>
              <a:ext cx="153497" cy="7992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任意多边形 17">
              <a:extLst>
                <a:ext uri="{FF2B5EF4-FFF2-40B4-BE49-F238E27FC236}">
                  <a16:creationId xmlns:a16="http://schemas.microsoft.com/office/drawing/2014/main" id="{E07491D5-D005-4434-BD5B-3FD73457C24F}"/>
                </a:ext>
              </a:extLst>
            </p:cNvPr>
            <p:cNvSpPr/>
            <p:nvPr/>
          </p:nvSpPr>
          <p:spPr>
            <a:xfrm rot="20279529">
              <a:off x="2328701" y="4625707"/>
              <a:ext cx="74052" cy="2824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8" name="任意多边形 18">
              <a:extLst>
                <a:ext uri="{FF2B5EF4-FFF2-40B4-BE49-F238E27FC236}">
                  <a16:creationId xmlns:a16="http://schemas.microsoft.com/office/drawing/2014/main" id="{BC8F0E76-5E88-4C04-BDCB-5C969C91A2C2}"/>
                </a:ext>
              </a:extLst>
            </p:cNvPr>
            <p:cNvSpPr/>
            <p:nvPr/>
          </p:nvSpPr>
          <p:spPr>
            <a:xfrm rot="20279529">
              <a:off x="2130538" y="4603506"/>
              <a:ext cx="189693" cy="97507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9" name="任意多边形 19">
              <a:extLst>
                <a:ext uri="{FF2B5EF4-FFF2-40B4-BE49-F238E27FC236}">
                  <a16:creationId xmlns:a16="http://schemas.microsoft.com/office/drawing/2014/main" id="{C88F8E0C-4136-4A88-9829-4FAB0524BBB0}"/>
                </a:ext>
              </a:extLst>
            </p:cNvPr>
            <p:cNvSpPr/>
            <p:nvPr/>
          </p:nvSpPr>
          <p:spPr>
            <a:xfrm rot="20279529">
              <a:off x="2599025" y="4660637"/>
              <a:ext cx="191800" cy="92351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0" name="任意多边形 20">
              <a:extLst>
                <a:ext uri="{FF2B5EF4-FFF2-40B4-BE49-F238E27FC236}">
                  <a16:creationId xmlns:a16="http://schemas.microsoft.com/office/drawing/2014/main" id="{493F690D-D857-48AB-AA29-A49C0510877F}"/>
                </a:ext>
              </a:extLst>
            </p:cNvPr>
            <p:cNvSpPr/>
            <p:nvPr/>
          </p:nvSpPr>
          <p:spPr>
            <a:xfrm rot="20279529">
              <a:off x="2611278" y="4795372"/>
              <a:ext cx="62292" cy="3809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1" name="任意多边形 21">
              <a:extLst>
                <a:ext uri="{FF2B5EF4-FFF2-40B4-BE49-F238E27FC236}">
                  <a16:creationId xmlns:a16="http://schemas.microsoft.com/office/drawing/2014/main" id="{CA877768-5C97-44FE-A254-047881D9799B}"/>
                </a:ext>
              </a:extLst>
            </p:cNvPr>
            <p:cNvSpPr/>
            <p:nvPr/>
          </p:nvSpPr>
          <p:spPr>
            <a:xfrm rot="20279529">
              <a:off x="2492800" y="4489548"/>
              <a:ext cx="71293" cy="5029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2" name="任意多边形 22">
              <a:extLst>
                <a:ext uri="{FF2B5EF4-FFF2-40B4-BE49-F238E27FC236}">
                  <a16:creationId xmlns:a16="http://schemas.microsoft.com/office/drawing/2014/main" id="{173BF936-C701-4F00-9BB1-8E935BEDC30E}"/>
                </a:ext>
              </a:extLst>
            </p:cNvPr>
            <p:cNvSpPr/>
            <p:nvPr/>
          </p:nvSpPr>
          <p:spPr>
            <a:xfrm rot="20279529">
              <a:off x="2118580" y="4584223"/>
              <a:ext cx="149665" cy="78198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3" name="任意多边形 23">
              <a:extLst>
                <a:ext uri="{FF2B5EF4-FFF2-40B4-BE49-F238E27FC236}">
                  <a16:creationId xmlns:a16="http://schemas.microsoft.com/office/drawing/2014/main" id="{824AAF80-0A27-4665-BE5B-2E835E73AEBD}"/>
                </a:ext>
              </a:extLst>
            </p:cNvPr>
            <p:cNvSpPr/>
            <p:nvPr/>
          </p:nvSpPr>
          <p:spPr>
            <a:xfrm rot="20279529">
              <a:off x="2127493" y="4608630"/>
              <a:ext cx="255388" cy="139141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4" name="任意多边形 24">
              <a:extLst>
                <a:ext uri="{FF2B5EF4-FFF2-40B4-BE49-F238E27FC236}">
                  <a16:creationId xmlns:a16="http://schemas.microsoft.com/office/drawing/2014/main" id="{180CEE62-8D93-4BBB-8B0F-7C7AF297FA8F}"/>
                </a:ext>
              </a:extLst>
            </p:cNvPr>
            <p:cNvSpPr/>
            <p:nvPr/>
          </p:nvSpPr>
          <p:spPr>
            <a:xfrm rot="20279529">
              <a:off x="2284592" y="4709098"/>
              <a:ext cx="38604" cy="2365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5" name="任意多边形 25">
              <a:extLst>
                <a:ext uri="{FF2B5EF4-FFF2-40B4-BE49-F238E27FC236}">
                  <a16:creationId xmlns:a16="http://schemas.microsoft.com/office/drawing/2014/main" id="{E6FA03F6-6CC7-4E16-B2BB-20C1F0EB03C1}"/>
                </a:ext>
              </a:extLst>
            </p:cNvPr>
            <p:cNvSpPr/>
            <p:nvPr/>
          </p:nvSpPr>
          <p:spPr>
            <a:xfrm rot="20279529">
              <a:off x="2302799" y="4734812"/>
              <a:ext cx="38604" cy="2365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51" name="图片 50" descr="149">
            <a:extLst>
              <a:ext uri="{FF2B5EF4-FFF2-40B4-BE49-F238E27FC236}">
                <a16:creationId xmlns:a16="http://schemas.microsoft.com/office/drawing/2014/main" id="{10EDFCD5-DBEF-4007-BC9E-08A2CC8A5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937" y="4641026"/>
            <a:ext cx="1645444" cy="154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20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30"/>
          <p:cNvSpPr txBox="1"/>
          <p:nvPr>
            <p:custDataLst>
              <p:tags r:id="rId1"/>
            </p:custDataLst>
          </p:nvPr>
        </p:nvSpPr>
        <p:spPr>
          <a:xfrm>
            <a:off x="1612779" y="-9216"/>
            <a:ext cx="8721090" cy="107823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dirty="0">
                <a:solidFill>
                  <a:sysClr val="windowText" lastClr="000000"/>
                </a:solidFill>
                <a:latin typeface="標楷體" panose="03000509000000000000" charset="-120"/>
                <a:ea typeface="標楷體" panose="03000509000000000000" charset="-120"/>
                <a:cs typeface="+mn-ea"/>
                <a:sym typeface="+mn-ea"/>
              </a:rPr>
              <a:t>請思考</a:t>
            </a:r>
            <a:r>
              <a:rPr lang="en-US" altLang="zh-CN" sz="4800" b="1" dirty="0">
                <a:solidFill>
                  <a:sysClr val="windowText" lastClr="000000"/>
                </a:solidFill>
                <a:latin typeface="標楷體" panose="03000509000000000000" charset="-120"/>
                <a:ea typeface="標楷體" panose="03000509000000000000" charset="-120"/>
                <a:cs typeface="+mn-ea"/>
                <a:sym typeface="+mn-ea"/>
              </a:rPr>
              <a:t>……</a:t>
            </a:r>
            <a:endParaRPr lang="zh-CN" altLang="en-US" sz="3200" b="1" dirty="0">
              <a:solidFill>
                <a:srgbClr val="0070C0"/>
              </a:solidFill>
              <a:latin typeface="標楷體" panose="03000509000000000000" charset="-120"/>
              <a:ea typeface="標楷體" panose="03000509000000000000" charset="-120"/>
              <a:sym typeface="+mn-ea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4184530" y="5851273"/>
            <a:ext cx="4992729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請家長分享（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細明體" panose="02020509000000000000" pitchFamily="49" charset="-120"/>
                <a:cs typeface="Times New Roman" panose="02020603050405020304" pitchFamily="18" charset="0"/>
              </a:rPr>
              <a:t>3</a:t>
            </a:r>
            <a:r>
              <a:rPr lang="zh-CN" altLang="en-US" sz="2800" b="1" dirty="0">
                <a:solidFill>
                  <a:srgbClr val="FF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分鐘</a:t>
            </a:r>
            <a:r>
              <a:rPr lang="zh-CN" altLang="en-US" sz="2800" b="1" dirty="0">
                <a:latin typeface="細明體" panose="02020509000000000000" pitchFamily="49" charset="-120"/>
                <a:ea typeface="細明體" panose="02020509000000000000" pitchFamily="49" charset="-120"/>
              </a:rPr>
              <a:t>）</a:t>
            </a:r>
            <a:endParaRPr lang="en-US" altLang="zh-CN" sz="2800" b="1" dirty="0"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F13E2C2-563B-45C0-9A29-B12FC411E1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454" b="90595"/>
          <a:stretch/>
        </p:blipFill>
        <p:spPr>
          <a:xfrm>
            <a:off x="2414975" y="5230136"/>
            <a:ext cx="1769555" cy="1612523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0CFCB1C-D313-4745-BA74-3D446E0F646B}"/>
              </a:ext>
            </a:extLst>
          </p:cNvPr>
          <p:cNvSpPr/>
          <p:nvPr/>
        </p:nvSpPr>
        <p:spPr>
          <a:xfrm>
            <a:off x="6272742" y="1334430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u="sng" dirty="0">
                <a:latin typeface="PMingLiU" panose="02020500000000000000" pitchFamily="18" charset="-120"/>
                <a:ea typeface="PMingLiU" panose="02020500000000000000" pitchFamily="18" charset="-120"/>
              </a:rPr>
              <a:t>托兒所</a:t>
            </a:r>
            <a:r>
              <a:rPr lang="zh-CN" altLang="en-US" sz="2800" b="1" u="sng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不可以</a:t>
            </a:r>
            <a:r>
              <a:rPr lang="zh-CN" altLang="en-US" sz="2800" b="1" u="sng" dirty="0">
                <a:latin typeface="PMingLiU" panose="02020500000000000000" pitchFamily="18" charset="-120"/>
                <a:ea typeface="PMingLiU" panose="02020500000000000000" pitchFamily="18" charset="-120"/>
              </a:rPr>
              <a:t>解決哪些問題</a:t>
            </a:r>
            <a:r>
              <a:rPr lang="zh-TW" altLang="en-US" sz="2800" b="1" u="sng" dirty="0">
                <a:latin typeface="PMingLiU" panose="02020500000000000000" pitchFamily="18" charset="-120"/>
                <a:ea typeface="PMingLiU" panose="02020500000000000000" pitchFamily="18" charset="-120"/>
              </a:rPr>
              <a:t>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61061B52-650C-41EF-B6DA-D2569C07B819}"/>
              </a:ext>
            </a:extLst>
          </p:cNvPr>
          <p:cNvSpPr txBox="1"/>
          <p:nvPr/>
        </p:nvSpPr>
        <p:spPr>
          <a:xfrm>
            <a:off x="366149" y="2013823"/>
            <a:ext cx="5120251" cy="307776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DFKai-SB" panose="03000509000000000000" pitchFamily="65" charset="-120"/>
                <a:ea typeface="DFKai-SB" panose="03000509000000000000" pitchFamily="65" charset="-120"/>
              </a:rPr>
              <a:t>暫時的日間照看</a:t>
            </a:r>
            <a:endParaRPr lang="en-US" altLang="zh-CN" sz="28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DFKai-SB" panose="03000509000000000000" pitchFamily="65" charset="-120"/>
                <a:ea typeface="DFKai-SB" panose="03000509000000000000" pitchFamily="65" charset="-120"/>
              </a:rPr>
              <a:t>集體生活的體驗</a:t>
            </a:r>
            <a:endParaRPr lang="en-US" altLang="zh-CN" sz="28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DFKai-SB" panose="03000509000000000000" pitchFamily="65" charset="-120"/>
                <a:ea typeface="DFKai-SB" panose="03000509000000000000" pitchFamily="65" charset="-120"/>
              </a:rPr>
              <a:t>提供同齡小朋友間的交際環境</a:t>
            </a:r>
            <a:endParaRPr lang="en-US" altLang="zh-CN" sz="28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DFKai-SB" panose="03000509000000000000" pitchFamily="65" charset="-120"/>
                <a:ea typeface="DFKai-SB" panose="03000509000000000000" pitchFamily="65" charset="-120"/>
              </a:rPr>
              <a:t>自理能力的培養</a:t>
            </a:r>
            <a:endParaRPr lang="en-US" altLang="zh-CN" sz="28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CN" sz="2800" b="1" dirty="0">
                <a:latin typeface="DFKai-SB" panose="03000509000000000000" pitchFamily="65" charset="-120"/>
                <a:ea typeface="DFKai-SB" panose="03000509000000000000" pitchFamily="65" charset="-120"/>
              </a:rPr>
              <a:t>……</a:t>
            </a:r>
          </a:p>
          <a:p>
            <a:endParaRPr lang="en-US" altLang="zh-CN" b="1" dirty="0"/>
          </a:p>
          <a:p>
            <a:endParaRPr lang="en-US" altLang="zh-CN" b="1" dirty="0"/>
          </a:p>
          <a:p>
            <a:endParaRPr lang="zh-CN" altLang="en-US" b="1" dirty="0"/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89FE744C-EA94-4731-913E-5491C5AC1110}"/>
              </a:ext>
            </a:extLst>
          </p:cNvPr>
          <p:cNvSpPr txBox="1"/>
          <p:nvPr/>
        </p:nvSpPr>
        <p:spPr>
          <a:xfrm>
            <a:off x="5653651" y="2013594"/>
            <a:ext cx="6172200" cy="310854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zh-CN" altLang="en-US" sz="2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專注，一對一的關愛</a:t>
            </a:r>
            <a:endParaRPr kumimoji="1" lang="en-US" altLang="zh-CN" sz="2800" b="1" dirty="0">
              <a:solidFill>
                <a:schemeClr val="tx1"/>
              </a:solidFill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DFKai-SB" panose="03000509000000000000" pitchFamily="65" charset="-120"/>
                <a:ea typeface="DFKai-SB" panose="03000509000000000000" pitchFamily="65" charset="-120"/>
              </a:rPr>
              <a:t>血緣關係下潛移默化，增進親子感情</a:t>
            </a:r>
            <a:endParaRPr lang="en-US" altLang="zh-CN" sz="28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DFKai-SB" panose="03000509000000000000" pitchFamily="65" charset="-120"/>
                <a:ea typeface="DFKai-SB" panose="03000509000000000000" pitchFamily="65" charset="-120"/>
              </a:rPr>
              <a:t>舒適的起居飲食</a:t>
            </a:r>
            <a:endParaRPr lang="en-US" altLang="zh-CN" sz="28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DFKai-SB" panose="03000509000000000000" pitchFamily="65" charset="-120"/>
                <a:ea typeface="DFKai-SB" panose="03000509000000000000" pitchFamily="65" charset="-120"/>
              </a:rPr>
              <a:t>穩定的照顧者，解除孤獨感</a:t>
            </a:r>
            <a:endParaRPr lang="en-US" altLang="zh-CN" sz="28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DFKai-SB" panose="03000509000000000000" pitchFamily="65" charset="-120"/>
                <a:ea typeface="DFKai-SB" panose="03000509000000000000" pitchFamily="65" charset="-120"/>
              </a:rPr>
              <a:t>無微不至的照顧</a:t>
            </a:r>
            <a:endParaRPr lang="en-US" altLang="zh-CN" sz="28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zh-CN" altLang="en-US" sz="2800" b="1" dirty="0">
                <a:latin typeface="DFKai-SB" panose="03000509000000000000" pitchFamily="65" charset="-120"/>
                <a:ea typeface="DFKai-SB" panose="03000509000000000000" pitchFamily="65" charset="-120"/>
              </a:rPr>
              <a:t>差異化的培育，因材施教</a:t>
            </a:r>
            <a:endParaRPr lang="en-US" altLang="zh-CN" sz="2800" b="1" dirty="0">
              <a:latin typeface="DFKai-SB" panose="03000509000000000000" pitchFamily="65" charset="-120"/>
              <a:ea typeface="DFKai-SB" panose="03000509000000000000" pitchFamily="65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sz="2800" b="1" dirty="0">
                <a:solidFill>
                  <a:schemeClr val="tx1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……</a:t>
            </a:r>
            <a:endParaRPr kumimoji="1" lang="zh-MO" altLang="en-US" b="1" dirty="0">
              <a:solidFill>
                <a:schemeClr val="tx1"/>
              </a:solidFill>
              <a:latin typeface="Verdana" panose="020B0604030504040204" charset="0"/>
              <a:ea typeface="新細明體" panose="02020500000000000000" charset="-12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2CA99ECE-3E02-4D8A-A623-CF8019E5265B}"/>
              </a:ext>
            </a:extLst>
          </p:cNvPr>
          <p:cNvSpPr/>
          <p:nvPr/>
        </p:nvSpPr>
        <p:spPr>
          <a:xfrm>
            <a:off x="701687" y="1334430"/>
            <a:ext cx="4493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u="sng" dirty="0">
                <a:latin typeface="PMingLiU" panose="02020500000000000000" pitchFamily="18" charset="-120"/>
                <a:ea typeface="PMingLiU" panose="02020500000000000000" pitchFamily="18" charset="-120"/>
              </a:rPr>
              <a:t>托兒所</a:t>
            </a:r>
            <a:r>
              <a:rPr lang="zh-CN" altLang="en-US" sz="2800" b="1" u="sng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可以</a:t>
            </a:r>
            <a:r>
              <a:rPr lang="zh-CN" altLang="en-US" sz="2800" b="1" u="sng" dirty="0">
                <a:latin typeface="PMingLiU" panose="02020500000000000000" pitchFamily="18" charset="-120"/>
                <a:ea typeface="PMingLiU" panose="02020500000000000000" pitchFamily="18" charset="-120"/>
              </a:rPr>
              <a:t>解決哪些問題</a:t>
            </a:r>
            <a:r>
              <a:rPr lang="zh-TW" altLang="en-US" sz="2800" b="1" u="sng" dirty="0">
                <a:latin typeface="PMingLiU" panose="02020500000000000000" pitchFamily="18" charset="-120"/>
                <a:ea typeface="PMingLiU" panose="02020500000000000000" pitchFamily="18" charset="-120"/>
              </a:rPr>
              <a:t>？</a:t>
            </a:r>
          </a:p>
        </p:txBody>
      </p:sp>
    </p:spTree>
    <p:extLst>
      <p:ext uri="{BB962C8B-B14F-4D97-AF65-F5344CB8AC3E}">
        <p14:creationId xmlns:p14="http://schemas.microsoft.com/office/powerpoint/2010/main" val="4247573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030000" y="304517"/>
            <a:ext cx="4997521" cy="864000"/>
          </a:xfrm>
        </p:spPr>
        <p:txBody>
          <a:bodyPr>
            <a:normAutofit/>
          </a:bodyPr>
          <a:lstStyle/>
          <a:p>
            <a:r>
              <a:rPr lang="en-US" altLang="zh-CN" sz="4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“</a:t>
            </a:r>
            <a:r>
              <a:rPr lang="zh-CN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幸福</a:t>
            </a:r>
            <a:r>
              <a:rPr lang="en-US" altLang="zh-CN" sz="4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”</a:t>
            </a:r>
            <a:r>
              <a:rPr lang="zh-TW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CN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家長？</a:t>
            </a:r>
            <a:endParaRPr lang="zh-MO" altLang="en-US" sz="4400" b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567468" y="6356349"/>
            <a:ext cx="2743200" cy="365125"/>
          </a:xfrm>
        </p:spPr>
        <p:txBody>
          <a:bodyPr/>
          <a:lstStyle/>
          <a:p>
            <a:fld id="{8CAD253A-625D-47D3-A605-D5FF3E1529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18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16" name="群組 15"/>
          <p:cNvGrpSpPr/>
          <p:nvPr/>
        </p:nvGrpSpPr>
        <p:grpSpPr>
          <a:xfrm>
            <a:off x="1941413" y="1391069"/>
            <a:ext cx="9893948" cy="3640379"/>
            <a:chOff x="1941413" y="1391069"/>
            <a:chExt cx="9893948" cy="3640379"/>
          </a:xfrm>
        </p:grpSpPr>
        <p:grpSp>
          <p:nvGrpSpPr>
            <p:cNvPr id="15" name="群組 14"/>
            <p:cNvGrpSpPr/>
            <p:nvPr/>
          </p:nvGrpSpPr>
          <p:grpSpPr>
            <a:xfrm>
              <a:off x="5514976" y="1391069"/>
              <a:ext cx="2993794" cy="2747832"/>
              <a:chOff x="5514976" y="1403769"/>
              <a:chExt cx="2993794" cy="2747832"/>
            </a:xfrm>
          </p:grpSpPr>
          <p:grpSp>
            <p:nvGrpSpPr>
              <p:cNvPr id="37" name="组合 36"/>
              <p:cNvGrpSpPr/>
              <p:nvPr/>
            </p:nvGrpSpPr>
            <p:grpSpPr>
              <a:xfrm>
                <a:off x="5514976" y="1403769"/>
                <a:ext cx="2993794" cy="2747832"/>
                <a:chOff x="5051531" y="1588892"/>
                <a:chExt cx="3044952" cy="2752979"/>
              </a:xfrm>
            </p:grpSpPr>
            <p:sp>
              <p:nvSpPr>
                <p:cNvPr id="26" name="弧形 25"/>
                <p:cNvSpPr/>
                <p:nvPr/>
              </p:nvSpPr>
              <p:spPr>
                <a:xfrm rot="8245786">
                  <a:off x="5051531" y="1588892"/>
                  <a:ext cx="3044952" cy="2752979"/>
                </a:xfrm>
                <a:prstGeom prst="arc">
                  <a:avLst>
                    <a:gd name="adj1" fmla="val 16246164"/>
                    <a:gd name="adj2" fmla="val 0"/>
                  </a:avLst>
                </a:prstGeom>
                <a:ln w="28575">
                  <a:solidFill>
                    <a:srgbClr val="76AADB"/>
                  </a:solidFill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cxnSp>
              <p:nvCxnSpPr>
                <p:cNvPr id="32" name="直接箭头连接符 31"/>
                <p:cNvCxnSpPr/>
                <p:nvPr/>
              </p:nvCxnSpPr>
              <p:spPr>
                <a:xfrm flipH="1" flipV="1">
                  <a:off x="5217336" y="3722205"/>
                  <a:ext cx="274023" cy="298369"/>
                </a:xfrm>
                <a:prstGeom prst="straightConnector1">
                  <a:avLst/>
                </a:prstGeom>
                <a:ln w="28575">
                  <a:solidFill>
                    <a:srgbClr val="76AADB"/>
                  </a:solidFill>
                  <a:tailEnd type="triangle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  <p:cxnSp>
              <p:nvCxnSpPr>
                <p:cNvPr id="36" name="直接箭头连接符 35"/>
                <p:cNvCxnSpPr/>
                <p:nvPr/>
              </p:nvCxnSpPr>
              <p:spPr>
                <a:xfrm flipV="1">
                  <a:off x="7464941" y="3746401"/>
                  <a:ext cx="293197" cy="282138"/>
                </a:xfrm>
                <a:prstGeom prst="straightConnector1">
                  <a:avLst/>
                </a:prstGeom>
                <a:ln w="28575">
                  <a:solidFill>
                    <a:srgbClr val="76AADB"/>
                  </a:solidFill>
                  <a:tailEnd type="triangle"/>
                </a:ln>
              </p:spPr>
              <p:style>
                <a:lnRef idx="1">
                  <a:schemeClr val="accent6"/>
                </a:lnRef>
                <a:fillRef idx="0">
                  <a:schemeClr val="accent6"/>
                </a:fillRef>
                <a:effectRef idx="0">
                  <a:schemeClr val="accent6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8" name="文本框 37"/>
              <p:cNvSpPr txBox="1"/>
              <p:nvPr/>
            </p:nvSpPr>
            <p:spPr>
              <a:xfrm>
                <a:off x="6181554" y="3600072"/>
                <a:ext cx="14157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zh-CN" altLang="en-US" sz="2400" b="1" dirty="0">
                    <a:latin typeface="PMingLiU" panose="02020500000000000000" pitchFamily="18" charset="-120"/>
                    <a:ea typeface="PMingLiU" panose="02020500000000000000" pitchFamily="18" charset="-120"/>
                  </a:rPr>
                  <a:t>過早外判</a:t>
                </a:r>
              </a:p>
            </p:txBody>
          </p:sp>
        </p:grpSp>
        <p:sp>
          <p:nvSpPr>
            <p:cNvPr id="45" name="矩形 44"/>
            <p:cNvSpPr/>
            <p:nvPr/>
          </p:nvSpPr>
          <p:spPr>
            <a:xfrm>
              <a:off x="7337421" y="4187130"/>
              <a:ext cx="4497940" cy="830997"/>
            </a:xfrm>
            <a:prstGeom prst="rect">
              <a:avLst/>
            </a:prstGeom>
            <a:ln w="28575">
              <a:solidFill>
                <a:srgbClr val="70AD47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zh-CN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對新環境</a:t>
              </a:r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容易</a:t>
              </a:r>
              <a:r>
                <a:rPr lang="zh-CN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產生焦慮、</a:t>
              </a:r>
              <a:r>
                <a:rPr lang="zh-CN" altLang="en-US" sz="2400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  <a:sym typeface="+mn-ea"/>
                </a:rPr>
                <a:t>缺乏信任和安全感</a:t>
              </a:r>
              <a:r>
                <a:rPr lang="zh-CN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、</a:t>
              </a:r>
              <a:r>
                <a:rPr lang="en-US" altLang="zh-CN" sz="2400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  <a:sym typeface="+mn-ea"/>
                </a:rPr>
                <a:t>……</a:t>
              </a:r>
              <a:endParaRPr lang="zh-CN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  <p:sp>
          <p:nvSpPr>
            <p:cNvPr id="19" name="矩形 18"/>
            <p:cNvSpPr/>
            <p:nvPr/>
          </p:nvSpPr>
          <p:spPr>
            <a:xfrm>
              <a:off x="1941413" y="4200451"/>
              <a:ext cx="4497940" cy="830997"/>
            </a:xfrm>
            <a:prstGeom prst="rect">
              <a:avLst/>
            </a:prstGeom>
            <a:ln w="28575">
              <a:solidFill>
                <a:srgbClr val="70AD47"/>
              </a:solidFill>
              <a:prstDash val="sysDash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不利於建立穩定的依戀關係</a:t>
              </a:r>
              <a:r>
                <a:rPr lang="zh-CN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、</a:t>
              </a:r>
              <a:r>
                <a:rPr lang="zh-TW" altLang="en-US" sz="2400" b="1" dirty="0"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</a:rPr>
                <a:t>錯過與幼兒相處的黃金時間</a:t>
              </a:r>
              <a:r>
                <a:rPr lang="en-US" altLang="zh-CN" sz="2400" b="1" dirty="0">
                  <a:solidFill>
                    <a:prstClr val="black"/>
                  </a:solidFill>
                  <a:latin typeface="標楷體" panose="03000509000000000000" pitchFamily="65" charset="-120"/>
                  <a:ea typeface="標楷體" panose="03000509000000000000" pitchFamily="65" charset="-120"/>
                  <a:cs typeface="Times New Roman" panose="02020603050405020304" pitchFamily="18" charset="0"/>
                  <a:sym typeface="+mn-ea"/>
                </a:rPr>
                <a:t>……</a:t>
              </a:r>
              <a:endParaRPr lang="zh-CN" altLang="en-US" sz="2400" b="1" dirty="0">
                <a:latin typeface="標楷體" panose="03000509000000000000" pitchFamily="65" charset="-120"/>
                <a:ea typeface="標楷體" panose="03000509000000000000" pitchFamily="65" charset="-120"/>
              </a:endParaRPr>
            </a:p>
          </p:txBody>
        </p:sp>
      </p:grpSp>
      <p:sp>
        <p:nvSpPr>
          <p:cNvPr id="41" name="左中括号 40"/>
          <p:cNvSpPr/>
          <p:nvPr/>
        </p:nvSpPr>
        <p:spPr>
          <a:xfrm>
            <a:off x="1373904" y="1344048"/>
            <a:ext cx="379562" cy="2842104"/>
          </a:xfrm>
          <a:prstGeom prst="leftBracket">
            <a:avLst/>
          </a:prstGeom>
          <a:ln w="38100">
            <a:solidFill>
              <a:srgbClr val="F7B63E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7B63E"/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2063751" y="270498"/>
            <a:ext cx="10115549" cy="3648764"/>
            <a:chOff x="2063751" y="270498"/>
            <a:chExt cx="10115549" cy="3648764"/>
          </a:xfrm>
        </p:grpSpPr>
        <p:sp>
          <p:nvSpPr>
            <p:cNvPr id="9" name="标题 1"/>
            <p:cNvSpPr txBox="1">
              <a:spLocks/>
            </p:cNvSpPr>
            <p:nvPr/>
          </p:nvSpPr>
          <p:spPr>
            <a:xfrm>
              <a:off x="7181779" y="270498"/>
              <a:ext cx="4997521" cy="86400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rgbClr val="5E72F7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altLang="zh-CN" sz="4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“</a:t>
              </a:r>
              <a:r>
                <a:rPr lang="zh-CN" altLang="en-US" sz="4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幸福</a:t>
              </a:r>
              <a:r>
                <a:rPr lang="en-US" altLang="zh-CN" sz="4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”</a:t>
              </a:r>
              <a:r>
                <a:rPr lang="zh-TW" altLang="en-US" sz="4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的</a:t>
              </a:r>
              <a:r>
                <a:rPr lang="zh-CN" altLang="en-US" sz="4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幼兒？</a:t>
              </a:r>
              <a:endParaRPr lang="zh-MO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10" name="橢圓 9"/>
            <p:cNvSpPr/>
            <p:nvPr/>
          </p:nvSpPr>
          <p:spPr>
            <a:xfrm>
              <a:off x="2063751" y="1133475"/>
              <a:ext cx="4238624" cy="2785787"/>
            </a:xfrm>
            <a:prstGeom prst="ellipse">
              <a:avLst/>
            </a:prstGeom>
            <a:ln w="38100">
              <a:solidFill>
                <a:srgbClr val="76AADB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altLang="zh-CN" sz="2400" dirty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  <p:sp>
          <p:nvSpPr>
            <p:cNvPr id="11" name="橢圓 10"/>
            <p:cNvSpPr/>
            <p:nvPr/>
          </p:nvSpPr>
          <p:spPr>
            <a:xfrm>
              <a:off x="7238996" y="1143000"/>
              <a:ext cx="4497939" cy="2603967"/>
            </a:xfrm>
            <a:prstGeom prst="ellipse">
              <a:avLst/>
            </a:prstGeom>
            <a:ln w="38100">
              <a:solidFill>
                <a:srgbClr val="76AADB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豐富的物質生活</a:t>
              </a:r>
              <a:endPara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各種能力的培養</a:t>
              </a:r>
              <a:endPara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集體生活的體驗</a:t>
              </a:r>
              <a:endPara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zh-CN" altLang="en-US" sz="2400" b="1" dirty="0">
                  <a:solidFill>
                    <a:schemeClr val="tx1"/>
                  </a:solidFill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祖父母及傭人照顧</a:t>
              </a:r>
              <a:endPara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24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……</a:t>
              </a:r>
              <a:endParaRPr lang="zh-CN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2492383" y="1515688"/>
              <a:ext cx="3416320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zh-CN" altLang="en-US" sz="24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數量龐大的照顧機構</a:t>
              </a:r>
              <a:endParaRPr lang="en-US" altLang="zh-CN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zh-CN" altLang="en-US" sz="24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多元優質的照顧服務</a:t>
              </a:r>
              <a:endParaRPr lang="en-US" altLang="zh-CN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zh-CN" altLang="en-US" sz="24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富足充裕的經濟條件</a:t>
              </a:r>
              <a:endParaRPr lang="en-US" altLang="zh-CN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zh-CN" altLang="en-US" sz="24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政府對幼兒的關注</a:t>
              </a:r>
              <a:endParaRPr lang="en-US" altLang="zh-CN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zh-CN" altLang="en-US" sz="24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托育費用的資助</a:t>
              </a:r>
              <a:endParaRPr lang="en-US" altLang="zh-CN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  <a:p>
              <a:pPr algn="ctr"/>
              <a:r>
                <a:rPr lang="en-US" altLang="zh-CN" sz="2400" b="1" dirty="0">
                  <a:latin typeface="Times New Roman" panose="02020603050405020304" pitchFamily="18" charset="0"/>
                  <a:ea typeface="標楷體" panose="03000509000000000000" pitchFamily="65" charset="-120"/>
                  <a:cs typeface="Times New Roman" panose="02020603050405020304" pitchFamily="18" charset="0"/>
                </a:rPr>
                <a:t>           ……</a:t>
              </a:r>
              <a:endParaRPr lang="zh-CN" altLang="en-US" sz="2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42" name="文本框 41"/>
          <p:cNvSpPr txBox="1"/>
          <p:nvPr/>
        </p:nvSpPr>
        <p:spPr>
          <a:xfrm>
            <a:off x="751672" y="1531429"/>
            <a:ext cx="615553" cy="238783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zh-CN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表面</a:t>
            </a:r>
            <a:r>
              <a:rPr lang="en-US" altLang="zh-CN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\</a:t>
            </a:r>
            <a:r>
              <a:rPr lang="zh-CN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短期幸福</a:t>
            </a:r>
          </a:p>
        </p:txBody>
      </p:sp>
      <p:grpSp>
        <p:nvGrpSpPr>
          <p:cNvPr id="17" name="群組 16"/>
          <p:cNvGrpSpPr/>
          <p:nvPr/>
        </p:nvGrpSpPr>
        <p:grpSpPr>
          <a:xfrm>
            <a:off x="680053" y="4470167"/>
            <a:ext cx="11292924" cy="2387833"/>
            <a:chOff x="680053" y="4470167"/>
            <a:chExt cx="11292924" cy="2387833"/>
          </a:xfrm>
        </p:grpSpPr>
        <p:sp>
          <p:nvSpPr>
            <p:cNvPr id="43" name="左中括号 42"/>
            <p:cNvSpPr/>
            <p:nvPr/>
          </p:nvSpPr>
          <p:spPr>
            <a:xfrm>
              <a:off x="1413819" y="4939742"/>
              <a:ext cx="361730" cy="1607372"/>
            </a:xfrm>
            <a:prstGeom prst="leftBracket">
              <a:avLst/>
            </a:prstGeom>
            <a:ln w="38100">
              <a:solidFill>
                <a:srgbClr val="F7B63E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1667997" y="5543048"/>
              <a:ext cx="10304980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良好緊密的親子關係</a:t>
              </a:r>
              <a:r>
                <a:rPr lang="zh-TW" altLang="zh-CN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／</a:t>
              </a:r>
              <a:r>
                <a:rPr lang="zh-CN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父母穩定的陪伴</a:t>
              </a:r>
              <a:r>
                <a:rPr lang="zh-TW" altLang="zh-CN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／</a:t>
              </a:r>
              <a:r>
                <a:rPr lang="zh-CN" altLang="en-US" sz="2800" b="1" dirty="0">
                  <a:solidFill>
                    <a:srgbClr val="FF0000"/>
                  </a:solidFill>
                  <a:latin typeface="標楷體" panose="03000509000000000000" pitchFamily="65" charset="-120"/>
                  <a:ea typeface="標楷體" panose="03000509000000000000" pitchFamily="65" charset="-120"/>
                </a:rPr>
                <a:t>和諧且有效的家庭教育</a:t>
              </a:r>
              <a:endParaRPr lang="en-US" altLang="zh-CN" sz="28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endParaRPr>
            </a:p>
            <a:p>
              <a:pPr algn="ctr"/>
              <a:r>
                <a:rPr lang="en-US" altLang="zh-CN" sz="2400" b="1" dirty="0">
                  <a:solidFill>
                    <a:srgbClr val="FF0000"/>
                  </a:solidFill>
                  <a:latin typeface="PMingLiU" panose="02020500000000000000" pitchFamily="18" charset="-120"/>
                  <a:ea typeface="PMingLiU" panose="02020500000000000000" pitchFamily="18" charset="-120"/>
                </a:rPr>
                <a:t>……</a:t>
              </a:r>
              <a:endParaRPr lang="zh-CN" altLang="en-US" sz="2400" b="1" dirty="0">
                <a:solidFill>
                  <a:srgbClr val="FF0000"/>
                </a:solidFill>
                <a:latin typeface="PMingLiU" panose="02020500000000000000" pitchFamily="18" charset="-120"/>
                <a:ea typeface="PMingLiU" panose="02020500000000000000" pitchFamily="18" charset="-120"/>
              </a:endParaRPr>
            </a:p>
          </p:txBody>
        </p:sp>
        <p:sp>
          <p:nvSpPr>
            <p:cNvPr id="44" name="文本框 43"/>
            <p:cNvSpPr txBox="1"/>
            <p:nvPr/>
          </p:nvSpPr>
          <p:spPr>
            <a:xfrm>
              <a:off x="680053" y="4470167"/>
              <a:ext cx="615553" cy="2387833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lang="zh-CN" altLang="en-US" sz="28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深層</a:t>
              </a:r>
              <a:r>
                <a:rPr lang="en-US" altLang="zh-CN" sz="28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\</a:t>
              </a:r>
              <a:r>
                <a:rPr lang="zh-CN" altLang="en-US" sz="2800" b="1" dirty="0">
                  <a:latin typeface="標楷體" panose="03000509000000000000" pitchFamily="65" charset="-120"/>
                  <a:ea typeface="標楷體" panose="03000509000000000000" pitchFamily="65" charset="-120"/>
                </a:rPr>
                <a:t>長期幸福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3345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1"/>
          <p:cNvSpPr txBox="1">
            <a:spLocks/>
          </p:cNvSpPr>
          <p:nvPr/>
        </p:nvSpPr>
        <p:spPr>
          <a:xfrm>
            <a:off x="1414129" y="6343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家長的「愛」和「陪伴」</a:t>
            </a:r>
            <a:br>
              <a:rPr lang="en-US" altLang="zh-TW" sz="40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</a:b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對孩子</a:t>
            </a:r>
            <a:r>
              <a:rPr lang="zh-CN" altLang="en-US" sz="40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的社會情感和認知能力</a:t>
            </a: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有重要影響！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28" y="254317"/>
            <a:ext cx="943795" cy="943795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876300" y="2740908"/>
            <a:ext cx="1045844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從小有父母疼愛和陪伴成長的孩子，他們與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父母有極強情感紐帶</a:t>
            </a:r>
            <a:r>
              <a:rPr lang="zh-CN" altLang="en-US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，這些孩子的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社會情感和認知能力的發展都不錯</a:t>
            </a:r>
            <a:r>
              <a:rPr lang="zh-CN" altLang="en-US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，長大後在行為問題的出現方面也減少</a:t>
            </a:r>
            <a:r>
              <a:rPr lang="en-US" altLang="zh-CN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2.5</a:t>
            </a:r>
            <a:r>
              <a:rPr lang="zh-CN" altLang="en-US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倍；</a:t>
            </a:r>
            <a:endParaRPr lang="en-US" altLang="zh-CN" sz="2400" b="1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相反，那些幼年跟父母分離的孩子，他們在上幼稚園前就可能有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較差的語言能力和行為問題</a:t>
            </a:r>
            <a:r>
              <a:rPr lang="zh-CN" altLang="en-US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，比如愛打人或行為粗魯，又或者他們總愛哭鼻子。</a:t>
            </a:r>
          </a:p>
          <a:p>
            <a:pPr>
              <a:lnSpc>
                <a:spcPct val="150000"/>
              </a:lnSpc>
            </a:pPr>
            <a:br>
              <a:rPr lang="zh-CN" altLang="en-US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</a:br>
            <a:endParaRPr lang="zh-HK" altLang="en-US" sz="2400" b="1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718725" y="1388998"/>
            <a:ext cx="107303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美國有一項報告，他們研究了一群在</a:t>
            </a:r>
            <a:r>
              <a:rPr lang="en-US" altLang="zh-CN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2001</a:t>
            </a:r>
            <a:r>
              <a:rPr lang="zh-CN" altLang="en-US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年出生的</a:t>
            </a:r>
            <a:r>
              <a:rPr lang="en-US" altLang="zh-CN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4000</a:t>
            </a:r>
            <a:r>
              <a:rPr lang="zh-CN" altLang="en-US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個孩子，結論引起了無數父母的關注</a:t>
            </a:r>
            <a:r>
              <a:rPr lang="en-US" altLang="zh-CN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……</a:t>
            </a:r>
            <a:endParaRPr lang="zh-HK" altLang="en-US" sz="2400" dirty="0"/>
          </a:p>
        </p:txBody>
      </p:sp>
    </p:spTree>
    <p:extLst>
      <p:ext uri="{BB962C8B-B14F-4D97-AF65-F5344CB8AC3E}">
        <p14:creationId xmlns:p14="http://schemas.microsoft.com/office/powerpoint/2010/main" val="985042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97"/>
          <p:cNvSpPr>
            <a:spLocks noEditPoints="1"/>
          </p:cNvSpPr>
          <p:nvPr/>
        </p:nvSpPr>
        <p:spPr bwMode="auto">
          <a:xfrm>
            <a:off x="1901749" y="2683840"/>
            <a:ext cx="3656480" cy="1802942"/>
          </a:xfrm>
          <a:custGeom>
            <a:avLst/>
            <a:gdLst>
              <a:gd name="T0" fmla="*/ 238 w 1347"/>
              <a:gd name="T1" fmla="*/ 94 h 671"/>
              <a:gd name="T2" fmla="*/ 264 w 1347"/>
              <a:gd name="T3" fmla="*/ 254 h 671"/>
              <a:gd name="T4" fmla="*/ 296 w 1347"/>
              <a:gd name="T5" fmla="*/ 275 h 671"/>
              <a:gd name="T6" fmla="*/ 85 w 1347"/>
              <a:gd name="T7" fmla="*/ 295 h 671"/>
              <a:gd name="T8" fmla="*/ 89 w 1347"/>
              <a:gd name="T9" fmla="*/ 658 h 671"/>
              <a:gd name="T10" fmla="*/ 599 w 1347"/>
              <a:gd name="T11" fmla="*/ 658 h 671"/>
              <a:gd name="T12" fmla="*/ 1159 w 1347"/>
              <a:gd name="T13" fmla="*/ 608 h 671"/>
              <a:gd name="T14" fmla="*/ 1287 w 1347"/>
              <a:gd name="T15" fmla="*/ 397 h 671"/>
              <a:gd name="T16" fmla="*/ 948 w 1347"/>
              <a:gd name="T17" fmla="*/ 248 h 671"/>
              <a:gd name="T18" fmla="*/ 940 w 1347"/>
              <a:gd name="T19" fmla="*/ 85 h 671"/>
              <a:gd name="T20" fmla="*/ 1148 w 1347"/>
              <a:gd name="T21" fmla="*/ 64 h 671"/>
              <a:gd name="T22" fmla="*/ 1115 w 1347"/>
              <a:gd name="T23" fmla="*/ 14 h 671"/>
              <a:gd name="T24" fmla="*/ 755 w 1347"/>
              <a:gd name="T25" fmla="*/ 23 h 671"/>
              <a:gd name="T26" fmla="*/ 268 w 1347"/>
              <a:gd name="T27" fmla="*/ 8 h 671"/>
              <a:gd name="T28" fmla="*/ 19 w 1347"/>
              <a:gd name="T29" fmla="*/ 29 h 671"/>
              <a:gd name="T30" fmla="*/ 1201 w 1347"/>
              <a:gd name="T31" fmla="*/ 47 h 671"/>
              <a:gd name="T32" fmla="*/ 1190 w 1347"/>
              <a:gd name="T33" fmla="*/ 21 h 671"/>
              <a:gd name="T34" fmla="*/ 1140 w 1347"/>
              <a:gd name="T35" fmla="*/ 42 h 671"/>
              <a:gd name="T36" fmla="*/ 1110 w 1347"/>
              <a:gd name="T37" fmla="*/ 31 h 671"/>
              <a:gd name="T38" fmla="*/ 270 w 1347"/>
              <a:gd name="T39" fmla="*/ 190 h 671"/>
              <a:gd name="T40" fmla="*/ 77 w 1347"/>
              <a:gd name="T41" fmla="*/ 339 h 671"/>
              <a:gd name="T42" fmla="*/ 95 w 1347"/>
              <a:gd name="T43" fmla="*/ 651 h 671"/>
              <a:gd name="T44" fmla="*/ 100 w 1347"/>
              <a:gd name="T45" fmla="*/ 578 h 671"/>
              <a:gd name="T46" fmla="*/ 146 w 1347"/>
              <a:gd name="T47" fmla="*/ 643 h 671"/>
              <a:gd name="T48" fmla="*/ 243 w 1347"/>
              <a:gd name="T49" fmla="*/ 636 h 671"/>
              <a:gd name="T50" fmla="*/ 416 w 1347"/>
              <a:gd name="T51" fmla="*/ 654 h 671"/>
              <a:gd name="T52" fmla="*/ 590 w 1347"/>
              <a:gd name="T53" fmla="*/ 639 h 671"/>
              <a:gd name="T54" fmla="*/ 693 w 1347"/>
              <a:gd name="T55" fmla="*/ 644 h 671"/>
              <a:gd name="T56" fmla="*/ 764 w 1347"/>
              <a:gd name="T57" fmla="*/ 644 h 671"/>
              <a:gd name="T58" fmla="*/ 1069 w 1347"/>
              <a:gd name="T59" fmla="*/ 636 h 671"/>
              <a:gd name="T60" fmla="*/ 1202 w 1347"/>
              <a:gd name="T61" fmla="*/ 548 h 671"/>
              <a:gd name="T62" fmla="*/ 1317 w 1347"/>
              <a:gd name="T63" fmla="*/ 474 h 671"/>
              <a:gd name="T64" fmla="*/ 1318 w 1347"/>
              <a:gd name="T65" fmla="*/ 460 h 671"/>
              <a:gd name="T66" fmla="*/ 879 w 1347"/>
              <a:gd name="T67" fmla="*/ 615 h 671"/>
              <a:gd name="T68" fmla="*/ 219 w 1347"/>
              <a:gd name="T69" fmla="*/ 628 h 671"/>
              <a:gd name="T70" fmla="*/ 87 w 1347"/>
              <a:gd name="T71" fmla="*/ 347 h 671"/>
              <a:gd name="T72" fmla="*/ 278 w 1347"/>
              <a:gd name="T73" fmla="*/ 301 h 671"/>
              <a:gd name="T74" fmla="*/ 313 w 1347"/>
              <a:gd name="T75" fmla="*/ 320 h 671"/>
              <a:gd name="T76" fmla="*/ 899 w 1347"/>
              <a:gd name="T77" fmla="*/ 298 h 671"/>
              <a:gd name="T78" fmla="*/ 826 w 1347"/>
              <a:gd name="T79" fmla="*/ 330 h 671"/>
              <a:gd name="T80" fmla="*/ 889 w 1347"/>
              <a:gd name="T81" fmla="*/ 296 h 671"/>
              <a:gd name="T82" fmla="*/ 791 w 1347"/>
              <a:gd name="T83" fmla="*/ 343 h 671"/>
              <a:gd name="T84" fmla="*/ 1030 w 1347"/>
              <a:gd name="T85" fmla="*/ 327 h 671"/>
              <a:gd name="T86" fmla="*/ 1000 w 1347"/>
              <a:gd name="T87" fmla="*/ 307 h 671"/>
              <a:gd name="T88" fmla="*/ 951 w 1347"/>
              <a:gd name="T89" fmla="*/ 280 h 671"/>
              <a:gd name="T90" fmla="*/ 288 w 1347"/>
              <a:gd name="T91" fmla="*/ 342 h 671"/>
              <a:gd name="T92" fmla="*/ 905 w 1347"/>
              <a:gd name="T93" fmla="*/ 318 h 671"/>
              <a:gd name="T94" fmla="*/ 908 w 1347"/>
              <a:gd name="T95" fmla="*/ 243 h 671"/>
              <a:gd name="T96" fmla="*/ 927 w 1347"/>
              <a:gd name="T97" fmla="*/ 178 h 671"/>
              <a:gd name="T98" fmla="*/ 914 w 1347"/>
              <a:gd name="T99" fmla="*/ 184 h 671"/>
              <a:gd name="T100" fmla="*/ 905 w 1347"/>
              <a:gd name="T101" fmla="*/ 24 h 671"/>
              <a:gd name="T102" fmla="*/ 923 w 1347"/>
              <a:gd name="T103" fmla="*/ 71 h 671"/>
              <a:gd name="T104" fmla="*/ 900 w 1347"/>
              <a:gd name="T105" fmla="*/ 115 h 671"/>
              <a:gd name="T106" fmla="*/ 791 w 1347"/>
              <a:gd name="T107" fmla="*/ 35 h 671"/>
              <a:gd name="T108" fmla="*/ 881 w 1347"/>
              <a:gd name="T109" fmla="*/ 71 h 671"/>
              <a:gd name="T110" fmla="*/ 903 w 1347"/>
              <a:gd name="T111" fmla="*/ 232 h 671"/>
              <a:gd name="T112" fmla="*/ 295 w 1347"/>
              <a:gd name="T113" fmla="*/ 189 h 671"/>
              <a:gd name="T114" fmla="*/ 272 w 1347"/>
              <a:gd name="T115" fmla="*/ 24 h 671"/>
              <a:gd name="T116" fmla="*/ 271 w 1347"/>
              <a:gd name="T117" fmla="*/ 68 h 671"/>
              <a:gd name="T118" fmla="*/ 265 w 1347"/>
              <a:gd name="T119" fmla="*/ 133 h 671"/>
              <a:gd name="T120" fmla="*/ 266 w 1347"/>
              <a:gd name="T121" fmla="*/ 85 h 671"/>
              <a:gd name="T122" fmla="*/ 18 w 1347"/>
              <a:gd name="T123" fmla="*/ 43 h 6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347" h="671">
                <a:moveTo>
                  <a:pt x="4" y="49"/>
                </a:moveTo>
                <a:lnTo>
                  <a:pt x="4" y="49"/>
                </a:lnTo>
                <a:lnTo>
                  <a:pt x="11" y="51"/>
                </a:lnTo>
                <a:lnTo>
                  <a:pt x="18" y="53"/>
                </a:lnTo>
                <a:lnTo>
                  <a:pt x="32" y="54"/>
                </a:lnTo>
                <a:lnTo>
                  <a:pt x="48" y="54"/>
                </a:lnTo>
                <a:lnTo>
                  <a:pt x="63" y="51"/>
                </a:lnTo>
                <a:lnTo>
                  <a:pt x="63" y="51"/>
                </a:lnTo>
                <a:lnTo>
                  <a:pt x="75" y="54"/>
                </a:lnTo>
                <a:lnTo>
                  <a:pt x="85" y="54"/>
                </a:lnTo>
                <a:lnTo>
                  <a:pt x="108" y="53"/>
                </a:lnTo>
                <a:lnTo>
                  <a:pt x="108" y="53"/>
                </a:lnTo>
                <a:lnTo>
                  <a:pt x="111" y="54"/>
                </a:lnTo>
                <a:lnTo>
                  <a:pt x="114" y="55"/>
                </a:lnTo>
                <a:lnTo>
                  <a:pt x="130" y="58"/>
                </a:lnTo>
                <a:lnTo>
                  <a:pt x="153" y="58"/>
                </a:lnTo>
                <a:lnTo>
                  <a:pt x="178" y="58"/>
                </a:lnTo>
                <a:lnTo>
                  <a:pt x="229" y="55"/>
                </a:lnTo>
                <a:lnTo>
                  <a:pt x="259" y="54"/>
                </a:lnTo>
                <a:lnTo>
                  <a:pt x="259" y="54"/>
                </a:lnTo>
                <a:lnTo>
                  <a:pt x="252" y="58"/>
                </a:lnTo>
                <a:lnTo>
                  <a:pt x="245" y="62"/>
                </a:lnTo>
                <a:lnTo>
                  <a:pt x="242" y="70"/>
                </a:lnTo>
                <a:lnTo>
                  <a:pt x="239" y="77"/>
                </a:lnTo>
                <a:lnTo>
                  <a:pt x="238" y="85"/>
                </a:lnTo>
                <a:lnTo>
                  <a:pt x="238" y="94"/>
                </a:lnTo>
                <a:lnTo>
                  <a:pt x="239" y="101"/>
                </a:lnTo>
                <a:lnTo>
                  <a:pt x="242" y="108"/>
                </a:lnTo>
                <a:lnTo>
                  <a:pt x="242" y="108"/>
                </a:lnTo>
                <a:lnTo>
                  <a:pt x="244" y="120"/>
                </a:lnTo>
                <a:lnTo>
                  <a:pt x="249" y="132"/>
                </a:lnTo>
                <a:lnTo>
                  <a:pt x="252" y="137"/>
                </a:lnTo>
                <a:lnTo>
                  <a:pt x="256" y="142"/>
                </a:lnTo>
                <a:lnTo>
                  <a:pt x="260" y="144"/>
                </a:lnTo>
                <a:lnTo>
                  <a:pt x="266" y="147"/>
                </a:lnTo>
                <a:lnTo>
                  <a:pt x="266" y="147"/>
                </a:lnTo>
                <a:lnTo>
                  <a:pt x="266" y="159"/>
                </a:lnTo>
                <a:lnTo>
                  <a:pt x="266" y="159"/>
                </a:lnTo>
                <a:lnTo>
                  <a:pt x="262" y="162"/>
                </a:lnTo>
                <a:lnTo>
                  <a:pt x="259" y="166"/>
                </a:lnTo>
                <a:lnTo>
                  <a:pt x="258" y="171"/>
                </a:lnTo>
                <a:lnTo>
                  <a:pt x="255" y="176"/>
                </a:lnTo>
                <a:lnTo>
                  <a:pt x="254" y="188"/>
                </a:lnTo>
                <a:lnTo>
                  <a:pt x="255" y="200"/>
                </a:lnTo>
                <a:lnTo>
                  <a:pt x="258" y="212"/>
                </a:lnTo>
                <a:lnTo>
                  <a:pt x="261" y="224"/>
                </a:lnTo>
                <a:lnTo>
                  <a:pt x="266" y="235"/>
                </a:lnTo>
                <a:lnTo>
                  <a:pt x="270" y="242"/>
                </a:lnTo>
                <a:lnTo>
                  <a:pt x="270" y="242"/>
                </a:lnTo>
                <a:lnTo>
                  <a:pt x="267" y="245"/>
                </a:lnTo>
                <a:lnTo>
                  <a:pt x="265" y="249"/>
                </a:lnTo>
                <a:lnTo>
                  <a:pt x="264" y="254"/>
                </a:lnTo>
                <a:lnTo>
                  <a:pt x="262" y="259"/>
                </a:lnTo>
                <a:lnTo>
                  <a:pt x="262" y="263"/>
                </a:lnTo>
                <a:lnTo>
                  <a:pt x="264" y="268"/>
                </a:lnTo>
                <a:lnTo>
                  <a:pt x="265" y="272"/>
                </a:lnTo>
                <a:lnTo>
                  <a:pt x="268" y="274"/>
                </a:lnTo>
                <a:lnTo>
                  <a:pt x="268" y="274"/>
                </a:lnTo>
                <a:lnTo>
                  <a:pt x="272" y="274"/>
                </a:lnTo>
                <a:lnTo>
                  <a:pt x="273" y="273"/>
                </a:lnTo>
                <a:lnTo>
                  <a:pt x="274" y="269"/>
                </a:lnTo>
                <a:lnTo>
                  <a:pt x="274" y="265"/>
                </a:lnTo>
                <a:lnTo>
                  <a:pt x="274" y="256"/>
                </a:lnTo>
                <a:lnTo>
                  <a:pt x="274" y="253"/>
                </a:lnTo>
                <a:lnTo>
                  <a:pt x="276" y="250"/>
                </a:lnTo>
                <a:lnTo>
                  <a:pt x="276" y="250"/>
                </a:lnTo>
                <a:lnTo>
                  <a:pt x="278" y="251"/>
                </a:lnTo>
                <a:lnTo>
                  <a:pt x="278" y="251"/>
                </a:lnTo>
                <a:lnTo>
                  <a:pt x="282" y="254"/>
                </a:lnTo>
                <a:lnTo>
                  <a:pt x="285" y="255"/>
                </a:lnTo>
                <a:lnTo>
                  <a:pt x="289" y="256"/>
                </a:lnTo>
                <a:lnTo>
                  <a:pt x="294" y="255"/>
                </a:lnTo>
                <a:lnTo>
                  <a:pt x="294" y="255"/>
                </a:lnTo>
                <a:lnTo>
                  <a:pt x="295" y="260"/>
                </a:lnTo>
                <a:lnTo>
                  <a:pt x="296" y="265"/>
                </a:lnTo>
                <a:lnTo>
                  <a:pt x="296" y="271"/>
                </a:lnTo>
                <a:lnTo>
                  <a:pt x="296" y="275"/>
                </a:lnTo>
                <a:lnTo>
                  <a:pt x="296" y="275"/>
                </a:lnTo>
                <a:lnTo>
                  <a:pt x="268" y="275"/>
                </a:lnTo>
                <a:lnTo>
                  <a:pt x="242" y="275"/>
                </a:lnTo>
                <a:lnTo>
                  <a:pt x="189" y="277"/>
                </a:lnTo>
                <a:lnTo>
                  <a:pt x="189" y="277"/>
                </a:lnTo>
                <a:lnTo>
                  <a:pt x="165" y="275"/>
                </a:lnTo>
                <a:lnTo>
                  <a:pt x="153" y="274"/>
                </a:lnTo>
                <a:lnTo>
                  <a:pt x="141" y="272"/>
                </a:lnTo>
                <a:lnTo>
                  <a:pt x="141" y="272"/>
                </a:lnTo>
                <a:lnTo>
                  <a:pt x="136" y="271"/>
                </a:lnTo>
                <a:lnTo>
                  <a:pt x="130" y="272"/>
                </a:lnTo>
                <a:lnTo>
                  <a:pt x="128" y="273"/>
                </a:lnTo>
                <a:lnTo>
                  <a:pt x="126" y="274"/>
                </a:lnTo>
                <a:lnTo>
                  <a:pt x="128" y="275"/>
                </a:lnTo>
                <a:lnTo>
                  <a:pt x="130" y="278"/>
                </a:lnTo>
                <a:lnTo>
                  <a:pt x="130" y="278"/>
                </a:lnTo>
                <a:lnTo>
                  <a:pt x="124" y="280"/>
                </a:lnTo>
                <a:lnTo>
                  <a:pt x="118" y="282"/>
                </a:lnTo>
                <a:lnTo>
                  <a:pt x="111" y="284"/>
                </a:lnTo>
                <a:lnTo>
                  <a:pt x="105" y="286"/>
                </a:lnTo>
                <a:lnTo>
                  <a:pt x="105" y="286"/>
                </a:lnTo>
                <a:lnTo>
                  <a:pt x="102" y="285"/>
                </a:lnTo>
                <a:lnTo>
                  <a:pt x="100" y="284"/>
                </a:lnTo>
                <a:lnTo>
                  <a:pt x="99" y="284"/>
                </a:lnTo>
                <a:lnTo>
                  <a:pt x="96" y="285"/>
                </a:lnTo>
                <a:lnTo>
                  <a:pt x="90" y="289"/>
                </a:lnTo>
                <a:lnTo>
                  <a:pt x="85" y="295"/>
                </a:lnTo>
                <a:lnTo>
                  <a:pt x="76" y="308"/>
                </a:lnTo>
                <a:lnTo>
                  <a:pt x="71" y="316"/>
                </a:lnTo>
                <a:lnTo>
                  <a:pt x="71" y="316"/>
                </a:lnTo>
                <a:lnTo>
                  <a:pt x="69" y="318"/>
                </a:lnTo>
                <a:lnTo>
                  <a:pt x="66" y="320"/>
                </a:lnTo>
                <a:lnTo>
                  <a:pt x="63" y="327"/>
                </a:lnTo>
                <a:lnTo>
                  <a:pt x="61" y="337"/>
                </a:lnTo>
                <a:lnTo>
                  <a:pt x="61" y="349"/>
                </a:lnTo>
                <a:lnTo>
                  <a:pt x="61" y="372"/>
                </a:lnTo>
                <a:lnTo>
                  <a:pt x="64" y="387"/>
                </a:lnTo>
                <a:lnTo>
                  <a:pt x="64" y="387"/>
                </a:lnTo>
                <a:lnTo>
                  <a:pt x="66" y="409"/>
                </a:lnTo>
                <a:lnTo>
                  <a:pt x="70" y="431"/>
                </a:lnTo>
                <a:lnTo>
                  <a:pt x="70" y="431"/>
                </a:lnTo>
                <a:lnTo>
                  <a:pt x="75" y="471"/>
                </a:lnTo>
                <a:lnTo>
                  <a:pt x="77" y="510"/>
                </a:lnTo>
                <a:lnTo>
                  <a:pt x="77" y="550"/>
                </a:lnTo>
                <a:lnTo>
                  <a:pt x="76" y="589"/>
                </a:lnTo>
                <a:lnTo>
                  <a:pt x="76" y="589"/>
                </a:lnTo>
                <a:lnTo>
                  <a:pt x="75" y="607"/>
                </a:lnTo>
                <a:lnTo>
                  <a:pt x="75" y="616"/>
                </a:lnTo>
                <a:lnTo>
                  <a:pt x="75" y="626"/>
                </a:lnTo>
                <a:lnTo>
                  <a:pt x="77" y="636"/>
                </a:lnTo>
                <a:lnTo>
                  <a:pt x="79" y="644"/>
                </a:lnTo>
                <a:lnTo>
                  <a:pt x="83" y="652"/>
                </a:lnTo>
                <a:lnTo>
                  <a:pt x="89" y="658"/>
                </a:lnTo>
                <a:lnTo>
                  <a:pt x="89" y="658"/>
                </a:lnTo>
                <a:lnTo>
                  <a:pt x="90" y="661"/>
                </a:lnTo>
                <a:lnTo>
                  <a:pt x="91" y="662"/>
                </a:lnTo>
                <a:lnTo>
                  <a:pt x="93" y="663"/>
                </a:lnTo>
                <a:lnTo>
                  <a:pt x="95" y="663"/>
                </a:lnTo>
                <a:lnTo>
                  <a:pt x="95" y="663"/>
                </a:lnTo>
                <a:lnTo>
                  <a:pt x="101" y="666"/>
                </a:lnTo>
                <a:lnTo>
                  <a:pt x="108" y="668"/>
                </a:lnTo>
                <a:lnTo>
                  <a:pt x="124" y="671"/>
                </a:lnTo>
                <a:lnTo>
                  <a:pt x="141" y="671"/>
                </a:lnTo>
                <a:lnTo>
                  <a:pt x="158" y="671"/>
                </a:lnTo>
                <a:lnTo>
                  <a:pt x="193" y="667"/>
                </a:lnTo>
                <a:lnTo>
                  <a:pt x="223" y="663"/>
                </a:lnTo>
                <a:lnTo>
                  <a:pt x="223" y="663"/>
                </a:lnTo>
                <a:lnTo>
                  <a:pt x="260" y="662"/>
                </a:lnTo>
                <a:lnTo>
                  <a:pt x="297" y="663"/>
                </a:lnTo>
                <a:lnTo>
                  <a:pt x="335" y="664"/>
                </a:lnTo>
                <a:lnTo>
                  <a:pt x="373" y="666"/>
                </a:lnTo>
                <a:lnTo>
                  <a:pt x="373" y="666"/>
                </a:lnTo>
                <a:lnTo>
                  <a:pt x="410" y="663"/>
                </a:lnTo>
                <a:lnTo>
                  <a:pt x="448" y="661"/>
                </a:lnTo>
                <a:lnTo>
                  <a:pt x="485" y="657"/>
                </a:lnTo>
                <a:lnTo>
                  <a:pt x="504" y="657"/>
                </a:lnTo>
                <a:lnTo>
                  <a:pt x="524" y="657"/>
                </a:lnTo>
                <a:lnTo>
                  <a:pt x="524" y="657"/>
                </a:lnTo>
                <a:lnTo>
                  <a:pt x="599" y="658"/>
                </a:lnTo>
                <a:lnTo>
                  <a:pt x="675" y="657"/>
                </a:lnTo>
                <a:lnTo>
                  <a:pt x="675" y="657"/>
                </a:lnTo>
                <a:lnTo>
                  <a:pt x="693" y="658"/>
                </a:lnTo>
                <a:lnTo>
                  <a:pt x="711" y="660"/>
                </a:lnTo>
                <a:lnTo>
                  <a:pt x="729" y="662"/>
                </a:lnTo>
                <a:lnTo>
                  <a:pt x="747" y="662"/>
                </a:lnTo>
                <a:lnTo>
                  <a:pt x="747" y="662"/>
                </a:lnTo>
                <a:lnTo>
                  <a:pt x="764" y="661"/>
                </a:lnTo>
                <a:lnTo>
                  <a:pt x="782" y="660"/>
                </a:lnTo>
                <a:lnTo>
                  <a:pt x="799" y="658"/>
                </a:lnTo>
                <a:lnTo>
                  <a:pt x="816" y="657"/>
                </a:lnTo>
                <a:lnTo>
                  <a:pt x="816" y="657"/>
                </a:lnTo>
                <a:lnTo>
                  <a:pt x="891" y="657"/>
                </a:lnTo>
                <a:lnTo>
                  <a:pt x="927" y="656"/>
                </a:lnTo>
                <a:lnTo>
                  <a:pt x="964" y="654"/>
                </a:lnTo>
                <a:lnTo>
                  <a:pt x="964" y="654"/>
                </a:lnTo>
                <a:lnTo>
                  <a:pt x="998" y="652"/>
                </a:lnTo>
                <a:lnTo>
                  <a:pt x="1033" y="650"/>
                </a:lnTo>
                <a:lnTo>
                  <a:pt x="1051" y="649"/>
                </a:lnTo>
                <a:lnTo>
                  <a:pt x="1068" y="646"/>
                </a:lnTo>
                <a:lnTo>
                  <a:pt x="1085" y="643"/>
                </a:lnTo>
                <a:lnTo>
                  <a:pt x="1100" y="637"/>
                </a:lnTo>
                <a:lnTo>
                  <a:pt x="1100" y="637"/>
                </a:lnTo>
                <a:lnTo>
                  <a:pt x="1116" y="631"/>
                </a:lnTo>
                <a:lnTo>
                  <a:pt x="1130" y="624"/>
                </a:lnTo>
                <a:lnTo>
                  <a:pt x="1159" y="608"/>
                </a:lnTo>
                <a:lnTo>
                  <a:pt x="1215" y="573"/>
                </a:lnTo>
                <a:lnTo>
                  <a:pt x="1215" y="573"/>
                </a:lnTo>
                <a:lnTo>
                  <a:pt x="1224" y="571"/>
                </a:lnTo>
                <a:lnTo>
                  <a:pt x="1234" y="566"/>
                </a:lnTo>
                <a:lnTo>
                  <a:pt x="1243" y="561"/>
                </a:lnTo>
                <a:lnTo>
                  <a:pt x="1253" y="555"/>
                </a:lnTo>
                <a:lnTo>
                  <a:pt x="1271" y="540"/>
                </a:lnTo>
                <a:lnTo>
                  <a:pt x="1286" y="527"/>
                </a:lnTo>
                <a:lnTo>
                  <a:pt x="1286" y="527"/>
                </a:lnTo>
                <a:lnTo>
                  <a:pt x="1306" y="510"/>
                </a:lnTo>
                <a:lnTo>
                  <a:pt x="1323" y="495"/>
                </a:lnTo>
                <a:lnTo>
                  <a:pt x="1330" y="487"/>
                </a:lnTo>
                <a:lnTo>
                  <a:pt x="1336" y="480"/>
                </a:lnTo>
                <a:lnTo>
                  <a:pt x="1340" y="472"/>
                </a:lnTo>
                <a:lnTo>
                  <a:pt x="1343" y="466"/>
                </a:lnTo>
                <a:lnTo>
                  <a:pt x="1343" y="466"/>
                </a:lnTo>
                <a:lnTo>
                  <a:pt x="1346" y="460"/>
                </a:lnTo>
                <a:lnTo>
                  <a:pt x="1347" y="455"/>
                </a:lnTo>
                <a:lnTo>
                  <a:pt x="1347" y="449"/>
                </a:lnTo>
                <a:lnTo>
                  <a:pt x="1345" y="444"/>
                </a:lnTo>
                <a:lnTo>
                  <a:pt x="1342" y="438"/>
                </a:lnTo>
                <a:lnTo>
                  <a:pt x="1338" y="433"/>
                </a:lnTo>
                <a:lnTo>
                  <a:pt x="1329" y="425"/>
                </a:lnTo>
                <a:lnTo>
                  <a:pt x="1318" y="416"/>
                </a:lnTo>
                <a:lnTo>
                  <a:pt x="1306" y="408"/>
                </a:lnTo>
                <a:lnTo>
                  <a:pt x="1287" y="397"/>
                </a:lnTo>
                <a:lnTo>
                  <a:pt x="1287" y="397"/>
                </a:lnTo>
                <a:lnTo>
                  <a:pt x="1275" y="389"/>
                </a:lnTo>
                <a:lnTo>
                  <a:pt x="1264" y="379"/>
                </a:lnTo>
                <a:lnTo>
                  <a:pt x="1243" y="360"/>
                </a:lnTo>
                <a:lnTo>
                  <a:pt x="1223" y="339"/>
                </a:lnTo>
                <a:lnTo>
                  <a:pt x="1212" y="330"/>
                </a:lnTo>
                <a:lnTo>
                  <a:pt x="1201" y="320"/>
                </a:lnTo>
                <a:lnTo>
                  <a:pt x="1201" y="320"/>
                </a:lnTo>
                <a:lnTo>
                  <a:pt x="1181" y="306"/>
                </a:lnTo>
                <a:lnTo>
                  <a:pt x="1159" y="291"/>
                </a:lnTo>
                <a:lnTo>
                  <a:pt x="1137" y="277"/>
                </a:lnTo>
                <a:lnTo>
                  <a:pt x="1115" y="266"/>
                </a:lnTo>
                <a:lnTo>
                  <a:pt x="1115" y="266"/>
                </a:lnTo>
                <a:lnTo>
                  <a:pt x="1105" y="262"/>
                </a:lnTo>
                <a:lnTo>
                  <a:pt x="1088" y="257"/>
                </a:lnTo>
                <a:lnTo>
                  <a:pt x="1080" y="256"/>
                </a:lnTo>
                <a:lnTo>
                  <a:pt x="1072" y="256"/>
                </a:lnTo>
                <a:lnTo>
                  <a:pt x="1070" y="256"/>
                </a:lnTo>
                <a:lnTo>
                  <a:pt x="1069" y="257"/>
                </a:lnTo>
                <a:lnTo>
                  <a:pt x="1068" y="260"/>
                </a:lnTo>
                <a:lnTo>
                  <a:pt x="1069" y="262"/>
                </a:lnTo>
                <a:lnTo>
                  <a:pt x="1069" y="262"/>
                </a:lnTo>
                <a:lnTo>
                  <a:pt x="952" y="263"/>
                </a:lnTo>
                <a:lnTo>
                  <a:pt x="952" y="263"/>
                </a:lnTo>
                <a:lnTo>
                  <a:pt x="951" y="256"/>
                </a:lnTo>
                <a:lnTo>
                  <a:pt x="948" y="248"/>
                </a:lnTo>
                <a:lnTo>
                  <a:pt x="944" y="241"/>
                </a:lnTo>
                <a:lnTo>
                  <a:pt x="939" y="235"/>
                </a:lnTo>
                <a:lnTo>
                  <a:pt x="939" y="235"/>
                </a:lnTo>
                <a:lnTo>
                  <a:pt x="944" y="226"/>
                </a:lnTo>
                <a:lnTo>
                  <a:pt x="948" y="214"/>
                </a:lnTo>
                <a:lnTo>
                  <a:pt x="951" y="202"/>
                </a:lnTo>
                <a:lnTo>
                  <a:pt x="952" y="190"/>
                </a:lnTo>
                <a:lnTo>
                  <a:pt x="951" y="178"/>
                </a:lnTo>
                <a:lnTo>
                  <a:pt x="948" y="172"/>
                </a:lnTo>
                <a:lnTo>
                  <a:pt x="946" y="167"/>
                </a:lnTo>
                <a:lnTo>
                  <a:pt x="942" y="163"/>
                </a:lnTo>
                <a:lnTo>
                  <a:pt x="939" y="160"/>
                </a:lnTo>
                <a:lnTo>
                  <a:pt x="933" y="157"/>
                </a:lnTo>
                <a:lnTo>
                  <a:pt x="927" y="155"/>
                </a:lnTo>
                <a:lnTo>
                  <a:pt x="927" y="155"/>
                </a:lnTo>
                <a:lnTo>
                  <a:pt x="926" y="141"/>
                </a:lnTo>
                <a:lnTo>
                  <a:pt x="924" y="133"/>
                </a:lnTo>
                <a:lnTo>
                  <a:pt x="922" y="126"/>
                </a:lnTo>
                <a:lnTo>
                  <a:pt x="922" y="126"/>
                </a:lnTo>
                <a:lnTo>
                  <a:pt x="927" y="123"/>
                </a:lnTo>
                <a:lnTo>
                  <a:pt x="930" y="118"/>
                </a:lnTo>
                <a:lnTo>
                  <a:pt x="934" y="114"/>
                </a:lnTo>
                <a:lnTo>
                  <a:pt x="936" y="108"/>
                </a:lnTo>
                <a:lnTo>
                  <a:pt x="939" y="103"/>
                </a:lnTo>
                <a:lnTo>
                  <a:pt x="940" y="97"/>
                </a:lnTo>
                <a:lnTo>
                  <a:pt x="940" y="85"/>
                </a:lnTo>
                <a:lnTo>
                  <a:pt x="939" y="80"/>
                </a:lnTo>
                <a:lnTo>
                  <a:pt x="938" y="74"/>
                </a:lnTo>
                <a:lnTo>
                  <a:pt x="935" y="70"/>
                </a:lnTo>
                <a:lnTo>
                  <a:pt x="932" y="65"/>
                </a:lnTo>
                <a:lnTo>
                  <a:pt x="928" y="61"/>
                </a:lnTo>
                <a:lnTo>
                  <a:pt x="924" y="58"/>
                </a:lnTo>
                <a:lnTo>
                  <a:pt x="918" y="54"/>
                </a:lnTo>
                <a:lnTo>
                  <a:pt x="914" y="53"/>
                </a:lnTo>
                <a:lnTo>
                  <a:pt x="914" y="53"/>
                </a:lnTo>
                <a:lnTo>
                  <a:pt x="914" y="43"/>
                </a:lnTo>
                <a:lnTo>
                  <a:pt x="914" y="43"/>
                </a:lnTo>
                <a:lnTo>
                  <a:pt x="965" y="41"/>
                </a:lnTo>
                <a:lnTo>
                  <a:pt x="1018" y="38"/>
                </a:lnTo>
                <a:lnTo>
                  <a:pt x="1018" y="38"/>
                </a:lnTo>
                <a:lnTo>
                  <a:pt x="1044" y="38"/>
                </a:lnTo>
                <a:lnTo>
                  <a:pt x="1070" y="41"/>
                </a:lnTo>
                <a:lnTo>
                  <a:pt x="1095" y="42"/>
                </a:lnTo>
                <a:lnTo>
                  <a:pt x="1109" y="41"/>
                </a:lnTo>
                <a:lnTo>
                  <a:pt x="1121" y="39"/>
                </a:lnTo>
                <a:lnTo>
                  <a:pt x="1121" y="39"/>
                </a:lnTo>
                <a:lnTo>
                  <a:pt x="1123" y="44"/>
                </a:lnTo>
                <a:lnTo>
                  <a:pt x="1125" y="49"/>
                </a:lnTo>
                <a:lnTo>
                  <a:pt x="1128" y="53"/>
                </a:lnTo>
                <a:lnTo>
                  <a:pt x="1131" y="56"/>
                </a:lnTo>
                <a:lnTo>
                  <a:pt x="1140" y="61"/>
                </a:lnTo>
                <a:lnTo>
                  <a:pt x="1148" y="64"/>
                </a:lnTo>
                <a:lnTo>
                  <a:pt x="1159" y="65"/>
                </a:lnTo>
                <a:lnTo>
                  <a:pt x="1169" y="65"/>
                </a:lnTo>
                <a:lnTo>
                  <a:pt x="1178" y="64"/>
                </a:lnTo>
                <a:lnTo>
                  <a:pt x="1188" y="61"/>
                </a:lnTo>
                <a:lnTo>
                  <a:pt x="1188" y="61"/>
                </a:lnTo>
                <a:lnTo>
                  <a:pt x="1202" y="55"/>
                </a:lnTo>
                <a:lnTo>
                  <a:pt x="1224" y="45"/>
                </a:lnTo>
                <a:lnTo>
                  <a:pt x="1234" y="39"/>
                </a:lnTo>
                <a:lnTo>
                  <a:pt x="1241" y="33"/>
                </a:lnTo>
                <a:lnTo>
                  <a:pt x="1242" y="31"/>
                </a:lnTo>
                <a:lnTo>
                  <a:pt x="1242" y="29"/>
                </a:lnTo>
                <a:lnTo>
                  <a:pt x="1241" y="26"/>
                </a:lnTo>
                <a:lnTo>
                  <a:pt x="1239" y="24"/>
                </a:lnTo>
                <a:lnTo>
                  <a:pt x="1239" y="24"/>
                </a:lnTo>
                <a:lnTo>
                  <a:pt x="1213" y="14"/>
                </a:lnTo>
                <a:lnTo>
                  <a:pt x="1196" y="8"/>
                </a:lnTo>
                <a:lnTo>
                  <a:pt x="1177" y="3"/>
                </a:lnTo>
                <a:lnTo>
                  <a:pt x="1160" y="0"/>
                </a:lnTo>
                <a:lnTo>
                  <a:pt x="1152" y="0"/>
                </a:lnTo>
                <a:lnTo>
                  <a:pt x="1143" y="0"/>
                </a:lnTo>
                <a:lnTo>
                  <a:pt x="1137" y="2"/>
                </a:lnTo>
                <a:lnTo>
                  <a:pt x="1131" y="5"/>
                </a:lnTo>
                <a:lnTo>
                  <a:pt x="1128" y="9"/>
                </a:lnTo>
                <a:lnTo>
                  <a:pt x="1124" y="15"/>
                </a:lnTo>
                <a:lnTo>
                  <a:pt x="1124" y="15"/>
                </a:lnTo>
                <a:lnTo>
                  <a:pt x="1115" y="14"/>
                </a:lnTo>
                <a:lnTo>
                  <a:pt x="1115" y="14"/>
                </a:lnTo>
                <a:lnTo>
                  <a:pt x="1089" y="11"/>
                </a:lnTo>
                <a:lnTo>
                  <a:pt x="1065" y="11"/>
                </a:lnTo>
                <a:lnTo>
                  <a:pt x="1040" y="12"/>
                </a:lnTo>
                <a:lnTo>
                  <a:pt x="1015" y="14"/>
                </a:lnTo>
                <a:lnTo>
                  <a:pt x="965" y="20"/>
                </a:lnTo>
                <a:lnTo>
                  <a:pt x="940" y="23"/>
                </a:lnTo>
                <a:lnTo>
                  <a:pt x="915" y="24"/>
                </a:lnTo>
                <a:lnTo>
                  <a:pt x="915" y="24"/>
                </a:lnTo>
                <a:lnTo>
                  <a:pt x="916" y="20"/>
                </a:lnTo>
                <a:lnTo>
                  <a:pt x="917" y="12"/>
                </a:lnTo>
                <a:lnTo>
                  <a:pt x="916" y="8"/>
                </a:lnTo>
                <a:lnTo>
                  <a:pt x="915" y="6"/>
                </a:lnTo>
                <a:lnTo>
                  <a:pt x="914" y="5"/>
                </a:lnTo>
                <a:lnTo>
                  <a:pt x="910" y="6"/>
                </a:lnTo>
                <a:lnTo>
                  <a:pt x="910" y="6"/>
                </a:lnTo>
                <a:lnTo>
                  <a:pt x="906" y="1"/>
                </a:lnTo>
                <a:lnTo>
                  <a:pt x="904" y="1"/>
                </a:lnTo>
                <a:lnTo>
                  <a:pt x="903" y="1"/>
                </a:lnTo>
                <a:lnTo>
                  <a:pt x="900" y="2"/>
                </a:lnTo>
                <a:lnTo>
                  <a:pt x="898" y="7"/>
                </a:lnTo>
                <a:lnTo>
                  <a:pt x="896" y="17"/>
                </a:lnTo>
                <a:lnTo>
                  <a:pt x="894" y="24"/>
                </a:lnTo>
                <a:lnTo>
                  <a:pt x="894" y="24"/>
                </a:lnTo>
                <a:lnTo>
                  <a:pt x="824" y="24"/>
                </a:lnTo>
                <a:lnTo>
                  <a:pt x="755" y="23"/>
                </a:lnTo>
                <a:lnTo>
                  <a:pt x="616" y="18"/>
                </a:lnTo>
                <a:lnTo>
                  <a:pt x="616" y="18"/>
                </a:lnTo>
                <a:lnTo>
                  <a:pt x="583" y="17"/>
                </a:lnTo>
                <a:lnTo>
                  <a:pt x="549" y="17"/>
                </a:lnTo>
                <a:lnTo>
                  <a:pt x="481" y="18"/>
                </a:lnTo>
                <a:lnTo>
                  <a:pt x="345" y="24"/>
                </a:lnTo>
                <a:lnTo>
                  <a:pt x="345" y="24"/>
                </a:lnTo>
                <a:lnTo>
                  <a:pt x="343" y="21"/>
                </a:lnTo>
                <a:lnTo>
                  <a:pt x="341" y="21"/>
                </a:lnTo>
                <a:lnTo>
                  <a:pt x="333" y="21"/>
                </a:lnTo>
                <a:lnTo>
                  <a:pt x="320" y="25"/>
                </a:lnTo>
                <a:lnTo>
                  <a:pt x="320" y="25"/>
                </a:lnTo>
                <a:lnTo>
                  <a:pt x="284" y="26"/>
                </a:lnTo>
                <a:lnTo>
                  <a:pt x="284" y="26"/>
                </a:lnTo>
                <a:lnTo>
                  <a:pt x="280" y="19"/>
                </a:lnTo>
                <a:lnTo>
                  <a:pt x="277" y="13"/>
                </a:lnTo>
                <a:lnTo>
                  <a:pt x="277" y="13"/>
                </a:lnTo>
                <a:lnTo>
                  <a:pt x="278" y="11"/>
                </a:lnTo>
                <a:lnTo>
                  <a:pt x="278" y="9"/>
                </a:lnTo>
                <a:lnTo>
                  <a:pt x="278" y="7"/>
                </a:lnTo>
                <a:lnTo>
                  <a:pt x="277" y="6"/>
                </a:lnTo>
                <a:lnTo>
                  <a:pt x="274" y="6"/>
                </a:lnTo>
                <a:lnTo>
                  <a:pt x="272" y="6"/>
                </a:lnTo>
                <a:lnTo>
                  <a:pt x="271" y="7"/>
                </a:lnTo>
                <a:lnTo>
                  <a:pt x="268" y="8"/>
                </a:lnTo>
                <a:lnTo>
                  <a:pt x="268" y="8"/>
                </a:lnTo>
                <a:lnTo>
                  <a:pt x="267" y="9"/>
                </a:lnTo>
                <a:lnTo>
                  <a:pt x="266" y="12"/>
                </a:lnTo>
                <a:lnTo>
                  <a:pt x="264" y="17"/>
                </a:lnTo>
                <a:lnTo>
                  <a:pt x="261" y="27"/>
                </a:lnTo>
                <a:lnTo>
                  <a:pt x="261" y="27"/>
                </a:lnTo>
                <a:lnTo>
                  <a:pt x="235" y="27"/>
                </a:lnTo>
                <a:lnTo>
                  <a:pt x="208" y="29"/>
                </a:lnTo>
                <a:lnTo>
                  <a:pt x="182" y="30"/>
                </a:lnTo>
                <a:lnTo>
                  <a:pt x="155" y="30"/>
                </a:lnTo>
                <a:lnTo>
                  <a:pt x="155" y="30"/>
                </a:lnTo>
                <a:lnTo>
                  <a:pt x="153" y="27"/>
                </a:lnTo>
                <a:lnTo>
                  <a:pt x="149" y="26"/>
                </a:lnTo>
                <a:lnTo>
                  <a:pt x="140" y="25"/>
                </a:lnTo>
                <a:lnTo>
                  <a:pt x="129" y="25"/>
                </a:lnTo>
                <a:lnTo>
                  <a:pt x="122" y="26"/>
                </a:lnTo>
                <a:lnTo>
                  <a:pt x="122" y="26"/>
                </a:lnTo>
                <a:lnTo>
                  <a:pt x="115" y="23"/>
                </a:lnTo>
                <a:lnTo>
                  <a:pt x="108" y="21"/>
                </a:lnTo>
                <a:lnTo>
                  <a:pt x="99" y="20"/>
                </a:lnTo>
                <a:lnTo>
                  <a:pt x="88" y="20"/>
                </a:lnTo>
                <a:lnTo>
                  <a:pt x="67" y="20"/>
                </a:lnTo>
                <a:lnTo>
                  <a:pt x="53" y="21"/>
                </a:lnTo>
                <a:lnTo>
                  <a:pt x="53" y="21"/>
                </a:lnTo>
                <a:lnTo>
                  <a:pt x="35" y="24"/>
                </a:lnTo>
                <a:lnTo>
                  <a:pt x="26" y="25"/>
                </a:lnTo>
                <a:lnTo>
                  <a:pt x="19" y="29"/>
                </a:lnTo>
                <a:lnTo>
                  <a:pt x="19" y="29"/>
                </a:lnTo>
                <a:lnTo>
                  <a:pt x="13" y="32"/>
                </a:lnTo>
                <a:lnTo>
                  <a:pt x="5" y="38"/>
                </a:lnTo>
                <a:lnTo>
                  <a:pt x="2" y="41"/>
                </a:lnTo>
                <a:lnTo>
                  <a:pt x="0" y="44"/>
                </a:lnTo>
                <a:lnTo>
                  <a:pt x="0" y="48"/>
                </a:lnTo>
                <a:lnTo>
                  <a:pt x="4" y="49"/>
                </a:lnTo>
                <a:lnTo>
                  <a:pt x="4" y="49"/>
                </a:lnTo>
                <a:close/>
                <a:moveTo>
                  <a:pt x="1196" y="37"/>
                </a:moveTo>
                <a:lnTo>
                  <a:pt x="1196" y="37"/>
                </a:lnTo>
                <a:lnTo>
                  <a:pt x="1193" y="37"/>
                </a:lnTo>
                <a:lnTo>
                  <a:pt x="1193" y="37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2" y="35"/>
                </a:lnTo>
                <a:lnTo>
                  <a:pt x="1195" y="35"/>
                </a:lnTo>
                <a:lnTo>
                  <a:pt x="1198" y="36"/>
                </a:lnTo>
                <a:lnTo>
                  <a:pt x="1198" y="36"/>
                </a:lnTo>
                <a:lnTo>
                  <a:pt x="1196" y="37"/>
                </a:lnTo>
                <a:lnTo>
                  <a:pt x="1196" y="37"/>
                </a:lnTo>
                <a:close/>
                <a:moveTo>
                  <a:pt x="1199" y="48"/>
                </a:moveTo>
                <a:lnTo>
                  <a:pt x="1199" y="48"/>
                </a:lnTo>
                <a:lnTo>
                  <a:pt x="1200" y="47"/>
                </a:lnTo>
                <a:lnTo>
                  <a:pt x="1200" y="47"/>
                </a:lnTo>
                <a:lnTo>
                  <a:pt x="1201" y="47"/>
                </a:lnTo>
                <a:lnTo>
                  <a:pt x="1201" y="47"/>
                </a:lnTo>
                <a:lnTo>
                  <a:pt x="1199" y="48"/>
                </a:lnTo>
                <a:lnTo>
                  <a:pt x="1199" y="48"/>
                </a:lnTo>
                <a:close/>
                <a:moveTo>
                  <a:pt x="1210" y="35"/>
                </a:moveTo>
                <a:lnTo>
                  <a:pt x="1210" y="35"/>
                </a:lnTo>
                <a:lnTo>
                  <a:pt x="1210" y="33"/>
                </a:lnTo>
                <a:lnTo>
                  <a:pt x="1210" y="33"/>
                </a:lnTo>
                <a:lnTo>
                  <a:pt x="1212" y="35"/>
                </a:lnTo>
                <a:lnTo>
                  <a:pt x="1212" y="35"/>
                </a:lnTo>
                <a:lnTo>
                  <a:pt x="1210" y="35"/>
                </a:lnTo>
                <a:lnTo>
                  <a:pt x="1210" y="35"/>
                </a:lnTo>
                <a:close/>
                <a:moveTo>
                  <a:pt x="1227" y="33"/>
                </a:moveTo>
                <a:lnTo>
                  <a:pt x="1227" y="33"/>
                </a:lnTo>
                <a:lnTo>
                  <a:pt x="1225" y="31"/>
                </a:lnTo>
                <a:lnTo>
                  <a:pt x="1223" y="29"/>
                </a:lnTo>
                <a:lnTo>
                  <a:pt x="1217" y="26"/>
                </a:lnTo>
                <a:lnTo>
                  <a:pt x="1217" y="26"/>
                </a:lnTo>
                <a:lnTo>
                  <a:pt x="1230" y="31"/>
                </a:lnTo>
                <a:lnTo>
                  <a:pt x="1230" y="31"/>
                </a:lnTo>
                <a:lnTo>
                  <a:pt x="1227" y="33"/>
                </a:lnTo>
                <a:lnTo>
                  <a:pt x="1227" y="33"/>
                </a:lnTo>
                <a:close/>
                <a:moveTo>
                  <a:pt x="1210" y="24"/>
                </a:moveTo>
                <a:lnTo>
                  <a:pt x="1210" y="24"/>
                </a:lnTo>
                <a:lnTo>
                  <a:pt x="1200" y="21"/>
                </a:lnTo>
                <a:lnTo>
                  <a:pt x="1190" y="21"/>
                </a:lnTo>
                <a:lnTo>
                  <a:pt x="1190" y="21"/>
                </a:lnTo>
                <a:lnTo>
                  <a:pt x="1183" y="15"/>
                </a:lnTo>
                <a:lnTo>
                  <a:pt x="1183" y="15"/>
                </a:lnTo>
                <a:lnTo>
                  <a:pt x="1210" y="24"/>
                </a:lnTo>
                <a:lnTo>
                  <a:pt x="1210" y="24"/>
                </a:lnTo>
                <a:close/>
                <a:moveTo>
                  <a:pt x="1180" y="54"/>
                </a:moveTo>
                <a:lnTo>
                  <a:pt x="1180" y="54"/>
                </a:lnTo>
                <a:lnTo>
                  <a:pt x="1176" y="54"/>
                </a:lnTo>
                <a:lnTo>
                  <a:pt x="1176" y="54"/>
                </a:lnTo>
                <a:lnTo>
                  <a:pt x="1177" y="54"/>
                </a:lnTo>
                <a:lnTo>
                  <a:pt x="1177" y="54"/>
                </a:lnTo>
                <a:lnTo>
                  <a:pt x="1180" y="54"/>
                </a:lnTo>
                <a:lnTo>
                  <a:pt x="1180" y="54"/>
                </a:lnTo>
                <a:close/>
                <a:moveTo>
                  <a:pt x="1176" y="43"/>
                </a:moveTo>
                <a:lnTo>
                  <a:pt x="1176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7" y="43"/>
                </a:lnTo>
                <a:lnTo>
                  <a:pt x="1176" y="44"/>
                </a:lnTo>
                <a:lnTo>
                  <a:pt x="1176" y="44"/>
                </a:lnTo>
                <a:lnTo>
                  <a:pt x="1172" y="44"/>
                </a:lnTo>
                <a:lnTo>
                  <a:pt x="1172" y="44"/>
                </a:lnTo>
                <a:lnTo>
                  <a:pt x="1176" y="43"/>
                </a:lnTo>
                <a:lnTo>
                  <a:pt x="1176" y="43"/>
                </a:lnTo>
                <a:close/>
                <a:moveTo>
                  <a:pt x="1140" y="42"/>
                </a:moveTo>
                <a:lnTo>
                  <a:pt x="1140" y="42"/>
                </a:lnTo>
                <a:lnTo>
                  <a:pt x="1145" y="45"/>
                </a:lnTo>
                <a:lnTo>
                  <a:pt x="1150" y="47"/>
                </a:lnTo>
                <a:lnTo>
                  <a:pt x="1150" y="47"/>
                </a:lnTo>
                <a:lnTo>
                  <a:pt x="1145" y="45"/>
                </a:lnTo>
                <a:lnTo>
                  <a:pt x="1140" y="42"/>
                </a:lnTo>
                <a:lnTo>
                  <a:pt x="1140" y="42"/>
                </a:lnTo>
                <a:close/>
                <a:moveTo>
                  <a:pt x="1157" y="11"/>
                </a:moveTo>
                <a:lnTo>
                  <a:pt x="1157" y="11"/>
                </a:lnTo>
                <a:lnTo>
                  <a:pt x="1156" y="12"/>
                </a:lnTo>
                <a:lnTo>
                  <a:pt x="1156" y="12"/>
                </a:lnTo>
                <a:lnTo>
                  <a:pt x="1145" y="13"/>
                </a:lnTo>
                <a:lnTo>
                  <a:pt x="1140" y="14"/>
                </a:lnTo>
                <a:lnTo>
                  <a:pt x="1136" y="18"/>
                </a:lnTo>
                <a:lnTo>
                  <a:pt x="1136" y="18"/>
                </a:lnTo>
                <a:lnTo>
                  <a:pt x="1134" y="18"/>
                </a:lnTo>
                <a:lnTo>
                  <a:pt x="1134" y="18"/>
                </a:lnTo>
                <a:lnTo>
                  <a:pt x="1135" y="14"/>
                </a:lnTo>
                <a:lnTo>
                  <a:pt x="1137" y="13"/>
                </a:lnTo>
                <a:lnTo>
                  <a:pt x="1145" y="11"/>
                </a:lnTo>
                <a:lnTo>
                  <a:pt x="1151" y="11"/>
                </a:lnTo>
                <a:lnTo>
                  <a:pt x="1157" y="11"/>
                </a:lnTo>
                <a:lnTo>
                  <a:pt x="1157" y="11"/>
                </a:lnTo>
                <a:close/>
                <a:moveTo>
                  <a:pt x="1106" y="31"/>
                </a:moveTo>
                <a:lnTo>
                  <a:pt x="1106" y="31"/>
                </a:lnTo>
                <a:lnTo>
                  <a:pt x="1110" y="31"/>
                </a:lnTo>
                <a:lnTo>
                  <a:pt x="1110" y="31"/>
                </a:lnTo>
                <a:lnTo>
                  <a:pt x="1104" y="31"/>
                </a:lnTo>
                <a:lnTo>
                  <a:pt x="1104" y="31"/>
                </a:lnTo>
                <a:lnTo>
                  <a:pt x="1106" y="31"/>
                </a:lnTo>
                <a:lnTo>
                  <a:pt x="1106" y="31"/>
                </a:lnTo>
                <a:close/>
                <a:moveTo>
                  <a:pt x="915" y="33"/>
                </a:moveTo>
                <a:lnTo>
                  <a:pt x="915" y="33"/>
                </a:lnTo>
                <a:lnTo>
                  <a:pt x="927" y="32"/>
                </a:lnTo>
                <a:lnTo>
                  <a:pt x="940" y="32"/>
                </a:lnTo>
                <a:lnTo>
                  <a:pt x="940" y="32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lnTo>
                  <a:pt x="915" y="33"/>
                </a:lnTo>
                <a:close/>
                <a:moveTo>
                  <a:pt x="282" y="238"/>
                </a:moveTo>
                <a:lnTo>
                  <a:pt x="282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9" y="238"/>
                </a:lnTo>
                <a:lnTo>
                  <a:pt x="273" y="227"/>
                </a:lnTo>
                <a:lnTo>
                  <a:pt x="270" y="215"/>
                </a:lnTo>
                <a:lnTo>
                  <a:pt x="267" y="203"/>
                </a:lnTo>
                <a:lnTo>
                  <a:pt x="265" y="191"/>
                </a:lnTo>
                <a:lnTo>
                  <a:pt x="265" y="191"/>
                </a:lnTo>
                <a:lnTo>
                  <a:pt x="267" y="191"/>
                </a:lnTo>
                <a:lnTo>
                  <a:pt x="270" y="190"/>
                </a:lnTo>
                <a:lnTo>
                  <a:pt x="272" y="188"/>
                </a:lnTo>
                <a:lnTo>
                  <a:pt x="272" y="188"/>
                </a:lnTo>
                <a:lnTo>
                  <a:pt x="272" y="191"/>
                </a:lnTo>
                <a:lnTo>
                  <a:pt x="273" y="194"/>
                </a:lnTo>
                <a:lnTo>
                  <a:pt x="274" y="194"/>
                </a:lnTo>
                <a:lnTo>
                  <a:pt x="277" y="192"/>
                </a:lnTo>
                <a:lnTo>
                  <a:pt x="280" y="188"/>
                </a:lnTo>
                <a:lnTo>
                  <a:pt x="282" y="180"/>
                </a:lnTo>
                <a:lnTo>
                  <a:pt x="282" y="180"/>
                </a:lnTo>
                <a:lnTo>
                  <a:pt x="285" y="195"/>
                </a:lnTo>
                <a:lnTo>
                  <a:pt x="286" y="209"/>
                </a:lnTo>
                <a:lnTo>
                  <a:pt x="285" y="224"/>
                </a:lnTo>
                <a:lnTo>
                  <a:pt x="284" y="231"/>
                </a:lnTo>
                <a:lnTo>
                  <a:pt x="282" y="238"/>
                </a:lnTo>
                <a:lnTo>
                  <a:pt x="282" y="238"/>
                </a:lnTo>
                <a:close/>
                <a:moveTo>
                  <a:pt x="72" y="386"/>
                </a:moveTo>
                <a:lnTo>
                  <a:pt x="72" y="386"/>
                </a:lnTo>
                <a:lnTo>
                  <a:pt x="71" y="363"/>
                </a:lnTo>
                <a:lnTo>
                  <a:pt x="71" y="363"/>
                </a:lnTo>
                <a:lnTo>
                  <a:pt x="73" y="385"/>
                </a:lnTo>
                <a:lnTo>
                  <a:pt x="76" y="398"/>
                </a:lnTo>
                <a:lnTo>
                  <a:pt x="76" y="398"/>
                </a:lnTo>
                <a:lnTo>
                  <a:pt x="72" y="386"/>
                </a:lnTo>
                <a:lnTo>
                  <a:pt x="72" y="386"/>
                </a:lnTo>
                <a:close/>
                <a:moveTo>
                  <a:pt x="77" y="339"/>
                </a:moveTo>
                <a:lnTo>
                  <a:pt x="77" y="339"/>
                </a:lnTo>
                <a:lnTo>
                  <a:pt x="76" y="339"/>
                </a:lnTo>
                <a:lnTo>
                  <a:pt x="75" y="341"/>
                </a:lnTo>
                <a:lnTo>
                  <a:pt x="72" y="345"/>
                </a:lnTo>
                <a:lnTo>
                  <a:pt x="72" y="345"/>
                </a:lnTo>
                <a:lnTo>
                  <a:pt x="76" y="331"/>
                </a:lnTo>
                <a:lnTo>
                  <a:pt x="78" y="324"/>
                </a:lnTo>
                <a:lnTo>
                  <a:pt x="81" y="316"/>
                </a:lnTo>
                <a:lnTo>
                  <a:pt x="81" y="316"/>
                </a:lnTo>
                <a:lnTo>
                  <a:pt x="78" y="327"/>
                </a:lnTo>
                <a:lnTo>
                  <a:pt x="77" y="339"/>
                </a:lnTo>
                <a:lnTo>
                  <a:pt x="77" y="339"/>
                </a:lnTo>
                <a:close/>
                <a:moveTo>
                  <a:pt x="87" y="503"/>
                </a:moveTo>
                <a:lnTo>
                  <a:pt x="87" y="503"/>
                </a:lnTo>
                <a:lnTo>
                  <a:pt x="84" y="471"/>
                </a:lnTo>
                <a:lnTo>
                  <a:pt x="81" y="440"/>
                </a:lnTo>
                <a:lnTo>
                  <a:pt x="81" y="440"/>
                </a:lnTo>
                <a:lnTo>
                  <a:pt x="82" y="443"/>
                </a:lnTo>
                <a:lnTo>
                  <a:pt x="82" y="443"/>
                </a:lnTo>
                <a:lnTo>
                  <a:pt x="85" y="473"/>
                </a:lnTo>
                <a:lnTo>
                  <a:pt x="87" y="487"/>
                </a:lnTo>
                <a:lnTo>
                  <a:pt x="87" y="503"/>
                </a:lnTo>
                <a:lnTo>
                  <a:pt x="87" y="503"/>
                </a:lnTo>
                <a:close/>
                <a:moveTo>
                  <a:pt x="95" y="651"/>
                </a:moveTo>
                <a:lnTo>
                  <a:pt x="95" y="651"/>
                </a:lnTo>
                <a:lnTo>
                  <a:pt x="95" y="651"/>
                </a:lnTo>
                <a:lnTo>
                  <a:pt x="95" y="651"/>
                </a:lnTo>
                <a:lnTo>
                  <a:pt x="91" y="646"/>
                </a:lnTo>
                <a:lnTo>
                  <a:pt x="91" y="646"/>
                </a:lnTo>
                <a:lnTo>
                  <a:pt x="93" y="646"/>
                </a:lnTo>
                <a:lnTo>
                  <a:pt x="93" y="646"/>
                </a:lnTo>
                <a:lnTo>
                  <a:pt x="96" y="649"/>
                </a:lnTo>
                <a:lnTo>
                  <a:pt x="96" y="649"/>
                </a:lnTo>
                <a:lnTo>
                  <a:pt x="95" y="651"/>
                </a:lnTo>
                <a:lnTo>
                  <a:pt x="95" y="651"/>
                </a:lnTo>
                <a:close/>
                <a:moveTo>
                  <a:pt x="96" y="493"/>
                </a:moveTo>
                <a:lnTo>
                  <a:pt x="96" y="493"/>
                </a:lnTo>
                <a:lnTo>
                  <a:pt x="95" y="480"/>
                </a:lnTo>
                <a:lnTo>
                  <a:pt x="95" y="480"/>
                </a:lnTo>
                <a:lnTo>
                  <a:pt x="97" y="495"/>
                </a:lnTo>
                <a:lnTo>
                  <a:pt x="97" y="495"/>
                </a:lnTo>
                <a:lnTo>
                  <a:pt x="96" y="493"/>
                </a:lnTo>
                <a:lnTo>
                  <a:pt x="96" y="493"/>
                </a:lnTo>
                <a:close/>
                <a:moveTo>
                  <a:pt x="100" y="578"/>
                </a:moveTo>
                <a:lnTo>
                  <a:pt x="100" y="578"/>
                </a:lnTo>
                <a:lnTo>
                  <a:pt x="99" y="540"/>
                </a:lnTo>
                <a:lnTo>
                  <a:pt x="99" y="522"/>
                </a:lnTo>
                <a:lnTo>
                  <a:pt x="99" y="503"/>
                </a:lnTo>
                <a:lnTo>
                  <a:pt x="99" y="503"/>
                </a:lnTo>
                <a:lnTo>
                  <a:pt x="101" y="534"/>
                </a:lnTo>
                <a:lnTo>
                  <a:pt x="102" y="567"/>
                </a:lnTo>
                <a:lnTo>
                  <a:pt x="102" y="567"/>
                </a:lnTo>
                <a:lnTo>
                  <a:pt x="100" y="578"/>
                </a:lnTo>
                <a:lnTo>
                  <a:pt x="100" y="578"/>
                </a:lnTo>
                <a:close/>
                <a:moveTo>
                  <a:pt x="103" y="656"/>
                </a:moveTo>
                <a:lnTo>
                  <a:pt x="103" y="656"/>
                </a:lnTo>
                <a:lnTo>
                  <a:pt x="105" y="654"/>
                </a:lnTo>
                <a:lnTo>
                  <a:pt x="105" y="654"/>
                </a:lnTo>
                <a:lnTo>
                  <a:pt x="117" y="657"/>
                </a:lnTo>
                <a:lnTo>
                  <a:pt x="129" y="660"/>
                </a:lnTo>
                <a:lnTo>
                  <a:pt x="129" y="660"/>
                </a:lnTo>
                <a:lnTo>
                  <a:pt x="115" y="658"/>
                </a:lnTo>
                <a:lnTo>
                  <a:pt x="108" y="657"/>
                </a:lnTo>
                <a:lnTo>
                  <a:pt x="103" y="656"/>
                </a:lnTo>
                <a:lnTo>
                  <a:pt x="103" y="656"/>
                </a:lnTo>
                <a:close/>
                <a:moveTo>
                  <a:pt x="102" y="619"/>
                </a:moveTo>
                <a:lnTo>
                  <a:pt x="102" y="619"/>
                </a:lnTo>
                <a:lnTo>
                  <a:pt x="102" y="616"/>
                </a:lnTo>
                <a:lnTo>
                  <a:pt x="102" y="616"/>
                </a:lnTo>
                <a:lnTo>
                  <a:pt x="103" y="620"/>
                </a:lnTo>
                <a:lnTo>
                  <a:pt x="103" y="620"/>
                </a:lnTo>
                <a:lnTo>
                  <a:pt x="102" y="619"/>
                </a:lnTo>
                <a:lnTo>
                  <a:pt x="102" y="619"/>
                </a:lnTo>
                <a:close/>
                <a:moveTo>
                  <a:pt x="142" y="644"/>
                </a:moveTo>
                <a:lnTo>
                  <a:pt x="142" y="644"/>
                </a:lnTo>
                <a:lnTo>
                  <a:pt x="140" y="642"/>
                </a:lnTo>
                <a:lnTo>
                  <a:pt x="140" y="642"/>
                </a:lnTo>
                <a:lnTo>
                  <a:pt x="146" y="643"/>
                </a:lnTo>
                <a:lnTo>
                  <a:pt x="146" y="643"/>
                </a:lnTo>
                <a:lnTo>
                  <a:pt x="142" y="644"/>
                </a:lnTo>
                <a:lnTo>
                  <a:pt x="142" y="644"/>
                </a:lnTo>
                <a:close/>
                <a:moveTo>
                  <a:pt x="209" y="655"/>
                </a:moveTo>
                <a:lnTo>
                  <a:pt x="209" y="655"/>
                </a:lnTo>
                <a:lnTo>
                  <a:pt x="182" y="656"/>
                </a:lnTo>
                <a:lnTo>
                  <a:pt x="182" y="656"/>
                </a:lnTo>
                <a:lnTo>
                  <a:pt x="214" y="654"/>
                </a:lnTo>
                <a:lnTo>
                  <a:pt x="245" y="651"/>
                </a:lnTo>
                <a:lnTo>
                  <a:pt x="309" y="651"/>
                </a:lnTo>
                <a:lnTo>
                  <a:pt x="309" y="651"/>
                </a:lnTo>
                <a:lnTo>
                  <a:pt x="313" y="652"/>
                </a:lnTo>
                <a:lnTo>
                  <a:pt x="313" y="652"/>
                </a:lnTo>
                <a:lnTo>
                  <a:pt x="286" y="651"/>
                </a:lnTo>
                <a:lnTo>
                  <a:pt x="261" y="651"/>
                </a:lnTo>
                <a:lnTo>
                  <a:pt x="209" y="655"/>
                </a:lnTo>
                <a:lnTo>
                  <a:pt x="209" y="655"/>
                </a:lnTo>
                <a:close/>
                <a:moveTo>
                  <a:pt x="220" y="637"/>
                </a:moveTo>
                <a:lnTo>
                  <a:pt x="220" y="637"/>
                </a:lnTo>
                <a:lnTo>
                  <a:pt x="238" y="634"/>
                </a:lnTo>
                <a:lnTo>
                  <a:pt x="254" y="633"/>
                </a:lnTo>
                <a:lnTo>
                  <a:pt x="271" y="632"/>
                </a:lnTo>
                <a:lnTo>
                  <a:pt x="289" y="632"/>
                </a:lnTo>
                <a:lnTo>
                  <a:pt x="289" y="632"/>
                </a:lnTo>
                <a:lnTo>
                  <a:pt x="266" y="634"/>
                </a:lnTo>
                <a:lnTo>
                  <a:pt x="266" y="634"/>
                </a:lnTo>
                <a:lnTo>
                  <a:pt x="243" y="636"/>
                </a:lnTo>
                <a:lnTo>
                  <a:pt x="220" y="637"/>
                </a:lnTo>
                <a:lnTo>
                  <a:pt x="220" y="637"/>
                </a:lnTo>
                <a:close/>
                <a:moveTo>
                  <a:pt x="318" y="654"/>
                </a:moveTo>
                <a:lnTo>
                  <a:pt x="318" y="654"/>
                </a:lnTo>
                <a:lnTo>
                  <a:pt x="320" y="651"/>
                </a:lnTo>
                <a:lnTo>
                  <a:pt x="320" y="651"/>
                </a:lnTo>
                <a:lnTo>
                  <a:pt x="337" y="651"/>
                </a:lnTo>
                <a:lnTo>
                  <a:pt x="337" y="651"/>
                </a:lnTo>
                <a:lnTo>
                  <a:pt x="338" y="655"/>
                </a:lnTo>
                <a:lnTo>
                  <a:pt x="338" y="655"/>
                </a:lnTo>
                <a:lnTo>
                  <a:pt x="318" y="654"/>
                </a:lnTo>
                <a:lnTo>
                  <a:pt x="318" y="654"/>
                </a:lnTo>
                <a:close/>
                <a:moveTo>
                  <a:pt x="363" y="640"/>
                </a:moveTo>
                <a:lnTo>
                  <a:pt x="363" y="640"/>
                </a:lnTo>
                <a:lnTo>
                  <a:pt x="341" y="640"/>
                </a:lnTo>
                <a:lnTo>
                  <a:pt x="341" y="640"/>
                </a:lnTo>
                <a:lnTo>
                  <a:pt x="354" y="639"/>
                </a:lnTo>
                <a:lnTo>
                  <a:pt x="368" y="638"/>
                </a:lnTo>
                <a:lnTo>
                  <a:pt x="368" y="638"/>
                </a:lnTo>
                <a:lnTo>
                  <a:pt x="363" y="640"/>
                </a:lnTo>
                <a:lnTo>
                  <a:pt x="363" y="640"/>
                </a:lnTo>
                <a:close/>
                <a:moveTo>
                  <a:pt x="382" y="656"/>
                </a:moveTo>
                <a:lnTo>
                  <a:pt x="382" y="656"/>
                </a:lnTo>
                <a:lnTo>
                  <a:pt x="398" y="654"/>
                </a:lnTo>
                <a:lnTo>
                  <a:pt x="398" y="654"/>
                </a:lnTo>
                <a:lnTo>
                  <a:pt x="416" y="654"/>
                </a:lnTo>
                <a:lnTo>
                  <a:pt x="416" y="654"/>
                </a:lnTo>
                <a:lnTo>
                  <a:pt x="382" y="656"/>
                </a:lnTo>
                <a:lnTo>
                  <a:pt x="382" y="656"/>
                </a:lnTo>
                <a:close/>
                <a:moveTo>
                  <a:pt x="507" y="628"/>
                </a:moveTo>
                <a:lnTo>
                  <a:pt x="507" y="628"/>
                </a:lnTo>
                <a:lnTo>
                  <a:pt x="473" y="630"/>
                </a:lnTo>
                <a:lnTo>
                  <a:pt x="438" y="632"/>
                </a:lnTo>
                <a:lnTo>
                  <a:pt x="438" y="632"/>
                </a:lnTo>
                <a:lnTo>
                  <a:pt x="438" y="631"/>
                </a:lnTo>
                <a:lnTo>
                  <a:pt x="438" y="631"/>
                </a:lnTo>
                <a:lnTo>
                  <a:pt x="512" y="628"/>
                </a:lnTo>
                <a:lnTo>
                  <a:pt x="512" y="628"/>
                </a:lnTo>
                <a:lnTo>
                  <a:pt x="507" y="628"/>
                </a:lnTo>
                <a:lnTo>
                  <a:pt x="507" y="628"/>
                </a:lnTo>
                <a:close/>
                <a:moveTo>
                  <a:pt x="534" y="642"/>
                </a:moveTo>
                <a:lnTo>
                  <a:pt x="534" y="642"/>
                </a:lnTo>
                <a:lnTo>
                  <a:pt x="557" y="640"/>
                </a:lnTo>
                <a:lnTo>
                  <a:pt x="557" y="640"/>
                </a:lnTo>
                <a:lnTo>
                  <a:pt x="534" y="642"/>
                </a:lnTo>
                <a:lnTo>
                  <a:pt x="534" y="642"/>
                </a:lnTo>
                <a:close/>
                <a:moveTo>
                  <a:pt x="615" y="640"/>
                </a:moveTo>
                <a:lnTo>
                  <a:pt x="615" y="640"/>
                </a:lnTo>
                <a:lnTo>
                  <a:pt x="587" y="640"/>
                </a:lnTo>
                <a:lnTo>
                  <a:pt x="587" y="640"/>
                </a:lnTo>
                <a:lnTo>
                  <a:pt x="590" y="639"/>
                </a:lnTo>
                <a:lnTo>
                  <a:pt x="590" y="639"/>
                </a:lnTo>
                <a:lnTo>
                  <a:pt x="591" y="638"/>
                </a:lnTo>
                <a:lnTo>
                  <a:pt x="591" y="638"/>
                </a:lnTo>
                <a:lnTo>
                  <a:pt x="616" y="638"/>
                </a:lnTo>
                <a:lnTo>
                  <a:pt x="616" y="638"/>
                </a:lnTo>
                <a:lnTo>
                  <a:pt x="615" y="640"/>
                </a:lnTo>
                <a:lnTo>
                  <a:pt x="615" y="640"/>
                </a:lnTo>
                <a:close/>
                <a:moveTo>
                  <a:pt x="674" y="643"/>
                </a:moveTo>
                <a:lnTo>
                  <a:pt x="674" y="643"/>
                </a:lnTo>
                <a:lnTo>
                  <a:pt x="631" y="640"/>
                </a:lnTo>
                <a:lnTo>
                  <a:pt x="631" y="640"/>
                </a:lnTo>
                <a:lnTo>
                  <a:pt x="626" y="638"/>
                </a:lnTo>
                <a:lnTo>
                  <a:pt x="626" y="638"/>
                </a:lnTo>
                <a:lnTo>
                  <a:pt x="675" y="638"/>
                </a:lnTo>
                <a:lnTo>
                  <a:pt x="675" y="638"/>
                </a:lnTo>
                <a:lnTo>
                  <a:pt x="674" y="640"/>
                </a:lnTo>
                <a:lnTo>
                  <a:pt x="674" y="643"/>
                </a:lnTo>
                <a:lnTo>
                  <a:pt x="674" y="643"/>
                </a:lnTo>
                <a:close/>
                <a:moveTo>
                  <a:pt x="693" y="644"/>
                </a:moveTo>
                <a:lnTo>
                  <a:pt x="693" y="644"/>
                </a:lnTo>
                <a:lnTo>
                  <a:pt x="688" y="642"/>
                </a:lnTo>
                <a:lnTo>
                  <a:pt x="688" y="642"/>
                </a:lnTo>
                <a:lnTo>
                  <a:pt x="694" y="639"/>
                </a:lnTo>
                <a:lnTo>
                  <a:pt x="694" y="639"/>
                </a:lnTo>
                <a:lnTo>
                  <a:pt x="709" y="645"/>
                </a:lnTo>
                <a:lnTo>
                  <a:pt x="709" y="645"/>
                </a:lnTo>
                <a:lnTo>
                  <a:pt x="693" y="644"/>
                </a:lnTo>
                <a:lnTo>
                  <a:pt x="693" y="644"/>
                </a:lnTo>
                <a:close/>
                <a:moveTo>
                  <a:pt x="723" y="628"/>
                </a:moveTo>
                <a:lnTo>
                  <a:pt x="723" y="628"/>
                </a:lnTo>
                <a:lnTo>
                  <a:pt x="817" y="626"/>
                </a:lnTo>
                <a:lnTo>
                  <a:pt x="817" y="626"/>
                </a:lnTo>
                <a:lnTo>
                  <a:pt x="815" y="626"/>
                </a:lnTo>
                <a:lnTo>
                  <a:pt x="815" y="626"/>
                </a:lnTo>
                <a:lnTo>
                  <a:pt x="800" y="627"/>
                </a:lnTo>
                <a:lnTo>
                  <a:pt x="786" y="630"/>
                </a:lnTo>
                <a:lnTo>
                  <a:pt x="786" y="630"/>
                </a:lnTo>
                <a:lnTo>
                  <a:pt x="755" y="630"/>
                </a:lnTo>
                <a:lnTo>
                  <a:pt x="723" y="628"/>
                </a:lnTo>
                <a:lnTo>
                  <a:pt x="723" y="628"/>
                </a:lnTo>
                <a:close/>
                <a:moveTo>
                  <a:pt x="764" y="644"/>
                </a:moveTo>
                <a:lnTo>
                  <a:pt x="764" y="644"/>
                </a:lnTo>
                <a:lnTo>
                  <a:pt x="775" y="642"/>
                </a:lnTo>
                <a:lnTo>
                  <a:pt x="775" y="642"/>
                </a:lnTo>
                <a:lnTo>
                  <a:pt x="784" y="640"/>
                </a:lnTo>
                <a:lnTo>
                  <a:pt x="784" y="640"/>
                </a:lnTo>
                <a:lnTo>
                  <a:pt x="815" y="637"/>
                </a:lnTo>
                <a:lnTo>
                  <a:pt x="831" y="637"/>
                </a:lnTo>
                <a:lnTo>
                  <a:pt x="845" y="638"/>
                </a:lnTo>
                <a:lnTo>
                  <a:pt x="845" y="638"/>
                </a:lnTo>
                <a:lnTo>
                  <a:pt x="805" y="643"/>
                </a:lnTo>
                <a:lnTo>
                  <a:pt x="785" y="644"/>
                </a:lnTo>
                <a:lnTo>
                  <a:pt x="764" y="644"/>
                </a:lnTo>
                <a:lnTo>
                  <a:pt x="764" y="644"/>
                </a:lnTo>
                <a:close/>
                <a:moveTo>
                  <a:pt x="880" y="628"/>
                </a:moveTo>
                <a:lnTo>
                  <a:pt x="880" y="628"/>
                </a:lnTo>
                <a:lnTo>
                  <a:pt x="881" y="626"/>
                </a:lnTo>
                <a:lnTo>
                  <a:pt x="881" y="625"/>
                </a:lnTo>
                <a:lnTo>
                  <a:pt x="881" y="625"/>
                </a:lnTo>
                <a:lnTo>
                  <a:pt x="920" y="625"/>
                </a:lnTo>
                <a:lnTo>
                  <a:pt x="959" y="627"/>
                </a:lnTo>
                <a:lnTo>
                  <a:pt x="959" y="627"/>
                </a:lnTo>
                <a:lnTo>
                  <a:pt x="920" y="628"/>
                </a:lnTo>
                <a:lnTo>
                  <a:pt x="880" y="628"/>
                </a:lnTo>
                <a:lnTo>
                  <a:pt x="880" y="628"/>
                </a:lnTo>
                <a:close/>
                <a:moveTo>
                  <a:pt x="1029" y="633"/>
                </a:moveTo>
                <a:lnTo>
                  <a:pt x="1029" y="633"/>
                </a:lnTo>
                <a:lnTo>
                  <a:pt x="1027" y="632"/>
                </a:lnTo>
                <a:lnTo>
                  <a:pt x="1024" y="631"/>
                </a:lnTo>
                <a:lnTo>
                  <a:pt x="1024" y="631"/>
                </a:lnTo>
                <a:lnTo>
                  <a:pt x="1038" y="630"/>
                </a:lnTo>
                <a:lnTo>
                  <a:pt x="1052" y="630"/>
                </a:lnTo>
                <a:lnTo>
                  <a:pt x="1052" y="630"/>
                </a:lnTo>
                <a:lnTo>
                  <a:pt x="1029" y="633"/>
                </a:lnTo>
                <a:lnTo>
                  <a:pt x="1029" y="633"/>
                </a:lnTo>
                <a:close/>
                <a:moveTo>
                  <a:pt x="1097" y="628"/>
                </a:moveTo>
                <a:lnTo>
                  <a:pt x="1097" y="628"/>
                </a:lnTo>
                <a:lnTo>
                  <a:pt x="1083" y="633"/>
                </a:lnTo>
                <a:lnTo>
                  <a:pt x="1069" y="636"/>
                </a:lnTo>
                <a:lnTo>
                  <a:pt x="1069" y="636"/>
                </a:lnTo>
                <a:lnTo>
                  <a:pt x="1087" y="630"/>
                </a:lnTo>
                <a:lnTo>
                  <a:pt x="1104" y="624"/>
                </a:lnTo>
                <a:lnTo>
                  <a:pt x="1137" y="608"/>
                </a:lnTo>
                <a:lnTo>
                  <a:pt x="1137" y="608"/>
                </a:lnTo>
                <a:lnTo>
                  <a:pt x="1117" y="619"/>
                </a:lnTo>
                <a:lnTo>
                  <a:pt x="1097" y="628"/>
                </a:lnTo>
                <a:lnTo>
                  <a:pt x="1097" y="628"/>
                </a:lnTo>
                <a:close/>
                <a:moveTo>
                  <a:pt x="1064" y="621"/>
                </a:moveTo>
                <a:lnTo>
                  <a:pt x="1064" y="621"/>
                </a:lnTo>
                <a:lnTo>
                  <a:pt x="1071" y="619"/>
                </a:lnTo>
                <a:lnTo>
                  <a:pt x="1071" y="619"/>
                </a:lnTo>
                <a:lnTo>
                  <a:pt x="1071" y="621"/>
                </a:lnTo>
                <a:lnTo>
                  <a:pt x="1071" y="621"/>
                </a:lnTo>
                <a:lnTo>
                  <a:pt x="1064" y="621"/>
                </a:lnTo>
                <a:lnTo>
                  <a:pt x="1064" y="621"/>
                </a:lnTo>
                <a:close/>
                <a:moveTo>
                  <a:pt x="1202" y="548"/>
                </a:moveTo>
                <a:lnTo>
                  <a:pt x="1202" y="548"/>
                </a:lnTo>
                <a:lnTo>
                  <a:pt x="1231" y="528"/>
                </a:lnTo>
                <a:lnTo>
                  <a:pt x="1246" y="519"/>
                </a:lnTo>
                <a:lnTo>
                  <a:pt x="1260" y="510"/>
                </a:lnTo>
                <a:lnTo>
                  <a:pt x="1260" y="510"/>
                </a:lnTo>
                <a:lnTo>
                  <a:pt x="1224" y="533"/>
                </a:lnTo>
                <a:lnTo>
                  <a:pt x="1224" y="533"/>
                </a:lnTo>
                <a:lnTo>
                  <a:pt x="1202" y="548"/>
                </a:lnTo>
                <a:lnTo>
                  <a:pt x="1202" y="548"/>
                </a:lnTo>
                <a:close/>
                <a:moveTo>
                  <a:pt x="1254" y="527"/>
                </a:moveTo>
                <a:lnTo>
                  <a:pt x="1254" y="527"/>
                </a:lnTo>
                <a:lnTo>
                  <a:pt x="1233" y="539"/>
                </a:lnTo>
                <a:lnTo>
                  <a:pt x="1233" y="539"/>
                </a:lnTo>
                <a:lnTo>
                  <a:pt x="1264" y="519"/>
                </a:lnTo>
                <a:lnTo>
                  <a:pt x="1264" y="519"/>
                </a:lnTo>
                <a:lnTo>
                  <a:pt x="1254" y="527"/>
                </a:lnTo>
                <a:lnTo>
                  <a:pt x="1254" y="527"/>
                </a:lnTo>
                <a:close/>
                <a:moveTo>
                  <a:pt x="1290" y="504"/>
                </a:moveTo>
                <a:lnTo>
                  <a:pt x="1290" y="504"/>
                </a:lnTo>
                <a:lnTo>
                  <a:pt x="1278" y="510"/>
                </a:lnTo>
                <a:lnTo>
                  <a:pt x="1278" y="510"/>
                </a:lnTo>
                <a:lnTo>
                  <a:pt x="1294" y="500"/>
                </a:lnTo>
                <a:lnTo>
                  <a:pt x="1294" y="500"/>
                </a:lnTo>
                <a:lnTo>
                  <a:pt x="1290" y="504"/>
                </a:lnTo>
                <a:lnTo>
                  <a:pt x="1290" y="504"/>
                </a:lnTo>
                <a:close/>
                <a:moveTo>
                  <a:pt x="1310" y="495"/>
                </a:moveTo>
                <a:lnTo>
                  <a:pt x="1310" y="495"/>
                </a:lnTo>
                <a:lnTo>
                  <a:pt x="1314" y="487"/>
                </a:lnTo>
                <a:lnTo>
                  <a:pt x="1314" y="487"/>
                </a:lnTo>
                <a:lnTo>
                  <a:pt x="1320" y="484"/>
                </a:lnTo>
                <a:lnTo>
                  <a:pt x="1320" y="484"/>
                </a:lnTo>
                <a:lnTo>
                  <a:pt x="1310" y="495"/>
                </a:lnTo>
                <a:lnTo>
                  <a:pt x="1310" y="495"/>
                </a:lnTo>
                <a:close/>
                <a:moveTo>
                  <a:pt x="1317" y="474"/>
                </a:moveTo>
                <a:lnTo>
                  <a:pt x="1317" y="474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9" y="473"/>
                </a:lnTo>
                <a:lnTo>
                  <a:pt x="1317" y="474"/>
                </a:lnTo>
                <a:lnTo>
                  <a:pt x="1317" y="474"/>
                </a:lnTo>
                <a:close/>
                <a:moveTo>
                  <a:pt x="1094" y="267"/>
                </a:moveTo>
                <a:lnTo>
                  <a:pt x="1094" y="267"/>
                </a:lnTo>
                <a:lnTo>
                  <a:pt x="1112" y="274"/>
                </a:lnTo>
                <a:lnTo>
                  <a:pt x="1131" y="283"/>
                </a:lnTo>
                <a:lnTo>
                  <a:pt x="1150" y="294"/>
                </a:lnTo>
                <a:lnTo>
                  <a:pt x="1168" y="306"/>
                </a:lnTo>
                <a:lnTo>
                  <a:pt x="1184" y="319"/>
                </a:lnTo>
                <a:lnTo>
                  <a:pt x="1200" y="332"/>
                </a:lnTo>
                <a:lnTo>
                  <a:pt x="1216" y="347"/>
                </a:lnTo>
                <a:lnTo>
                  <a:pt x="1230" y="361"/>
                </a:lnTo>
                <a:lnTo>
                  <a:pt x="1230" y="361"/>
                </a:lnTo>
                <a:lnTo>
                  <a:pt x="1241" y="372"/>
                </a:lnTo>
                <a:lnTo>
                  <a:pt x="1253" y="381"/>
                </a:lnTo>
                <a:lnTo>
                  <a:pt x="1280" y="400"/>
                </a:lnTo>
                <a:lnTo>
                  <a:pt x="1305" y="418"/>
                </a:lnTo>
                <a:lnTo>
                  <a:pt x="1317" y="427"/>
                </a:lnTo>
                <a:lnTo>
                  <a:pt x="1329" y="438"/>
                </a:lnTo>
                <a:lnTo>
                  <a:pt x="1329" y="438"/>
                </a:lnTo>
                <a:lnTo>
                  <a:pt x="1322" y="454"/>
                </a:lnTo>
                <a:lnTo>
                  <a:pt x="1318" y="460"/>
                </a:lnTo>
                <a:lnTo>
                  <a:pt x="1311" y="467"/>
                </a:lnTo>
                <a:lnTo>
                  <a:pt x="1311" y="467"/>
                </a:lnTo>
                <a:lnTo>
                  <a:pt x="1292" y="478"/>
                </a:lnTo>
                <a:lnTo>
                  <a:pt x="1281" y="485"/>
                </a:lnTo>
                <a:lnTo>
                  <a:pt x="1278" y="489"/>
                </a:lnTo>
                <a:lnTo>
                  <a:pt x="1277" y="491"/>
                </a:lnTo>
                <a:lnTo>
                  <a:pt x="1277" y="491"/>
                </a:lnTo>
                <a:lnTo>
                  <a:pt x="1260" y="500"/>
                </a:lnTo>
                <a:lnTo>
                  <a:pt x="1243" y="508"/>
                </a:lnTo>
                <a:lnTo>
                  <a:pt x="1228" y="518"/>
                </a:lnTo>
                <a:lnTo>
                  <a:pt x="1213" y="528"/>
                </a:lnTo>
                <a:lnTo>
                  <a:pt x="1183" y="550"/>
                </a:lnTo>
                <a:lnTo>
                  <a:pt x="1153" y="571"/>
                </a:lnTo>
                <a:lnTo>
                  <a:pt x="1153" y="571"/>
                </a:lnTo>
                <a:lnTo>
                  <a:pt x="1135" y="581"/>
                </a:lnTo>
                <a:lnTo>
                  <a:pt x="1117" y="591"/>
                </a:lnTo>
                <a:lnTo>
                  <a:pt x="1098" y="599"/>
                </a:lnTo>
                <a:lnTo>
                  <a:pt x="1080" y="605"/>
                </a:lnTo>
                <a:lnTo>
                  <a:pt x="1060" y="610"/>
                </a:lnTo>
                <a:lnTo>
                  <a:pt x="1040" y="614"/>
                </a:lnTo>
                <a:lnTo>
                  <a:pt x="1020" y="616"/>
                </a:lnTo>
                <a:lnTo>
                  <a:pt x="999" y="618"/>
                </a:lnTo>
                <a:lnTo>
                  <a:pt x="999" y="618"/>
                </a:lnTo>
                <a:lnTo>
                  <a:pt x="959" y="618"/>
                </a:lnTo>
                <a:lnTo>
                  <a:pt x="920" y="616"/>
                </a:lnTo>
                <a:lnTo>
                  <a:pt x="879" y="615"/>
                </a:lnTo>
                <a:lnTo>
                  <a:pt x="839" y="615"/>
                </a:lnTo>
                <a:lnTo>
                  <a:pt x="839" y="615"/>
                </a:lnTo>
                <a:lnTo>
                  <a:pt x="753" y="619"/>
                </a:lnTo>
                <a:lnTo>
                  <a:pt x="711" y="620"/>
                </a:lnTo>
                <a:lnTo>
                  <a:pt x="668" y="620"/>
                </a:lnTo>
                <a:lnTo>
                  <a:pt x="668" y="620"/>
                </a:lnTo>
                <a:lnTo>
                  <a:pt x="655" y="618"/>
                </a:lnTo>
                <a:lnTo>
                  <a:pt x="642" y="616"/>
                </a:lnTo>
                <a:lnTo>
                  <a:pt x="613" y="616"/>
                </a:lnTo>
                <a:lnTo>
                  <a:pt x="583" y="618"/>
                </a:lnTo>
                <a:lnTo>
                  <a:pt x="555" y="618"/>
                </a:lnTo>
                <a:lnTo>
                  <a:pt x="555" y="618"/>
                </a:lnTo>
                <a:lnTo>
                  <a:pt x="487" y="619"/>
                </a:lnTo>
                <a:lnTo>
                  <a:pt x="420" y="621"/>
                </a:lnTo>
                <a:lnTo>
                  <a:pt x="420" y="621"/>
                </a:lnTo>
                <a:lnTo>
                  <a:pt x="406" y="620"/>
                </a:lnTo>
                <a:lnTo>
                  <a:pt x="391" y="620"/>
                </a:lnTo>
                <a:lnTo>
                  <a:pt x="377" y="621"/>
                </a:lnTo>
                <a:lnTo>
                  <a:pt x="362" y="622"/>
                </a:lnTo>
                <a:lnTo>
                  <a:pt x="362" y="622"/>
                </a:lnTo>
                <a:lnTo>
                  <a:pt x="324" y="624"/>
                </a:lnTo>
                <a:lnTo>
                  <a:pt x="284" y="622"/>
                </a:lnTo>
                <a:lnTo>
                  <a:pt x="284" y="622"/>
                </a:lnTo>
                <a:lnTo>
                  <a:pt x="268" y="622"/>
                </a:lnTo>
                <a:lnTo>
                  <a:pt x="252" y="624"/>
                </a:lnTo>
                <a:lnTo>
                  <a:pt x="219" y="628"/>
                </a:lnTo>
                <a:lnTo>
                  <a:pt x="188" y="632"/>
                </a:lnTo>
                <a:lnTo>
                  <a:pt x="171" y="633"/>
                </a:lnTo>
                <a:lnTo>
                  <a:pt x="155" y="634"/>
                </a:lnTo>
                <a:lnTo>
                  <a:pt x="155" y="634"/>
                </a:lnTo>
                <a:lnTo>
                  <a:pt x="141" y="633"/>
                </a:lnTo>
                <a:lnTo>
                  <a:pt x="131" y="630"/>
                </a:lnTo>
                <a:lnTo>
                  <a:pt x="123" y="626"/>
                </a:lnTo>
                <a:lnTo>
                  <a:pt x="118" y="620"/>
                </a:lnTo>
                <a:lnTo>
                  <a:pt x="114" y="613"/>
                </a:lnTo>
                <a:lnTo>
                  <a:pt x="112" y="603"/>
                </a:lnTo>
                <a:lnTo>
                  <a:pt x="111" y="592"/>
                </a:lnTo>
                <a:lnTo>
                  <a:pt x="112" y="580"/>
                </a:lnTo>
                <a:lnTo>
                  <a:pt x="112" y="580"/>
                </a:lnTo>
                <a:lnTo>
                  <a:pt x="113" y="554"/>
                </a:lnTo>
                <a:lnTo>
                  <a:pt x="114" y="527"/>
                </a:lnTo>
                <a:lnTo>
                  <a:pt x="114" y="514"/>
                </a:lnTo>
                <a:lnTo>
                  <a:pt x="113" y="500"/>
                </a:lnTo>
                <a:lnTo>
                  <a:pt x="111" y="486"/>
                </a:lnTo>
                <a:lnTo>
                  <a:pt x="107" y="474"/>
                </a:lnTo>
                <a:lnTo>
                  <a:pt x="107" y="474"/>
                </a:lnTo>
                <a:lnTo>
                  <a:pt x="102" y="460"/>
                </a:lnTo>
                <a:lnTo>
                  <a:pt x="99" y="444"/>
                </a:lnTo>
                <a:lnTo>
                  <a:pt x="91" y="412"/>
                </a:lnTo>
                <a:lnTo>
                  <a:pt x="88" y="378"/>
                </a:lnTo>
                <a:lnTo>
                  <a:pt x="87" y="347"/>
                </a:lnTo>
                <a:lnTo>
                  <a:pt x="87" y="347"/>
                </a:lnTo>
                <a:lnTo>
                  <a:pt x="88" y="333"/>
                </a:lnTo>
                <a:lnTo>
                  <a:pt x="90" y="320"/>
                </a:lnTo>
                <a:lnTo>
                  <a:pt x="93" y="313"/>
                </a:lnTo>
                <a:lnTo>
                  <a:pt x="95" y="307"/>
                </a:lnTo>
                <a:lnTo>
                  <a:pt x="99" y="302"/>
                </a:lnTo>
                <a:lnTo>
                  <a:pt x="105" y="297"/>
                </a:lnTo>
                <a:lnTo>
                  <a:pt x="105" y="297"/>
                </a:lnTo>
                <a:lnTo>
                  <a:pt x="108" y="295"/>
                </a:lnTo>
                <a:lnTo>
                  <a:pt x="114" y="294"/>
                </a:lnTo>
                <a:lnTo>
                  <a:pt x="126" y="290"/>
                </a:lnTo>
                <a:lnTo>
                  <a:pt x="137" y="288"/>
                </a:lnTo>
                <a:lnTo>
                  <a:pt x="142" y="285"/>
                </a:lnTo>
                <a:lnTo>
                  <a:pt x="146" y="283"/>
                </a:lnTo>
                <a:lnTo>
                  <a:pt x="146" y="283"/>
                </a:lnTo>
                <a:lnTo>
                  <a:pt x="164" y="285"/>
                </a:lnTo>
                <a:lnTo>
                  <a:pt x="182" y="288"/>
                </a:lnTo>
                <a:lnTo>
                  <a:pt x="201" y="288"/>
                </a:lnTo>
                <a:lnTo>
                  <a:pt x="219" y="288"/>
                </a:lnTo>
                <a:lnTo>
                  <a:pt x="256" y="285"/>
                </a:lnTo>
                <a:lnTo>
                  <a:pt x="276" y="285"/>
                </a:lnTo>
                <a:lnTo>
                  <a:pt x="294" y="285"/>
                </a:lnTo>
                <a:lnTo>
                  <a:pt x="294" y="285"/>
                </a:lnTo>
                <a:lnTo>
                  <a:pt x="290" y="292"/>
                </a:lnTo>
                <a:lnTo>
                  <a:pt x="286" y="301"/>
                </a:lnTo>
                <a:lnTo>
                  <a:pt x="286" y="301"/>
                </a:lnTo>
                <a:lnTo>
                  <a:pt x="278" y="301"/>
                </a:lnTo>
                <a:lnTo>
                  <a:pt x="266" y="304"/>
                </a:lnTo>
                <a:lnTo>
                  <a:pt x="261" y="307"/>
                </a:lnTo>
                <a:lnTo>
                  <a:pt x="256" y="309"/>
                </a:lnTo>
                <a:lnTo>
                  <a:pt x="253" y="313"/>
                </a:lnTo>
                <a:lnTo>
                  <a:pt x="253" y="314"/>
                </a:lnTo>
                <a:lnTo>
                  <a:pt x="253" y="316"/>
                </a:lnTo>
                <a:lnTo>
                  <a:pt x="253" y="316"/>
                </a:lnTo>
                <a:lnTo>
                  <a:pt x="252" y="321"/>
                </a:lnTo>
                <a:lnTo>
                  <a:pt x="250" y="325"/>
                </a:lnTo>
                <a:lnTo>
                  <a:pt x="250" y="328"/>
                </a:lnTo>
                <a:lnTo>
                  <a:pt x="252" y="332"/>
                </a:lnTo>
                <a:lnTo>
                  <a:pt x="253" y="336"/>
                </a:lnTo>
                <a:lnTo>
                  <a:pt x="255" y="339"/>
                </a:lnTo>
                <a:lnTo>
                  <a:pt x="261" y="344"/>
                </a:lnTo>
                <a:lnTo>
                  <a:pt x="270" y="348"/>
                </a:lnTo>
                <a:lnTo>
                  <a:pt x="278" y="350"/>
                </a:lnTo>
                <a:lnTo>
                  <a:pt x="286" y="351"/>
                </a:lnTo>
                <a:lnTo>
                  <a:pt x="294" y="350"/>
                </a:lnTo>
                <a:lnTo>
                  <a:pt x="294" y="350"/>
                </a:lnTo>
                <a:lnTo>
                  <a:pt x="298" y="349"/>
                </a:lnTo>
                <a:lnTo>
                  <a:pt x="302" y="348"/>
                </a:lnTo>
                <a:lnTo>
                  <a:pt x="306" y="345"/>
                </a:lnTo>
                <a:lnTo>
                  <a:pt x="308" y="342"/>
                </a:lnTo>
                <a:lnTo>
                  <a:pt x="312" y="336"/>
                </a:lnTo>
                <a:lnTo>
                  <a:pt x="314" y="327"/>
                </a:lnTo>
                <a:lnTo>
                  <a:pt x="313" y="320"/>
                </a:lnTo>
                <a:lnTo>
                  <a:pt x="309" y="313"/>
                </a:lnTo>
                <a:lnTo>
                  <a:pt x="304" y="307"/>
                </a:lnTo>
                <a:lnTo>
                  <a:pt x="301" y="304"/>
                </a:lnTo>
                <a:lnTo>
                  <a:pt x="296" y="302"/>
                </a:lnTo>
                <a:lnTo>
                  <a:pt x="296" y="302"/>
                </a:lnTo>
                <a:lnTo>
                  <a:pt x="300" y="294"/>
                </a:lnTo>
                <a:lnTo>
                  <a:pt x="303" y="285"/>
                </a:lnTo>
                <a:lnTo>
                  <a:pt x="303" y="285"/>
                </a:lnTo>
                <a:lnTo>
                  <a:pt x="383" y="286"/>
                </a:lnTo>
                <a:lnTo>
                  <a:pt x="463" y="285"/>
                </a:lnTo>
                <a:lnTo>
                  <a:pt x="622" y="282"/>
                </a:lnTo>
                <a:lnTo>
                  <a:pt x="782" y="278"/>
                </a:lnTo>
                <a:lnTo>
                  <a:pt x="942" y="274"/>
                </a:lnTo>
                <a:lnTo>
                  <a:pt x="942" y="274"/>
                </a:lnTo>
                <a:lnTo>
                  <a:pt x="939" y="284"/>
                </a:lnTo>
                <a:lnTo>
                  <a:pt x="934" y="294"/>
                </a:lnTo>
                <a:lnTo>
                  <a:pt x="934" y="294"/>
                </a:lnTo>
                <a:lnTo>
                  <a:pt x="926" y="291"/>
                </a:lnTo>
                <a:lnTo>
                  <a:pt x="912" y="291"/>
                </a:lnTo>
                <a:lnTo>
                  <a:pt x="905" y="291"/>
                </a:lnTo>
                <a:lnTo>
                  <a:pt x="900" y="292"/>
                </a:lnTo>
                <a:lnTo>
                  <a:pt x="898" y="294"/>
                </a:lnTo>
                <a:lnTo>
                  <a:pt x="898" y="295"/>
                </a:lnTo>
                <a:lnTo>
                  <a:pt x="898" y="296"/>
                </a:lnTo>
                <a:lnTo>
                  <a:pt x="899" y="298"/>
                </a:lnTo>
                <a:lnTo>
                  <a:pt x="899" y="298"/>
                </a:lnTo>
                <a:lnTo>
                  <a:pt x="896" y="303"/>
                </a:lnTo>
                <a:lnTo>
                  <a:pt x="896" y="303"/>
                </a:lnTo>
                <a:lnTo>
                  <a:pt x="894" y="304"/>
                </a:lnTo>
                <a:lnTo>
                  <a:pt x="892" y="306"/>
                </a:lnTo>
                <a:lnTo>
                  <a:pt x="892" y="309"/>
                </a:lnTo>
                <a:lnTo>
                  <a:pt x="892" y="314"/>
                </a:lnTo>
                <a:lnTo>
                  <a:pt x="893" y="318"/>
                </a:lnTo>
                <a:lnTo>
                  <a:pt x="893" y="318"/>
                </a:lnTo>
                <a:lnTo>
                  <a:pt x="896" y="321"/>
                </a:lnTo>
                <a:lnTo>
                  <a:pt x="898" y="325"/>
                </a:lnTo>
                <a:lnTo>
                  <a:pt x="902" y="328"/>
                </a:lnTo>
                <a:lnTo>
                  <a:pt x="906" y="331"/>
                </a:lnTo>
                <a:lnTo>
                  <a:pt x="915" y="335"/>
                </a:lnTo>
                <a:lnTo>
                  <a:pt x="924" y="336"/>
                </a:lnTo>
                <a:lnTo>
                  <a:pt x="924" y="336"/>
                </a:lnTo>
                <a:lnTo>
                  <a:pt x="909" y="339"/>
                </a:lnTo>
                <a:lnTo>
                  <a:pt x="893" y="343"/>
                </a:lnTo>
                <a:lnTo>
                  <a:pt x="877" y="344"/>
                </a:lnTo>
                <a:lnTo>
                  <a:pt x="870" y="344"/>
                </a:lnTo>
                <a:lnTo>
                  <a:pt x="862" y="343"/>
                </a:lnTo>
                <a:lnTo>
                  <a:pt x="862" y="343"/>
                </a:lnTo>
                <a:lnTo>
                  <a:pt x="852" y="339"/>
                </a:lnTo>
                <a:lnTo>
                  <a:pt x="844" y="336"/>
                </a:lnTo>
                <a:lnTo>
                  <a:pt x="835" y="332"/>
                </a:lnTo>
                <a:lnTo>
                  <a:pt x="826" y="330"/>
                </a:lnTo>
                <a:lnTo>
                  <a:pt x="826" y="330"/>
                </a:lnTo>
                <a:lnTo>
                  <a:pt x="821" y="330"/>
                </a:lnTo>
                <a:lnTo>
                  <a:pt x="817" y="331"/>
                </a:lnTo>
                <a:lnTo>
                  <a:pt x="808" y="333"/>
                </a:lnTo>
                <a:lnTo>
                  <a:pt x="799" y="335"/>
                </a:lnTo>
                <a:lnTo>
                  <a:pt x="796" y="335"/>
                </a:lnTo>
                <a:lnTo>
                  <a:pt x="792" y="332"/>
                </a:lnTo>
                <a:lnTo>
                  <a:pt x="792" y="332"/>
                </a:lnTo>
                <a:lnTo>
                  <a:pt x="787" y="328"/>
                </a:lnTo>
                <a:lnTo>
                  <a:pt x="786" y="325"/>
                </a:lnTo>
                <a:lnTo>
                  <a:pt x="787" y="322"/>
                </a:lnTo>
                <a:lnTo>
                  <a:pt x="790" y="320"/>
                </a:lnTo>
                <a:lnTo>
                  <a:pt x="793" y="318"/>
                </a:lnTo>
                <a:lnTo>
                  <a:pt x="797" y="315"/>
                </a:lnTo>
                <a:lnTo>
                  <a:pt x="804" y="314"/>
                </a:lnTo>
                <a:lnTo>
                  <a:pt x="804" y="314"/>
                </a:lnTo>
                <a:lnTo>
                  <a:pt x="812" y="314"/>
                </a:lnTo>
                <a:lnTo>
                  <a:pt x="821" y="315"/>
                </a:lnTo>
                <a:lnTo>
                  <a:pt x="838" y="319"/>
                </a:lnTo>
                <a:lnTo>
                  <a:pt x="846" y="319"/>
                </a:lnTo>
                <a:lnTo>
                  <a:pt x="853" y="319"/>
                </a:lnTo>
                <a:lnTo>
                  <a:pt x="861" y="316"/>
                </a:lnTo>
                <a:lnTo>
                  <a:pt x="867" y="313"/>
                </a:lnTo>
                <a:lnTo>
                  <a:pt x="867" y="313"/>
                </a:lnTo>
                <a:lnTo>
                  <a:pt x="873" y="308"/>
                </a:lnTo>
                <a:lnTo>
                  <a:pt x="881" y="302"/>
                </a:lnTo>
                <a:lnTo>
                  <a:pt x="889" y="296"/>
                </a:lnTo>
                <a:lnTo>
                  <a:pt x="891" y="294"/>
                </a:lnTo>
                <a:lnTo>
                  <a:pt x="891" y="290"/>
                </a:lnTo>
                <a:lnTo>
                  <a:pt x="891" y="290"/>
                </a:lnTo>
                <a:lnTo>
                  <a:pt x="889" y="289"/>
                </a:lnTo>
                <a:lnTo>
                  <a:pt x="888" y="288"/>
                </a:lnTo>
                <a:lnTo>
                  <a:pt x="883" y="288"/>
                </a:lnTo>
                <a:lnTo>
                  <a:pt x="879" y="290"/>
                </a:lnTo>
                <a:lnTo>
                  <a:pt x="873" y="295"/>
                </a:lnTo>
                <a:lnTo>
                  <a:pt x="862" y="304"/>
                </a:lnTo>
                <a:lnTo>
                  <a:pt x="856" y="310"/>
                </a:lnTo>
                <a:lnTo>
                  <a:pt x="856" y="310"/>
                </a:lnTo>
                <a:lnTo>
                  <a:pt x="840" y="307"/>
                </a:lnTo>
                <a:lnTo>
                  <a:pt x="826" y="304"/>
                </a:lnTo>
                <a:lnTo>
                  <a:pt x="809" y="303"/>
                </a:lnTo>
                <a:lnTo>
                  <a:pt x="802" y="304"/>
                </a:lnTo>
                <a:lnTo>
                  <a:pt x="794" y="306"/>
                </a:lnTo>
                <a:lnTo>
                  <a:pt x="794" y="306"/>
                </a:lnTo>
                <a:lnTo>
                  <a:pt x="791" y="307"/>
                </a:lnTo>
                <a:lnTo>
                  <a:pt x="787" y="309"/>
                </a:lnTo>
                <a:lnTo>
                  <a:pt x="782" y="314"/>
                </a:lnTo>
                <a:lnTo>
                  <a:pt x="779" y="320"/>
                </a:lnTo>
                <a:lnTo>
                  <a:pt x="779" y="327"/>
                </a:lnTo>
                <a:lnTo>
                  <a:pt x="781" y="333"/>
                </a:lnTo>
                <a:lnTo>
                  <a:pt x="785" y="339"/>
                </a:lnTo>
                <a:lnTo>
                  <a:pt x="787" y="341"/>
                </a:lnTo>
                <a:lnTo>
                  <a:pt x="791" y="343"/>
                </a:lnTo>
                <a:lnTo>
                  <a:pt x="794" y="343"/>
                </a:lnTo>
                <a:lnTo>
                  <a:pt x="799" y="344"/>
                </a:lnTo>
                <a:lnTo>
                  <a:pt x="799" y="344"/>
                </a:lnTo>
                <a:lnTo>
                  <a:pt x="808" y="343"/>
                </a:lnTo>
                <a:lnTo>
                  <a:pt x="816" y="341"/>
                </a:lnTo>
                <a:lnTo>
                  <a:pt x="824" y="341"/>
                </a:lnTo>
                <a:lnTo>
                  <a:pt x="833" y="341"/>
                </a:lnTo>
                <a:lnTo>
                  <a:pt x="833" y="341"/>
                </a:lnTo>
                <a:lnTo>
                  <a:pt x="840" y="343"/>
                </a:lnTo>
                <a:lnTo>
                  <a:pt x="846" y="347"/>
                </a:lnTo>
                <a:lnTo>
                  <a:pt x="853" y="350"/>
                </a:lnTo>
                <a:lnTo>
                  <a:pt x="859" y="353"/>
                </a:lnTo>
                <a:lnTo>
                  <a:pt x="859" y="353"/>
                </a:lnTo>
                <a:lnTo>
                  <a:pt x="871" y="354"/>
                </a:lnTo>
                <a:lnTo>
                  <a:pt x="882" y="354"/>
                </a:lnTo>
                <a:lnTo>
                  <a:pt x="894" y="353"/>
                </a:lnTo>
                <a:lnTo>
                  <a:pt x="905" y="351"/>
                </a:lnTo>
                <a:lnTo>
                  <a:pt x="927" y="344"/>
                </a:lnTo>
                <a:lnTo>
                  <a:pt x="948" y="338"/>
                </a:lnTo>
                <a:lnTo>
                  <a:pt x="948" y="338"/>
                </a:lnTo>
                <a:lnTo>
                  <a:pt x="959" y="336"/>
                </a:lnTo>
                <a:lnTo>
                  <a:pt x="969" y="335"/>
                </a:lnTo>
                <a:lnTo>
                  <a:pt x="989" y="333"/>
                </a:lnTo>
                <a:lnTo>
                  <a:pt x="1010" y="332"/>
                </a:lnTo>
                <a:lnTo>
                  <a:pt x="1021" y="330"/>
                </a:lnTo>
                <a:lnTo>
                  <a:pt x="1030" y="327"/>
                </a:lnTo>
                <a:lnTo>
                  <a:pt x="1030" y="327"/>
                </a:lnTo>
                <a:lnTo>
                  <a:pt x="1036" y="325"/>
                </a:lnTo>
                <a:lnTo>
                  <a:pt x="1041" y="322"/>
                </a:lnTo>
                <a:lnTo>
                  <a:pt x="1045" y="320"/>
                </a:lnTo>
                <a:lnTo>
                  <a:pt x="1047" y="316"/>
                </a:lnTo>
                <a:lnTo>
                  <a:pt x="1048" y="314"/>
                </a:lnTo>
                <a:lnTo>
                  <a:pt x="1048" y="312"/>
                </a:lnTo>
                <a:lnTo>
                  <a:pt x="1047" y="308"/>
                </a:lnTo>
                <a:lnTo>
                  <a:pt x="1046" y="306"/>
                </a:lnTo>
                <a:lnTo>
                  <a:pt x="1040" y="301"/>
                </a:lnTo>
                <a:lnTo>
                  <a:pt x="1033" y="297"/>
                </a:lnTo>
                <a:lnTo>
                  <a:pt x="1024" y="294"/>
                </a:lnTo>
                <a:lnTo>
                  <a:pt x="1015" y="294"/>
                </a:lnTo>
                <a:lnTo>
                  <a:pt x="1015" y="294"/>
                </a:lnTo>
                <a:lnTo>
                  <a:pt x="1004" y="295"/>
                </a:lnTo>
                <a:lnTo>
                  <a:pt x="988" y="297"/>
                </a:lnTo>
                <a:lnTo>
                  <a:pt x="980" y="300"/>
                </a:lnTo>
                <a:lnTo>
                  <a:pt x="974" y="303"/>
                </a:lnTo>
                <a:lnTo>
                  <a:pt x="969" y="306"/>
                </a:lnTo>
                <a:lnTo>
                  <a:pt x="969" y="308"/>
                </a:lnTo>
                <a:lnTo>
                  <a:pt x="969" y="310"/>
                </a:lnTo>
                <a:lnTo>
                  <a:pt x="969" y="310"/>
                </a:lnTo>
                <a:lnTo>
                  <a:pt x="970" y="310"/>
                </a:lnTo>
                <a:lnTo>
                  <a:pt x="971" y="312"/>
                </a:lnTo>
                <a:lnTo>
                  <a:pt x="979" y="310"/>
                </a:lnTo>
                <a:lnTo>
                  <a:pt x="1000" y="307"/>
                </a:lnTo>
                <a:lnTo>
                  <a:pt x="1011" y="306"/>
                </a:lnTo>
                <a:lnTo>
                  <a:pt x="1023" y="306"/>
                </a:lnTo>
                <a:lnTo>
                  <a:pt x="1033" y="307"/>
                </a:lnTo>
                <a:lnTo>
                  <a:pt x="1036" y="309"/>
                </a:lnTo>
                <a:lnTo>
                  <a:pt x="1040" y="312"/>
                </a:lnTo>
                <a:lnTo>
                  <a:pt x="1040" y="312"/>
                </a:lnTo>
                <a:lnTo>
                  <a:pt x="1035" y="315"/>
                </a:lnTo>
                <a:lnTo>
                  <a:pt x="1030" y="318"/>
                </a:lnTo>
                <a:lnTo>
                  <a:pt x="1020" y="322"/>
                </a:lnTo>
                <a:lnTo>
                  <a:pt x="1007" y="324"/>
                </a:lnTo>
                <a:lnTo>
                  <a:pt x="994" y="325"/>
                </a:lnTo>
                <a:lnTo>
                  <a:pt x="969" y="326"/>
                </a:lnTo>
                <a:lnTo>
                  <a:pt x="957" y="326"/>
                </a:lnTo>
                <a:lnTo>
                  <a:pt x="946" y="328"/>
                </a:lnTo>
                <a:lnTo>
                  <a:pt x="946" y="328"/>
                </a:lnTo>
                <a:lnTo>
                  <a:pt x="948" y="325"/>
                </a:lnTo>
                <a:lnTo>
                  <a:pt x="951" y="321"/>
                </a:lnTo>
                <a:lnTo>
                  <a:pt x="952" y="316"/>
                </a:lnTo>
                <a:lnTo>
                  <a:pt x="952" y="313"/>
                </a:lnTo>
                <a:lnTo>
                  <a:pt x="951" y="308"/>
                </a:lnTo>
                <a:lnTo>
                  <a:pt x="948" y="304"/>
                </a:lnTo>
                <a:lnTo>
                  <a:pt x="946" y="301"/>
                </a:lnTo>
                <a:lnTo>
                  <a:pt x="942" y="297"/>
                </a:lnTo>
                <a:lnTo>
                  <a:pt x="942" y="297"/>
                </a:lnTo>
                <a:lnTo>
                  <a:pt x="948" y="286"/>
                </a:lnTo>
                <a:lnTo>
                  <a:pt x="951" y="280"/>
                </a:lnTo>
                <a:lnTo>
                  <a:pt x="952" y="273"/>
                </a:lnTo>
                <a:lnTo>
                  <a:pt x="952" y="273"/>
                </a:lnTo>
                <a:lnTo>
                  <a:pt x="980" y="274"/>
                </a:lnTo>
                <a:lnTo>
                  <a:pt x="1028" y="274"/>
                </a:lnTo>
                <a:lnTo>
                  <a:pt x="1052" y="274"/>
                </a:lnTo>
                <a:lnTo>
                  <a:pt x="1072" y="273"/>
                </a:lnTo>
                <a:lnTo>
                  <a:pt x="1088" y="271"/>
                </a:lnTo>
                <a:lnTo>
                  <a:pt x="1092" y="269"/>
                </a:lnTo>
                <a:lnTo>
                  <a:pt x="1094" y="267"/>
                </a:lnTo>
                <a:lnTo>
                  <a:pt x="1094" y="267"/>
                </a:lnTo>
                <a:close/>
                <a:moveTo>
                  <a:pt x="265" y="332"/>
                </a:moveTo>
                <a:lnTo>
                  <a:pt x="265" y="332"/>
                </a:lnTo>
                <a:lnTo>
                  <a:pt x="264" y="327"/>
                </a:lnTo>
                <a:lnTo>
                  <a:pt x="262" y="322"/>
                </a:lnTo>
                <a:lnTo>
                  <a:pt x="262" y="322"/>
                </a:lnTo>
                <a:lnTo>
                  <a:pt x="268" y="325"/>
                </a:lnTo>
                <a:lnTo>
                  <a:pt x="277" y="330"/>
                </a:lnTo>
                <a:lnTo>
                  <a:pt x="285" y="335"/>
                </a:lnTo>
                <a:lnTo>
                  <a:pt x="288" y="335"/>
                </a:lnTo>
                <a:lnTo>
                  <a:pt x="290" y="335"/>
                </a:lnTo>
                <a:lnTo>
                  <a:pt x="290" y="335"/>
                </a:lnTo>
                <a:lnTo>
                  <a:pt x="291" y="336"/>
                </a:lnTo>
                <a:lnTo>
                  <a:pt x="291" y="336"/>
                </a:lnTo>
                <a:lnTo>
                  <a:pt x="289" y="338"/>
                </a:lnTo>
                <a:lnTo>
                  <a:pt x="288" y="342"/>
                </a:lnTo>
                <a:lnTo>
                  <a:pt x="288" y="342"/>
                </a:lnTo>
                <a:lnTo>
                  <a:pt x="282" y="342"/>
                </a:lnTo>
                <a:lnTo>
                  <a:pt x="276" y="341"/>
                </a:lnTo>
                <a:lnTo>
                  <a:pt x="271" y="338"/>
                </a:lnTo>
                <a:lnTo>
                  <a:pt x="266" y="336"/>
                </a:lnTo>
                <a:lnTo>
                  <a:pt x="266" y="336"/>
                </a:lnTo>
                <a:lnTo>
                  <a:pt x="265" y="332"/>
                </a:lnTo>
                <a:lnTo>
                  <a:pt x="265" y="332"/>
                </a:lnTo>
                <a:close/>
                <a:moveTo>
                  <a:pt x="284" y="321"/>
                </a:moveTo>
                <a:lnTo>
                  <a:pt x="284" y="321"/>
                </a:lnTo>
                <a:lnTo>
                  <a:pt x="285" y="320"/>
                </a:lnTo>
                <a:lnTo>
                  <a:pt x="285" y="320"/>
                </a:lnTo>
                <a:lnTo>
                  <a:pt x="286" y="322"/>
                </a:lnTo>
                <a:lnTo>
                  <a:pt x="288" y="325"/>
                </a:lnTo>
                <a:lnTo>
                  <a:pt x="288" y="325"/>
                </a:lnTo>
                <a:lnTo>
                  <a:pt x="284" y="321"/>
                </a:lnTo>
                <a:lnTo>
                  <a:pt x="284" y="321"/>
                </a:lnTo>
                <a:close/>
                <a:moveTo>
                  <a:pt x="924" y="316"/>
                </a:moveTo>
                <a:lnTo>
                  <a:pt x="924" y="316"/>
                </a:lnTo>
                <a:lnTo>
                  <a:pt x="932" y="324"/>
                </a:lnTo>
                <a:lnTo>
                  <a:pt x="932" y="324"/>
                </a:lnTo>
                <a:lnTo>
                  <a:pt x="930" y="325"/>
                </a:lnTo>
                <a:lnTo>
                  <a:pt x="930" y="325"/>
                </a:lnTo>
                <a:lnTo>
                  <a:pt x="923" y="326"/>
                </a:lnTo>
                <a:lnTo>
                  <a:pt x="915" y="324"/>
                </a:lnTo>
                <a:lnTo>
                  <a:pt x="908" y="321"/>
                </a:lnTo>
                <a:lnTo>
                  <a:pt x="905" y="318"/>
                </a:lnTo>
                <a:lnTo>
                  <a:pt x="903" y="315"/>
                </a:lnTo>
                <a:lnTo>
                  <a:pt x="903" y="315"/>
                </a:lnTo>
                <a:lnTo>
                  <a:pt x="906" y="313"/>
                </a:lnTo>
                <a:lnTo>
                  <a:pt x="906" y="313"/>
                </a:lnTo>
                <a:lnTo>
                  <a:pt x="911" y="316"/>
                </a:lnTo>
                <a:lnTo>
                  <a:pt x="916" y="319"/>
                </a:lnTo>
                <a:lnTo>
                  <a:pt x="920" y="319"/>
                </a:lnTo>
                <a:lnTo>
                  <a:pt x="924" y="316"/>
                </a:lnTo>
                <a:lnTo>
                  <a:pt x="924" y="316"/>
                </a:lnTo>
                <a:close/>
                <a:moveTo>
                  <a:pt x="910" y="302"/>
                </a:moveTo>
                <a:lnTo>
                  <a:pt x="910" y="302"/>
                </a:lnTo>
                <a:lnTo>
                  <a:pt x="914" y="301"/>
                </a:lnTo>
                <a:lnTo>
                  <a:pt x="914" y="301"/>
                </a:lnTo>
                <a:lnTo>
                  <a:pt x="920" y="303"/>
                </a:lnTo>
                <a:lnTo>
                  <a:pt x="920" y="303"/>
                </a:lnTo>
                <a:lnTo>
                  <a:pt x="915" y="302"/>
                </a:lnTo>
                <a:lnTo>
                  <a:pt x="910" y="302"/>
                </a:lnTo>
                <a:lnTo>
                  <a:pt x="910" y="302"/>
                </a:lnTo>
                <a:close/>
                <a:moveTo>
                  <a:pt x="942" y="265"/>
                </a:moveTo>
                <a:lnTo>
                  <a:pt x="942" y="265"/>
                </a:lnTo>
                <a:lnTo>
                  <a:pt x="909" y="265"/>
                </a:lnTo>
                <a:lnTo>
                  <a:pt x="909" y="265"/>
                </a:lnTo>
                <a:lnTo>
                  <a:pt x="906" y="259"/>
                </a:lnTo>
                <a:lnTo>
                  <a:pt x="905" y="253"/>
                </a:lnTo>
                <a:lnTo>
                  <a:pt x="905" y="247"/>
                </a:lnTo>
                <a:lnTo>
                  <a:pt x="908" y="243"/>
                </a:lnTo>
                <a:lnTo>
                  <a:pt x="908" y="243"/>
                </a:lnTo>
                <a:lnTo>
                  <a:pt x="910" y="247"/>
                </a:lnTo>
                <a:lnTo>
                  <a:pt x="912" y="249"/>
                </a:lnTo>
                <a:lnTo>
                  <a:pt x="916" y="250"/>
                </a:lnTo>
                <a:lnTo>
                  <a:pt x="918" y="251"/>
                </a:lnTo>
                <a:lnTo>
                  <a:pt x="922" y="250"/>
                </a:lnTo>
                <a:lnTo>
                  <a:pt x="926" y="248"/>
                </a:lnTo>
                <a:lnTo>
                  <a:pt x="933" y="242"/>
                </a:lnTo>
                <a:lnTo>
                  <a:pt x="933" y="242"/>
                </a:lnTo>
                <a:lnTo>
                  <a:pt x="936" y="247"/>
                </a:lnTo>
                <a:lnTo>
                  <a:pt x="936" y="247"/>
                </a:lnTo>
                <a:lnTo>
                  <a:pt x="939" y="251"/>
                </a:lnTo>
                <a:lnTo>
                  <a:pt x="941" y="255"/>
                </a:lnTo>
                <a:lnTo>
                  <a:pt x="942" y="265"/>
                </a:lnTo>
                <a:lnTo>
                  <a:pt x="942" y="265"/>
                </a:lnTo>
                <a:close/>
                <a:moveTo>
                  <a:pt x="915" y="236"/>
                </a:moveTo>
                <a:lnTo>
                  <a:pt x="915" y="236"/>
                </a:lnTo>
                <a:lnTo>
                  <a:pt x="920" y="235"/>
                </a:lnTo>
                <a:lnTo>
                  <a:pt x="924" y="236"/>
                </a:lnTo>
                <a:lnTo>
                  <a:pt x="924" y="236"/>
                </a:lnTo>
                <a:lnTo>
                  <a:pt x="917" y="241"/>
                </a:lnTo>
                <a:lnTo>
                  <a:pt x="917" y="241"/>
                </a:lnTo>
                <a:lnTo>
                  <a:pt x="915" y="236"/>
                </a:lnTo>
                <a:lnTo>
                  <a:pt x="915" y="236"/>
                </a:lnTo>
                <a:close/>
                <a:moveTo>
                  <a:pt x="927" y="178"/>
                </a:moveTo>
                <a:lnTo>
                  <a:pt x="927" y="178"/>
                </a:lnTo>
                <a:lnTo>
                  <a:pt x="928" y="177"/>
                </a:lnTo>
                <a:lnTo>
                  <a:pt x="929" y="176"/>
                </a:lnTo>
                <a:lnTo>
                  <a:pt x="929" y="172"/>
                </a:lnTo>
                <a:lnTo>
                  <a:pt x="927" y="166"/>
                </a:lnTo>
                <a:lnTo>
                  <a:pt x="927" y="166"/>
                </a:lnTo>
                <a:lnTo>
                  <a:pt x="927" y="165"/>
                </a:lnTo>
                <a:lnTo>
                  <a:pt x="927" y="165"/>
                </a:lnTo>
                <a:lnTo>
                  <a:pt x="932" y="168"/>
                </a:lnTo>
                <a:lnTo>
                  <a:pt x="938" y="176"/>
                </a:lnTo>
                <a:lnTo>
                  <a:pt x="938" y="176"/>
                </a:lnTo>
                <a:lnTo>
                  <a:pt x="941" y="182"/>
                </a:lnTo>
                <a:lnTo>
                  <a:pt x="944" y="189"/>
                </a:lnTo>
                <a:lnTo>
                  <a:pt x="944" y="196"/>
                </a:lnTo>
                <a:lnTo>
                  <a:pt x="942" y="203"/>
                </a:lnTo>
                <a:lnTo>
                  <a:pt x="940" y="210"/>
                </a:lnTo>
                <a:lnTo>
                  <a:pt x="938" y="216"/>
                </a:lnTo>
                <a:lnTo>
                  <a:pt x="932" y="229"/>
                </a:lnTo>
                <a:lnTo>
                  <a:pt x="932" y="229"/>
                </a:lnTo>
                <a:lnTo>
                  <a:pt x="927" y="226"/>
                </a:lnTo>
                <a:lnTo>
                  <a:pt x="922" y="225"/>
                </a:lnTo>
                <a:lnTo>
                  <a:pt x="917" y="225"/>
                </a:lnTo>
                <a:lnTo>
                  <a:pt x="914" y="226"/>
                </a:lnTo>
                <a:lnTo>
                  <a:pt x="914" y="226"/>
                </a:lnTo>
                <a:lnTo>
                  <a:pt x="912" y="213"/>
                </a:lnTo>
                <a:lnTo>
                  <a:pt x="912" y="198"/>
                </a:lnTo>
                <a:lnTo>
                  <a:pt x="914" y="184"/>
                </a:lnTo>
                <a:lnTo>
                  <a:pt x="917" y="173"/>
                </a:lnTo>
                <a:lnTo>
                  <a:pt x="917" y="173"/>
                </a:lnTo>
                <a:lnTo>
                  <a:pt x="917" y="176"/>
                </a:lnTo>
                <a:lnTo>
                  <a:pt x="918" y="179"/>
                </a:lnTo>
                <a:lnTo>
                  <a:pt x="922" y="184"/>
                </a:lnTo>
                <a:lnTo>
                  <a:pt x="923" y="184"/>
                </a:lnTo>
                <a:lnTo>
                  <a:pt x="926" y="184"/>
                </a:lnTo>
                <a:lnTo>
                  <a:pt x="927" y="182"/>
                </a:lnTo>
                <a:lnTo>
                  <a:pt x="927" y="178"/>
                </a:lnTo>
                <a:lnTo>
                  <a:pt x="927" y="178"/>
                </a:lnTo>
                <a:close/>
                <a:moveTo>
                  <a:pt x="915" y="115"/>
                </a:moveTo>
                <a:lnTo>
                  <a:pt x="915" y="115"/>
                </a:lnTo>
                <a:lnTo>
                  <a:pt x="920" y="117"/>
                </a:lnTo>
                <a:lnTo>
                  <a:pt x="920" y="117"/>
                </a:lnTo>
                <a:lnTo>
                  <a:pt x="917" y="118"/>
                </a:lnTo>
                <a:lnTo>
                  <a:pt x="917" y="118"/>
                </a:lnTo>
                <a:lnTo>
                  <a:pt x="915" y="118"/>
                </a:lnTo>
                <a:lnTo>
                  <a:pt x="915" y="118"/>
                </a:lnTo>
                <a:lnTo>
                  <a:pt x="915" y="115"/>
                </a:lnTo>
                <a:lnTo>
                  <a:pt x="915" y="115"/>
                </a:lnTo>
                <a:close/>
                <a:moveTo>
                  <a:pt x="904" y="20"/>
                </a:moveTo>
                <a:lnTo>
                  <a:pt x="904" y="20"/>
                </a:lnTo>
                <a:lnTo>
                  <a:pt x="906" y="21"/>
                </a:lnTo>
                <a:lnTo>
                  <a:pt x="906" y="21"/>
                </a:lnTo>
                <a:lnTo>
                  <a:pt x="905" y="24"/>
                </a:lnTo>
                <a:lnTo>
                  <a:pt x="905" y="24"/>
                </a:lnTo>
                <a:lnTo>
                  <a:pt x="904" y="24"/>
                </a:lnTo>
                <a:lnTo>
                  <a:pt x="904" y="24"/>
                </a:lnTo>
                <a:lnTo>
                  <a:pt x="904" y="20"/>
                </a:lnTo>
                <a:lnTo>
                  <a:pt x="904" y="20"/>
                </a:lnTo>
                <a:close/>
                <a:moveTo>
                  <a:pt x="904" y="44"/>
                </a:moveTo>
                <a:lnTo>
                  <a:pt x="904" y="44"/>
                </a:lnTo>
                <a:lnTo>
                  <a:pt x="904" y="50"/>
                </a:lnTo>
                <a:lnTo>
                  <a:pt x="904" y="50"/>
                </a:lnTo>
                <a:lnTo>
                  <a:pt x="903" y="44"/>
                </a:lnTo>
                <a:lnTo>
                  <a:pt x="903" y="44"/>
                </a:lnTo>
                <a:lnTo>
                  <a:pt x="904" y="44"/>
                </a:lnTo>
                <a:lnTo>
                  <a:pt x="904" y="44"/>
                </a:lnTo>
                <a:close/>
                <a:moveTo>
                  <a:pt x="902" y="79"/>
                </a:moveTo>
                <a:lnTo>
                  <a:pt x="902" y="79"/>
                </a:lnTo>
                <a:lnTo>
                  <a:pt x="902" y="85"/>
                </a:lnTo>
                <a:lnTo>
                  <a:pt x="903" y="88"/>
                </a:lnTo>
                <a:lnTo>
                  <a:pt x="906" y="89"/>
                </a:lnTo>
                <a:lnTo>
                  <a:pt x="906" y="89"/>
                </a:lnTo>
                <a:lnTo>
                  <a:pt x="909" y="88"/>
                </a:lnTo>
                <a:lnTo>
                  <a:pt x="911" y="85"/>
                </a:lnTo>
                <a:lnTo>
                  <a:pt x="911" y="82"/>
                </a:lnTo>
                <a:lnTo>
                  <a:pt x="912" y="77"/>
                </a:lnTo>
                <a:lnTo>
                  <a:pt x="912" y="62"/>
                </a:lnTo>
                <a:lnTo>
                  <a:pt x="912" y="62"/>
                </a:lnTo>
                <a:lnTo>
                  <a:pt x="918" y="66"/>
                </a:lnTo>
                <a:lnTo>
                  <a:pt x="923" y="71"/>
                </a:lnTo>
                <a:lnTo>
                  <a:pt x="928" y="77"/>
                </a:lnTo>
                <a:lnTo>
                  <a:pt x="930" y="84"/>
                </a:lnTo>
                <a:lnTo>
                  <a:pt x="930" y="84"/>
                </a:lnTo>
                <a:lnTo>
                  <a:pt x="930" y="91"/>
                </a:lnTo>
                <a:lnTo>
                  <a:pt x="930" y="98"/>
                </a:lnTo>
                <a:lnTo>
                  <a:pt x="929" y="103"/>
                </a:lnTo>
                <a:lnTo>
                  <a:pt x="927" y="108"/>
                </a:lnTo>
                <a:lnTo>
                  <a:pt x="927" y="108"/>
                </a:lnTo>
                <a:lnTo>
                  <a:pt x="923" y="106"/>
                </a:lnTo>
                <a:lnTo>
                  <a:pt x="923" y="106"/>
                </a:lnTo>
                <a:lnTo>
                  <a:pt x="922" y="102"/>
                </a:lnTo>
                <a:lnTo>
                  <a:pt x="920" y="101"/>
                </a:lnTo>
                <a:lnTo>
                  <a:pt x="917" y="102"/>
                </a:lnTo>
                <a:lnTo>
                  <a:pt x="915" y="103"/>
                </a:lnTo>
                <a:lnTo>
                  <a:pt x="915" y="103"/>
                </a:lnTo>
                <a:lnTo>
                  <a:pt x="911" y="100"/>
                </a:lnTo>
                <a:lnTo>
                  <a:pt x="909" y="98"/>
                </a:lnTo>
                <a:lnTo>
                  <a:pt x="908" y="101"/>
                </a:lnTo>
                <a:lnTo>
                  <a:pt x="906" y="104"/>
                </a:lnTo>
                <a:lnTo>
                  <a:pt x="906" y="114"/>
                </a:lnTo>
                <a:lnTo>
                  <a:pt x="906" y="120"/>
                </a:lnTo>
                <a:lnTo>
                  <a:pt x="906" y="120"/>
                </a:lnTo>
                <a:lnTo>
                  <a:pt x="904" y="120"/>
                </a:lnTo>
                <a:lnTo>
                  <a:pt x="902" y="118"/>
                </a:lnTo>
                <a:lnTo>
                  <a:pt x="902" y="118"/>
                </a:lnTo>
                <a:lnTo>
                  <a:pt x="900" y="115"/>
                </a:lnTo>
                <a:lnTo>
                  <a:pt x="898" y="110"/>
                </a:lnTo>
                <a:lnTo>
                  <a:pt x="894" y="103"/>
                </a:lnTo>
                <a:lnTo>
                  <a:pt x="894" y="103"/>
                </a:lnTo>
                <a:lnTo>
                  <a:pt x="894" y="97"/>
                </a:lnTo>
                <a:lnTo>
                  <a:pt x="893" y="94"/>
                </a:lnTo>
                <a:lnTo>
                  <a:pt x="892" y="92"/>
                </a:lnTo>
                <a:lnTo>
                  <a:pt x="891" y="91"/>
                </a:lnTo>
                <a:lnTo>
                  <a:pt x="891" y="91"/>
                </a:lnTo>
                <a:lnTo>
                  <a:pt x="889" y="84"/>
                </a:lnTo>
                <a:lnTo>
                  <a:pt x="889" y="77"/>
                </a:lnTo>
                <a:lnTo>
                  <a:pt x="889" y="73"/>
                </a:lnTo>
                <a:lnTo>
                  <a:pt x="891" y="70"/>
                </a:lnTo>
                <a:lnTo>
                  <a:pt x="893" y="67"/>
                </a:lnTo>
                <a:lnTo>
                  <a:pt x="897" y="65"/>
                </a:lnTo>
                <a:lnTo>
                  <a:pt x="897" y="65"/>
                </a:lnTo>
                <a:lnTo>
                  <a:pt x="898" y="72"/>
                </a:lnTo>
                <a:lnTo>
                  <a:pt x="902" y="79"/>
                </a:lnTo>
                <a:lnTo>
                  <a:pt x="902" y="79"/>
                </a:lnTo>
                <a:close/>
                <a:moveTo>
                  <a:pt x="791" y="35"/>
                </a:moveTo>
                <a:lnTo>
                  <a:pt x="791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87" y="35"/>
                </a:lnTo>
                <a:lnTo>
                  <a:pt x="791" y="35"/>
                </a:lnTo>
                <a:lnTo>
                  <a:pt x="791" y="35"/>
                </a:lnTo>
                <a:close/>
                <a:moveTo>
                  <a:pt x="691" y="32"/>
                </a:moveTo>
                <a:lnTo>
                  <a:pt x="691" y="32"/>
                </a:lnTo>
                <a:lnTo>
                  <a:pt x="713" y="33"/>
                </a:lnTo>
                <a:lnTo>
                  <a:pt x="713" y="33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lnTo>
                  <a:pt x="691" y="32"/>
                </a:lnTo>
                <a:close/>
                <a:moveTo>
                  <a:pt x="285" y="53"/>
                </a:moveTo>
                <a:lnTo>
                  <a:pt x="285" y="53"/>
                </a:lnTo>
                <a:lnTo>
                  <a:pt x="360" y="49"/>
                </a:lnTo>
                <a:lnTo>
                  <a:pt x="434" y="45"/>
                </a:lnTo>
                <a:lnTo>
                  <a:pt x="509" y="43"/>
                </a:lnTo>
                <a:lnTo>
                  <a:pt x="584" y="41"/>
                </a:lnTo>
                <a:lnTo>
                  <a:pt x="584" y="41"/>
                </a:lnTo>
                <a:lnTo>
                  <a:pt x="661" y="42"/>
                </a:lnTo>
                <a:lnTo>
                  <a:pt x="738" y="44"/>
                </a:lnTo>
                <a:lnTo>
                  <a:pt x="816" y="45"/>
                </a:lnTo>
                <a:lnTo>
                  <a:pt x="855" y="45"/>
                </a:lnTo>
                <a:lnTo>
                  <a:pt x="893" y="44"/>
                </a:lnTo>
                <a:lnTo>
                  <a:pt x="893" y="44"/>
                </a:lnTo>
                <a:lnTo>
                  <a:pt x="894" y="55"/>
                </a:lnTo>
                <a:lnTo>
                  <a:pt x="894" y="55"/>
                </a:lnTo>
                <a:lnTo>
                  <a:pt x="887" y="59"/>
                </a:lnTo>
                <a:lnTo>
                  <a:pt x="883" y="65"/>
                </a:lnTo>
                <a:lnTo>
                  <a:pt x="881" y="71"/>
                </a:lnTo>
                <a:lnTo>
                  <a:pt x="880" y="78"/>
                </a:lnTo>
                <a:lnTo>
                  <a:pt x="880" y="85"/>
                </a:lnTo>
                <a:lnTo>
                  <a:pt x="881" y="92"/>
                </a:lnTo>
                <a:lnTo>
                  <a:pt x="886" y="107"/>
                </a:lnTo>
                <a:lnTo>
                  <a:pt x="886" y="107"/>
                </a:lnTo>
                <a:lnTo>
                  <a:pt x="888" y="115"/>
                </a:lnTo>
                <a:lnTo>
                  <a:pt x="892" y="123"/>
                </a:lnTo>
                <a:lnTo>
                  <a:pt x="896" y="126"/>
                </a:lnTo>
                <a:lnTo>
                  <a:pt x="899" y="129"/>
                </a:lnTo>
                <a:lnTo>
                  <a:pt x="903" y="130"/>
                </a:lnTo>
                <a:lnTo>
                  <a:pt x="908" y="130"/>
                </a:lnTo>
                <a:lnTo>
                  <a:pt x="908" y="130"/>
                </a:lnTo>
                <a:lnTo>
                  <a:pt x="911" y="145"/>
                </a:lnTo>
                <a:lnTo>
                  <a:pt x="915" y="159"/>
                </a:lnTo>
                <a:lnTo>
                  <a:pt x="915" y="159"/>
                </a:lnTo>
                <a:lnTo>
                  <a:pt x="912" y="162"/>
                </a:lnTo>
                <a:lnTo>
                  <a:pt x="910" y="166"/>
                </a:lnTo>
                <a:lnTo>
                  <a:pt x="906" y="176"/>
                </a:lnTo>
                <a:lnTo>
                  <a:pt x="904" y="188"/>
                </a:lnTo>
                <a:lnTo>
                  <a:pt x="903" y="198"/>
                </a:lnTo>
                <a:lnTo>
                  <a:pt x="903" y="198"/>
                </a:lnTo>
                <a:lnTo>
                  <a:pt x="900" y="202"/>
                </a:lnTo>
                <a:lnTo>
                  <a:pt x="900" y="206"/>
                </a:lnTo>
                <a:lnTo>
                  <a:pt x="899" y="215"/>
                </a:lnTo>
                <a:lnTo>
                  <a:pt x="902" y="225"/>
                </a:lnTo>
                <a:lnTo>
                  <a:pt x="903" y="232"/>
                </a:lnTo>
                <a:lnTo>
                  <a:pt x="903" y="232"/>
                </a:lnTo>
                <a:lnTo>
                  <a:pt x="898" y="238"/>
                </a:lnTo>
                <a:lnTo>
                  <a:pt x="897" y="245"/>
                </a:lnTo>
                <a:lnTo>
                  <a:pt x="896" y="255"/>
                </a:lnTo>
                <a:lnTo>
                  <a:pt x="898" y="265"/>
                </a:lnTo>
                <a:lnTo>
                  <a:pt x="898" y="265"/>
                </a:lnTo>
                <a:lnTo>
                  <a:pt x="750" y="268"/>
                </a:lnTo>
                <a:lnTo>
                  <a:pt x="602" y="272"/>
                </a:lnTo>
                <a:lnTo>
                  <a:pt x="454" y="275"/>
                </a:lnTo>
                <a:lnTo>
                  <a:pt x="379" y="277"/>
                </a:lnTo>
                <a:lnTo>
                  <a:pt x="306" y="275"/>
                </a:lnTo>
                <a:lnTo>
                  <a:pt x="306" y="275"/>
                </a:lnTo>
                <a:lnTo>
                  <a:pt x="306" y="265"/>
                </a:lnTo>
                <a:lnTo>
                  <a:pt x="306" y="260"/>
                </a:lnTo>
                <a:lnTo>
                  <a:pt x="303" y="255"/>
                </a:lnTo>
                <a:lnTo>
                  <a:pt x="303" y="255"/>
                </a:lnTo>
                <a:lnTo>
                  <a:pt x="301" y="250"/>
                </a:lnTo>
                <a:lnTo>
                  <a:pt x="298" y="245"/>
                </a:lnTo>
                <a:lnTo>
                  <a:pt x="295" y="242"/>
                </a:lnTo>
                <a:lnTo>
                  <a:pt x="290" y="239"/>
                </a:lnTo>
                <a:lnTo>
                  <a:pt x="290" y="239"/>
                </a:lnTo>
                <a:lnTo>
                  <a:pt x="294" y="231"/>
                </a:lnTo>
                <a:lnTo>
                  <a:pt x="295" y="221"/>
                </a:lnTo>
                <a:lnTo>
                  <a:pt x="296" y="210"/>
                </a:lnTo>
                <a:lnTo>
                  <a:pt x="296" y="200"/>
                </a:lnTo>
                <a:lnTo>
                  <a:pt x="295" y="189"/>
                </a:lnTo>
                <a:lnTo>
                  <a:pt x="292" y="179"/>
                </a:lnTo>
                <a:lnTo>
                  <a:pt x="289" y="170"/>
                </a:lnTo>
                <a:lnTo>
                  <a:pt x="283" y="162"/>
                </a:lnTo>
                <a:lnTo>
                  <a:pt x="283" y="162"/>
                </a:lnTo>
                <a:lnTo>
                  <a:pt x="284" y="151"/>
                </a:lnTo>
                <a:lnTo>
                  <a:pt x="284" y="142"/>
                </a:lnTo>
                <a:lnTo>
                  <a:pt x="284" y="142"/>
                </a:lnTo>
                <a:lnTo>
                  <a:pt x="288" y="138"/>
                </a:lnTo>
                <a:lnTo>
                  <a:pt x="290" y="135"/>
                </a:lnTo>
                <a:lnTo>
                  <a:pt x="295" y="125"/>
                </a:lnTo>
                <a:lnTo>
                  <a:pt x="296" y="114"/>
                </a:lnTo>
                <a:lnTo>
                  <a:pt x="296" y="103"/>
                </a:lnTo>
                <a:lnTo>
                  <a:pt x="295" y="92"/>
                </a:lnTo>
                <a:lnTo>
                  <a:pt x="292" y="82"/>
                </a:lnTo>
                <a:lnTo>
                  <a:pt x="288" y="72"/>
                </a:lnTo>
                <a:lnTo>
                  <a:pt x="283" y="64"/>
                </a:lnTo>
                <a:lnTo>
                  <a:pt x="283" y="64"/>
                </a:lnTo>
                <a:lnTo>
                  <a:pt x="285" y="53"/>
                </a:lnTo>
                <a:lnTo>
                  <a:pt x="285" y="53"/>
                </a:lnTo>
                <a:close/>
                <a:moveTo>
                  <a:pt x="272" y="24"/>
                </a:moveTo>
                <a:lnTo>
                  <a:pt x="272" y="24"/>
                </a:lnTo>
                <a:lnTo>
                  <a:pt x="273" y="27"/>
                </a:lnTo>
                <a:lnTo>
                  <a:pt x="273" y="27"/>
                </a:lnTo>
                <a:lnTo>
                  <a:pt x="271" y="27"/>
                </a:lnTo>
                <a:lnTo>
                  <a:pt x="271" y="27"/>
                </a:lnTo>
                <a:lnTo>
                  <a:pt x="272" y="24"/>
                </a:lnTo>
                <a:lnTo>
                  <a:pt x="272" y="24"/>
                </a:lnTo>
                <a:close/>
                <a:moveTo>
                  <a:pt x="270" y="43"/>
                </a:moveTo>
                <a:lnTo>
                  <a:pt x="270" y="43"/>
                </a:lnTo>
                <a:lnTo>
                  <a:pt x="273" y="42"/>
                </a:lnTo>
                <a:lnTo>
                  <a:pt x="273" y="42"/>
                </a:lnTo>
                <a:lnTo>
                  <a:pt x="277" y="43"/>
                </a:lnTo>
                <a:lnTo>
                  <a:pt x="277" y="43"/>
                </a:lnTo>
                <a:lnTo>
                  <a:pt x="277" y="44"/>
                </a:lnTo>
                <a:lnTo>
                  <a:pt x="277" y="44"/>
                </a:lnTo>
                <a:lnTo>
                  <a:pt x="270" y="44"/>
                </a:lnTo>
                <a:lnTo>
                  <a:pt x="270" y="44"/>
                </a:lnTo>
                <a:lnTo>
                  <a:pt x="270" y="43"/>
                </a:lnTo>
                <a:lnTo>
                  <a:pt x="270" y="43"/>
                </a:lnTo>
                <a:close/>
                <a:moveTo>
                  <a:pt x="271" y="54"/>
                </a:moveTo>
                <a:lnTo>
                  <a:pt x="271" y="54"/>
                </a:lnTo>
                <a:lnTo>
                  <a:pt x="271" y="54"/>
                </a:lnTo>
                <a:lnTo>
                  <a:pt x="271" y="54"/>
                </a:lnTo>
                <a:lnTo>
                  <a:pt x="276" y="54"/>
                </a:lnTo>
                <a:lnTo>
                  <a:pt x="276" y="54"/>
                </a:lnTo>
                <a:lnTo>
                  <a:pt x="274" y="56"/>
                </a:lnTo>
                <a:lnTo>
                  <a:pt x="274" y="56"/>
                </a:lnTo>
                <a:lnTo>
                  <a:pt x="271" y="54"/>
                </a:lnTo>
                <a:lnTo>
                  <a:pt x="271" y="54"/>
                </a:lnTo>
                <a:close/>
                <a:moveTo>
                  <a:pt x="272" y="66"/>
                </a:moveTo>
                <a:lnTo>
                  <a:pt x="272" y="66"/>
                </a:lnTo>
                <a:lnTo>
                  <a:pt x="271" y="68"/>
                </a:lnTo>
                <a:lnTo>
                  <a:pt x="271" y="68"/>
                </a:lnTo>
                <a:lnTo>
                  <a:pt x="271" y="66"/>
                </a:lnTo>
                <a:lnTo>
                  <a:pt x="271" y="66"/>
                </a:lnTo>
                <a:lnTo>
                  <a:pt x="272" y="66"/>
                </a:lnTo>
                <a:lnTo>
                  <a:pt x="272" y="66"/>
                </a:lnTo>
                <a:close/>
                <a:moveTo>
                  <a:pt x="279" y="76"/>
                </a:moveTo>
                <a:lnTo>
                  <a:pt x="279" y="76"/>
                </a:lnTo>
                <a:lnTo>
                  <a:pt x="284" y="88"/>
                </a:lnTo>
                <a:lnTo>
                  <a:pt x="286" y="102"/>
                </a:lnTo>
                <a:lnTo>
                  <a:pt x="286" y="109"/>
                </a:lnTo>
                <a:lnTo>
                  <a:pt x="286" y="117"/>
                </a:lnTo>
                <a:lnTo>
                  <a:pt x="284" y="123"/>
                </a:lnTo>
                <a:lnTo>
                  <a:pt x="282" y="129"/>
                </a:lnTo>
                <a:lnTo>
                  <a:pt x="282" y="129"/>
                </a:lnTo>
                <a:lnTo>
                  <a:pt x="279" y="124"/>
                </a:lnTo>
                <a:lnTo>
                  <a:pt x="276" y="120"/>
                </a:lnTo>
                <a:lnTo>
                  <a:pt x="273" y="119"/>
                </a:lnTo>
                <a:lnTo>
                  <a:pt x="270" y="119"/>
                </a:lnTo>
                <a:lnTo>
                  <a:pt x="267" y="120"/>
                </a:lnTo>
                <a:lnTo>
                  <a:pt x="266" y="121"/>
                </a:lnTo>
                <a:lnTo>
                  <a:pt x="267" y="124"/>
                </a:lnTo>
                <a:lnTo>
                  <a:pt x="270" y="127"/>
                </a:lnTo>
                <a:lnTo>
                  <a:pt x="270" y="127"/>
                </a:lnTo>
                <a:lnTo>
                  <a:pt x="267" y="129"/>
                </a:lnTo>
                <a:lnTo>
                  <a:pt x="266" y="131"/>
                </a:lnTo>
                <a:lnTo>
                  <a:pt x="265" y="133"/>
                </a:lnTo>
                <a:lnTo>
                  <a:pt x="266" y="136"/>
                </a:lnTo>
                <a:lnTo>
                  <a:pt x="266" y="136"/>
                </a:lnTo>
                <a:lnTo>
                  <a:pt x="262" y="133"/>
                </a:lnTo>
                <a:lnTo>
                  <a:pt x="259" y="130"/>
                </a:lnTo>
                <a:lnTo>
                  <a:pt x="256" y="125"/>
                </a:lnTo>
                <a:lnTo>
                  <a:pt x="254" y="119"/>
                </a:lnTo>
                <a:lnTo>
                  <a:pt x="254" y="119"/>
                </a:lnTo>
                <a:lnTo>
                  <a:pt x="255" y="115"/>
                </a:lnTo>
                <a:lnTo>
                  <a:pt x="255" y="112"/>
                </a:lnTo>
                <a:lnTo>
                  <a:pt x="254" y="109"/>
                </a:lnTo>
                <a:lnTo>
                  <a:pt x="252" y="106"/>
                </a:lnTo>
                <a:lnTo>
                  <a:pt x="252" y="106"/>
                </a:lnTo>
                <a:lnTo>
                  <a:pt x="250" y="97"/>
                </a:lnTo>
                <a:lnTo>
                  <a:pt x="250" y="92"/>
                </a:lnTo>
                <a:lnTo>
                  <a:pt x="248" y="90"/>
                </a:lnTo>
                <a:lnTo>
                  <a:pt x="248" y="90"/>
                </a:lnTo>
                <a:lnTo>
                  <a:pt x="248" y="82"/>
                </a:lnTo>
                <a:lnTo>
                  <a:pt x="250" y="74"/>
                </a:lnTo>
                <a:lnTo>
                  <a:pt x="253" y="71"/>
                </a:lnTo>
                <a:lnTo>
                  <a:pt x="255" y="67"/>
                </a:lnTo>
                <a:lnTo>
                  <a:pt x="258" y="65"/>
                </a:lnTo>
                <a:lnTo>
                  <a:pt x="261" y="64"/>
                </a:lnTo>
                <a:lnTo>
                  <a:pt x="261" y="64"/>
                </a:lnTo>
                <a:lnTo>
                  <a:pt x="262" y="76"/>
                </a:lnTo>
                <a:lnTo>
                  <a:pt x="264" y="80"/>
                </a:lnTo>
                <a:lnTo>
                  <a:pt x="266" y="85"/>
                </a:lnTo>
                <a:lnTo>
                  <a:pt x="268" y="86"/>
                </a:lnTo>
                <a:lnTo>
                  <a:pt x="271" y="86"/>
                </a:lnTo>
                <a:lnTo>
                  <a:pt x="274" y="83"/>
                </a:lnTo>
                <a:lnTo>
                  <a:pt x="279" y="76"/>
                </a:lnTo>
                <a:lnTo>
                  <a:pt x="279" y="76"/>
                </a:lnTo>
                <a:close/>
                <a:moveTo>
                  <a:pt x="254" y="37"/>
                </a:moveTo>
                <a:lnTo>
                  <a:pt x="254" y="37"/>
                </a:lnTo>
                <a:lnTo>
                  <a:pt x="241" y="38"/>
                </a:lnTo>
                <a:lnTo>
                  <a:pt x="226" y="38"/>
                </a:lnTo>
                <a:lnTo>
                  <a:pt x="226" y="38"/>
                </a:lnTo>
                <a:lnTo>
                  <a:pt x="254" y="37"/>
                </a:lnTo>
                <a:lnTo>
                  <a:pt x="254" y="37"/>
                </a:lnTo>
                <a:close/>
                <a:moveTo>
                  <a:pt x="67" y="31"/>
                </a:moveTo>
                <a:lnTo>
                  <a:pt x="67" y="31"/>
                </a:lnTo>
                <a:lnTo>
                  <a:pt x="49" y="33"/>
                </a:lnTo>
                <a:lnTo>
                  <a:pt x="41" y="33"/>
                </a:lnTo>
                <a:lnTo>
                  <a:pt x="32" y="35"/>
                </a:lnTo>
                <a:lnTo>
                  <a:pt x="32" y="35"/>
                </a:lnTo>
                <a:lnTo>
                  <a:pt x="41" y="32"/>
                </a:lnTo>
                <a:lnTo>
                  <a:pt x="49" y="31"/>
                </a:lnTo>
                <a:lnTo>
                  <a:pt x="67" y="31"/>
                </a:lnTo>
                <a:lnTo>
                  <a:pt x="67" y="31"/>
                </a:lnTo>
                <a:close/>
                <a:moveTo>
                  <a:pt x="16" y="41"/>
                </a:moveTo>
                <a:lnTo>
                  <a:pt x="16" y="41"/>
                </a:lnTo>
                <a:lnTo>
                  <a:pt x="18" y="43"/>
                </a:lnTo>
                <a:lnTo>
                  <a:pt x="18" y="43"/>
                </a:lnTo>
                <a:lnTo>
                  <a:pt x="14" y="43"/>
                </a:lnTo>
                <a:lnTo>
                  <a:pt x="14" y="43"/>
                </a:lnTo>
                <a:lnTo>
                  <a:pt x="16" y="41"/>
                </a:lnTo>
                <a:lnTo>
                  <a:pt x="16" y="41"/>
                </a:lnTo>
                <a:close/>
              </a:path>
            </a:pathLst>
          </a:custGeom>
          <a:solidFill>
            <a:srgbClr val="2E2E2E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2326219" y="3510415"/>
            <a:ext cx="30013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solidFill>
                  <a:srgbClr val="2E2E2E"/>
                </a:solidFill>
                <a:latin typeface="DFKai-SB" panose="03000509000000000000" pitchFamily="65" charset="-120"/>
                <a:ea typeface="DFKai-SB" panose="03000509000000000000" pitchFamily="65" charset="-120"/>
              </a:rPr>
              <a:t>目 錄</a:t>
            </a:r>
            <a:r>
              <a:rPr lang="en-US" altLang="zh-CN" sz="2400" b="1" dirty="0">
                <a:solidFill>
                  <a:srgbClr val="2E2E2E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/</a:t>
            </a:r>
            <a:r>
              <a:rPr lang="en-US" altLang="zh-CN" b="1" dirty="0">
                <a:solidFill>
                  <a:srgbClr val="2E2E2E"/>
                </a:solidFill>
                <a:latin typeface="华文隶书" panose="02010800040101010101" pitchFamily="2" charset="-122"/>
                <a:ea typeface="华文隶书" panose="02010800040101010101" pitchFamily="2" charset="-122"/>
              </a:rPr>
              <a:t>contents</a:t>
            </a:r>
            <a:endParaRPr lang="zh-CN" altLang="en-US" sz="9600" b="1" dirty="0">
              <a:solidFill>
                <a:srgbClr val="2E2E2E"/>
              </a:solidFill>
              <a:latin typeface="华文隶书" panose="02010800040101010101" pitchFamily="2" charset="-122"/>
              <a:ea typeface="华文隶书" panose="0201080004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5611933" y="812967"/>
            <a:ext cx="6387409" cy="5241872"/>
            <a:chOff x="5611934" y="812967"/>
            <a:chExt cx="5128078" cy="5241872"/>
          </a:xfrm>
        </p:grpSpPr>
        <p:sp>
          <p:nvSpPr>
            <p:cNvPr id="2" name="Freeform 34"/>
            <p:cNvSpPr>
              <a:spLocks noEditPoints="1"/>
            </p:cNvSpPr>
            <p:nvPr/>
          </p:nvSpPr>
          <p:spPr bwMode="auto">
            <a:xfrm>
              <a:off x="9811936" y="1224900"/>
              <a:ext cx="793394" cy="459363"/>
            </a:xfrm>
            <a:custGeom>
              <a:avLst/>
              <a:gdLst>
                <a:gd name="T0" fmla="*/ 97 w 97"/>
                <a:gd name="T1" fmla="*/ 16 h 63"/>
                <a:gd name="T2" fmla="*/ 90 w 97"/>
                <a:gd name="T3" fmla="*/ 22 h 63"/>
                <a:gd name="T4" fmla="*/ 75 w 97"/>
                <a:gd name="T5" fmla="*/ 33 h 63"/>
                <a:gd name="T6" fmla="*/ 46 w 97"/>
                <a:gd name="T7" fmla="*/ 51 h 63"/>
                <a:gd name="T8" fmla="*/ 29 w 97"/>
                <a:gd name="T9" fmla="*/ 63 h 63"/>
                <a:gd name="T10" fmla="*/ 26 w 97"/>
                <a:gd name="T11" fmla="*/ 62 h 63"/>
                <a:gd name="T12" fmla="*/ 16 w 97"/>
                <a:gd name="T13" fmla="*/ 47 h 63"/>
                <a:gd name="T14" fmla="*/ 2 w 97"/>
                <a:gd name="T15" fmla="*/ 48 h 63"/>
                <a:gd name="T16" fmla="*/ 10 w 97"/>
                <a:gd name="T17" fmla="*/ 28 h 63"/>
                <a:gd name="T18" fmla="*/ 10 w 97"/>
                <a:gd name="T19" fmla="*/ 26 h 63"/>
                <a:gd name="T20" fmla="*/ 18 w 97"/>
                <a:gd name="T21" fmla="*/ 0 h 63"/>
                <a:gd name="T22" fmla="*/ 40 w 97"/>
                <a:gd name="T23" fmla="*/ 5 h 63"/>
                <a:gd name="T24" fmla="*/ 75 w 97"/>
                <a:gd name="T25" fmla="*/ 13 h 63"/>
                <a:gd name="T26" fmla="*/ 94 w 97"/>
                <a:gd name="T27" fmla="*/ 15 h 63"/>
                <a:gd name="T28" fmla="*/ 97 w 97"/>
                <a:gd name="T29" fmla="*/ 16 h 63"/>
                <a:gd name="T30" fmla="*/ 20 w 97"/>
                <a:gd name="T31" fmla="*/ 3 h 63"/>
                <a:gd name="T32" fmla="*/ 16 w 97"/>
                <a:gd name="T33" fmla="*/ 18 h 63"/>
                <a:gd name="T34" fmla="*/ 14 w 97"/>
                <a:gd name="T35" fmla="*/ 26 h 63"/>
                <a:gd name="T36" fmla="*/ 65 w 97"/>
                <a:gd name="T37" fmla="*/ 20 h 63"/>
                <a:gd name="T38" fmla="*/ 86 w 97"/>
                <a:gd name="T39" fmla="*/ 17 h 63"/>
                <a:gd name="T40" fmla="*/ 20 w 97"/>
                <a:gd name="T41" fmla="*/ 3 h 63"/>
                <a:gd name="T42" fmla="*/ 14 w 97"/>
                <a:gd name="T43" fmla="*/ 38 h 63"/>
                <a:gd name="T44" fmla="*/ 28 w 97"/>
                <a:gd name="T45" fmla="*/ 60 h 63"/>
                <a:gd name="T46" fmla="*/ 82 w 97"/>
                <a:gd name="T47" fmla="*/ 24 h 63"/>
                <a:gd name="T48" fmla="*/ 82 w 97"/>
                <a:gd name="T49" fmla="*/ 23 h 63"/>
                <a:gd name="T50" fmla="*/ 14 w 97"/>
                <a:gd name="T51" fmla="*/ 38 h 63"/>
                <a:gd name="T52" fmla="*/ 13 w 97"/>
                <a:gd name="T53" fmla="*/ 29 h 63"/>
                <a:gd name="T54" fmla="*/ 7 w 97"/>
                <a:gd name="T55" fmla="*/ 40 h 63"/>
                <a:gd name="T56" fmla="*/ 12 w 97"/>
                <a:gd name="T57" fmla="*/ 35 h 63"/>
                <a:gd name="T58" fmla="*/ 15 w 97"/>
                <a:gd name="T59" fmla="*/ 36 h 63"/>
                <a:gd name="T60" fmla="*/ 57 w 97"/>
                <a:gd name="T61" fmla="*/ 27 h 63"/>
                <a:gd name="T62" fmla="*/ 77 w 97"/>
                <a:gd name="T63" fmla="*/ 21 h 63"/>
                <a:gd name="T64" fmla="*/ 13 w 97"/>
                <a:gd name="T65" fmla="*/ 29 h 63"/>
                <a:gd name="T66" fmla="*/ 6 w 97"/>
                <a:gd name="T67" fmla="*/ 45 h 63"/>
                <a:gd name="T68" fmla="*/ 14 w 97"/>
                <a:gd name="T69" fmla="*/ 44 h 63"/>
                <a:gd name="T70" fmla="*/ 11 w 97"/>
                <a:gd name="T71" fmla="*/ 39 h 63"/>
                <a:gd name="T72" fmla="*/ 6 w 97"/>
                <a:gd name="T73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" h="63">
                  <a:moveTo>
                    <a:pt x="97" y="16"/>
                  </a:moveTo>
                  <a:cubicBezTo>
                    <a:pt x="96" y="20"/>
                    <a:pt x="92" y="19"/>
                    <a:pt x="90" y="22"/>
                  </a:cubicBezTo>
                  <a:cubicBezTo>
                    <a:pt x="85" y="24"/>
                    <a:pt x="80" y="29"/>
                    <a:pt x="75" y="33"/>
                  </a:cubicBezTo>
                  <a:cubicBezTo>
                    <a:pt x="65" y="38"/>
                    <a:pt x="56" y="45"/>
                    <a:pt x="46" y="51"/>
                  </a:cubicBezTo>
                  <a:cubicBezTo>
                    <a:pt x="40" y="54"/>
                    <a:pt x="35" y="58"/>
                    <a:pt x="29" y="63"/>
                  </a:cubicBezTo>
                  <a:cubicBezTo>
                    <a:pt x="28" y="62"/>
                    <a:pt x="27" y="62"/>
                    <a:pt x="26" y="62"/>
                  </a:cubicBezTo>
                  <a:cubicBezTo>
                    <a:pt x="22" y="57"/>
                    <a:pt x="20" y="52"/>
                    <a:pt x="16" y="47"/>
                  </a:cubicBezTo>
                  <a:cubicBezTo>
                    <a:pt x="12" y="47"/>
                    <a:pt x="6" y="49"/>
                    <a:pt x="2" y="48"/>
                  </a:cubicBezTo>
                  <a:cubicBezTo>
                    <a:pt x="0" y="42"/>
                    <a:pt x="7" y="35"/>
                    <a:pt x="10" y="28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13" y="17"/>
                    <a:pt x="15" y="8"/>
                    <a:pt x="18" y="0"/>
                  </a:cubicBezTo>
                  <a:cubicBezTo>
                    <a:pt x="25" y="0"/>
                    <a:pt x="33" y="4"/>
                    <a:pt x="40" y="5"/>
                  </a:cubicBezTo>
                  <a:cubicBezTo>
                    <a:pt x="51" y="8"/>
                    <a:pt x="63" y="10"/>
                    <a:pt x="75" y="13"/>
                  </a:cubicBezTo>
                  <a:cubicBezTo>
                    <a:pt x="81" y="13"/>
                    <a:pt x="88" y="15"/>
                    <a:pt x="94" y="15"/>
                  </a:cubicBezTo>
                  <a:cubicBezTo>
                    <a:pt x="95" y="15"/>
                    <a:pt x="96" y="14"/>
                    <a:pt x="97" y="16"/>
                  </a:cubicBezTo>
                  <a:close/>
                  <a:moveTo>
                    <a:pt x="20" y="3"/>
                  </a:moveTo>
                  <a:cubicBezTo>
                    <a:pt x="18" y="8"/>
                    <a:pt x="16" y="13"/>
                    <a:pt x="16" y="18"/>
                  </a:cubicBezTo>
                  <a:cubicBezTo>
                    <a:pt x="15" y="21"/>
                    <a:pt x="13" y="23"/>
                    <a:pt x="14" y="26"/>
                  </a:cubicBezTo>
                  <a:cubicBezTo>
                    <a:pt x="31" y="24"/>
                    <a:pt x="48" y="21"/>
                    <a:pt x="65" y="20"/>
                  </a:cubicBezTo>
                  <a:cubicBezTo>
                    <a:pt x="72" y="18"/>
                    <a:pt x="80" y="19"/>
                    <a:pt x="86" y="17"/>
                  </a:cubicBezTo>
                  <a:cubicBezTo>
                    <a:pt x="64" y="14"/>
                    <a:pt x="41" y="7"/>
                    <a:pt x="20" y="3"/>
                  </a:cubicBezTo>
                  <a:close/>
                  <a:moveTo>
                    <a:pt x="14" y="38"/>
                  </a:moveTo>
                  <a:cubicBezTo>
                    <a:pt x="19" y="45"/>
                    <a:pt x="22" y="53"/>
                    <a:pt x="28" y="60"/>
                  </a:cubicBezTo>
                  <a:cubicBezTo>
                    <a:pt x="46" y="48"/>
                    <a:pt x="64" y="37"/>
                    <a:pt x="82" y="24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59" y="29"/>
                    <a:pt x="37" y="35"/>
                    <a:pt x="14" y="38"/>
                  </a:cubicBezTo>
                  <a:close/>
                  <a:moveTo>
                    <a:pt x="13" y="29"/>
                  </a:moveTo>
                  <a:cubicBezTo>
                    <a:pt x="11" y="33"/>
                    <a:pt x="8" y="37"/>
                    <a:pt x="7" y="40"/>
                  </a:cubicBezTo>
                  <a:cubicBezTo>
                    <a:pt x="9" y="39"/>
                    <a:pt x="9" y="36"/>
                    <a:pt x="12" y="35"/>
                  </a:cubicBezTo>
                  <a:cubicBezTo>
                    <a:pt x="13" y="35"/>
                    <a:pt x="14" y="35"/>
                    <a:pt x="15" y="36"/>
                  </a:cubicBezTo>
                  <a:cubicBezTo>
                    <a:pt x="29" y="33"/>
                    <a:pt x="43" y="30"/>
                    <a:pt x="57" y="27"/>
                  </a:cubicBezTo>
                  <a:cubicBezTo>
                    <a:pt x="64" y="24"/>
                    <a:pt x="70" y="23"/>
                    <a:pt x="77" y="21"/>
                  </a:cubicBezTo>
                  <a:cubicBezTo>
                    <a:pt x="55" y="23"/>
                    <a:pt x="34" y="25"/>
                    <a:pt x="13" y="29"/>
                  </a:cubicBezTo>
                  <a:close/>
                  <a:moveTo>
                    <a:pt x="6" y="45"/>
                  </a:moveTo>
                  <a:cubicBezTo>
                    <a:pt x="9" y="46"/>
                    <a:pt x="12" y="44"/>
                    <a:pt x="14" y="44"/>
                  </a:cubicBezTo>
                  <a:cubicBezTo>
                    <a:pt x="13" y="42"/>
                    <a:pt x="13" y="41"/>
                    <a:pt x="11" y="39"/>
                  </a:cubicBezTo>
                  <a:cubicBezTo>
                    <a:pt x="10" y="41"/>
                    <a:pt x="8" y="43"/>
                    <a:pt x="6" y="45"/>
                  </a:cubicBezTo>
                  <a:close/>
                </a:path>
              </a:pathLst>
            </a:custGeom>
            <a:solidFill>
              <a:srgbClr val="F7B63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" name="任意多边形 2"/>
            <p:cNvSpPr/>
            <p:nvPr/>
          </p:nvSpPr>
          <p:spPr>
            <a:xfrm>
              <a:off x="5767523" y="1407076"/>
              <a:ext cx="3975213" cy="317376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303971" y="1145466"/>
              <a:ext cx="31347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altLang="zh-CN" sz="2800" dirty="0">
                  <a:latin typeface="DFKai-SB" panose="03000509000000000000" pitchFamily="65" charset="-120"/>
                  <a:ea typeface="DFKai-SB" panose="03000509000000000000" pitchFamily="65" charset="-120"/>
                </a:rPr>
                <a:t>1.</a:t>
              </a:r>
              <a:r>
                <a:rPr lang="zh-CN" altLang="en-US" sz="2800" b="1" kern="0" dirty="0">
                  <a:latin typeface="DFKai-SB" panose="03000509000000000000" pitchFamily="65" charset="-120"/>
                  <a:ea typeface="DFKai-SB" panose="03000509000000000000" pitchFamily="65" charset="-120"/>
                </a:rPr>
                <a:t>熱身活動</a:t>
              </a:r>
              <a:endParaRPr lang="zh-CN" altLang="en-US" sz="2400" b="1" kern="0" dirty="0"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  <p:sp>
          <p:nvSpPr>
            <p:cNvPr id="5" name="Freeform 34"/>
            <p:cNvSpPr>
              <a:spLocks noEditPoints="1"/>
            </p:cNvSpPr>
            <p:nvPr/>
          </p:nvSpPr>
          <p:spPr bwMode="auto">
            <a:xfrm>
              <a:off x="9842973" y="2654160"/>
              <a:ext cx="793394" cy="459363"/>
            </a:xfrm>
            <a:custGeom>
              <a:avLst/>
              <a:gdLst>
                <a:gd name="T0" fmla="*/ 97 w 97"/>
                <a:gd name="T1" fmla="*/ 16 h 63"/>
                <a:gd name="T2" fmla="*/ 90 w 97"/>
                <a:gd name="T3" fmla="*/ 22 h 63"/>
                <a:gd name="T4" fmla="*/ 75 w 97"/>
                <a:gd name="T5" fmla="*/ 33 h 63"/>
                <a:gd name="T6" fmla="*/ 46 w 97"/>
                <a:gd name="T7" fmla="*/ 51 h 63"/>
                <a:gd name="T8" fmla="*/ 29 w 97"/>
                <a:gd name="T9" fmla="*/ 63 h 63"/>
                <a:gd name="T10" fmla="*/ 26 w 97"/>
                <a:gd name="T11" fmla="*/ 62 h 63"/>
                <a:gd name="T12" fmla="*/ 16 w 97"/>
                <a:gd name="T13" fmla="*/ 47 h 63"/>
                <a:gd name="T14" fmla="*/ 2 w 97"/>
                <a:gd name="T15" fmla="*/ 48 h 63"/>
                <a:gd name="T16" fmla="*/ 10 w 97"/>
                <a:gd name="T17" fmla="*/ 28 h 63"/>
                <a:gd name="T18" fmla="*/ 10 w 97"/>
                <a:gd name="T19" fmla="*/ 26 h 63"/>
                <a:gd name="T20" fmla="*/ 18 w 97"/>
                <a:gd name="T21" fmla="*/ 0 h 63"/>
                <a:gd name="T22" fmla="*/ 40 w 97"/>
                <a:gd name="T23" fmla="*/ 5 h 63"/>
                <a:gd name="T24" fmla="*/ 75 w 97"/>
                <a:gd name="T25" fmla="*/ 13 h 63"/>
                <a:gd name="T26" fmla="*/ 94 w 97"/>
                <a:gd name="T27" fmla="*/ 15 h 63"/>
                <a:gd name="T28" fmla="*/ 97 w 97"/>
                <a:gd name="T29" fmla="*/ 16 h 63"/>
                <a:gd name="T30" fmla="*/ 20 w 97"/>
                <a:gd name="T31" fmla="*/ 3 h 63"/>
                <a:gd name="T32" fmla="*/ 16 w 97"/>
                <a:gd name="T33" fmla="*/ 18 h 63"/>
                <a:gd name="T34" fmla="*/ 14 w 97"/>
                <a:gd name="T35" fmla="*/ 26 h 63"/>
                <a:gd name="T36" fmla="*/ 65 w 97"/>
                <a:gd name="T37" fmla="*/ 20 h 63"/>
                <a:gd name="T38" fmla="*/ 86 w 97"/>
                <a:gd name="T39" fmla="*/ 17 h 63"/>
                <a:gd name="T40" fmla="*/ 20 w 97"/>
                <a:gd name="T41" fmla="*/ 3 h 63"/>
                <a:gd name="T42" fmla="*/ 14 w 97"/>
                <a:gd name="T43" fmla="*/ 38 h 63"/>
                <a:gd name="T44" fmla="*/ 28 w 97"/>
                <a:gd name="T45" fmla="*/ 60 h 63"/>
                <a:gd name="T46" fmla="*/ 82 w 97"/>
                <a:gd name="T47" fmla="*/ 24 h 63"/>
                <a:gd name="T48" fmla="*/ 82 w 97"/>
                <a:gd name="T49" fmla="*/ 23 h 63"/>
                <a:gd name="T50" fmla="*/ 14 w 97"/>
                <a:gd name="T51" fmla="*/ 38 h 63"/>
                <a:gd name="T52" fmla="*/ 13 w 97"/>
                <a:gd name="T53" fmla="*/ 29 h 63"/>
                <a:gd name="T54" fmla="*/ 7 w 97"/>
                <a:gd name="T55" fmla="*/ 40 h 63"/>
                <a:gd name="T56" fmla="*/ 12 w 97"/>
                <a:gd name="T57" fmla="*/ 35 h 63"/>
                <a:gd name="T58" fmla="*/ 15 w 97"/>
                <a:gd name="T59" fmla="*/ 36 h 63"/>
                <a:gd name="T60" fmla="*/ 57 w 97"/>
                <a:gd name="T61" fmla="*/ 27 h 63"/>
                <a:gd name="T62" fmla="*/ 77 w 97"/>
                <a:gd name="T63" fmla="*/ 21 h 63"/>
                <a:gd name="T64" fmla="*/ 13 w 97"/>
                <a:gd name="T65" fmla="*/ 29 h 63"/>
                <a:gd name="T66" fmla="*/ 6 w 97"/>
                <a:gd name="T67" fmla="*/ 45 h 63"/>
                <a:gd name="T68" fmla="*/ 14 w 97"/>
                <a:gd name="T69" fmla="*/ 44 h 63"/>
                <a:gd name="T70" fmla="*/ 11 w 97"/>
                <a:gd name="T71" fmla="*/ 39 h 63"/>
                <a:gd name="T72" fmla="*/ 6 w 97"/>
                <a:gd name="T73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" h="63">
                  <a:moveTo>
                    <a:pt x="97" y="16"/>
                  </a:moveTo>
                  <a:cubicBezTo>
                    <a:pt x="96" y="20"/>
                    <a:pt x="92" y="19"/>
                    <a:pt x="90" y="22"/>
                  </a:cubicBezTo>
                  <a:cubicBezTo>
                    <a:pt x="85" y="24"/>
                    <a:pt x="80" y="29"/>
                    <a:pt x="75" y="33"/>
                  </a:cubicBezTo>
                  <a:cubicBezTo>
                    <a:pt x="65" y="38"/>
                    <a:pt x="56" y="45"/>
                    <a:pt x="46" y="51"/>
                  </a:cubicBezTo>
                  <a:cubicBezTo>
                    <a:pt x="40" y="54"/>
                    <a:pt x="35" y="58"/>
                    <a:pt x="29" y="63"/>
                  </a:cubicBezTo>
                  <a:cubicBezTo>
                    <a:pt x="28" y="62"/>
                    <a:pt x="27" y="62"/>
                    <a:pt x="26" y="62"/>
                  </a:cubicBezTo>
                  <a:cubicBezTo>
                    <a:pt x="22" y="57"/>
                    <a:pt x="20" y="52"/>
                    <a:pt x="16" y="47"/>
                  </a:cubicBezTo>
                  <a:cubicBezTo>
                    <a:pt x="12" y="47"/>
                    <a:pt x="6" y="49"/>
                    <a:pt x="2" y="48"/>
                  </a:cubicBezTo>
                  <a:cubicBezTo>
                    <a:pt x="0" y="42"/>
                    <a:pt x="7" y="35"/>
                    <a:pt x="10" y="28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13" y="17"/>
                    <a:pt x="15" y="8"/>
                    <a:pt x="18" y="0"/>
                  </a:cubicBezTo>
                  <a:cubicBezTo>
                    <a:pt x="25" y="0"/>
                    <a:pt x="33" y="4"/>
                    <a:pt x="40" y="5"/>
                  </a:cubicBezTo>
                  <a:cubicBezTo>
                    <a:pt x="51" y="8"/>
                    <a:pt x="63" y="10"/>
                    <a:pt x="75" y="13"/>
                  </a:cubicBezTo>
                  <a:cubicBezTo>
                    <a:pt x="81" y="13"/>
                    <a:pt x="88" y="15"/>
                    <a:pt x="94" y="15"/>
                  </a:cubicBezTo>
                  <a:cubicBezTo>
                    <a:pt x="95" y="15"/>
                    <a:pt x="96" y="14"/>
                    <a:pt x="97" y="16"/>
                  </a:cubicBezTo>
                  <a:close/>
                  <a:moveTo>
                    <a:pt x="20" y="3"/>
                  </a:moveTo>
                  <a:cubicBezTo>
                    <a:pt x="18" y="8"/>
                    <a:pt x="16" y="13"/>
                    <a:pt x="16" y="18"/>
                  </a:cubicBezTo>
                  <a:cubicBezTo>
                    <a:pt x="15" y="21"/>
                    <a:pt x="13" y="23"/>
                    <a:pt x="14" y="26"/>
                  </a:cubicBezTo>
                  <a:cubicBezTo>
                    <a:pt x="31" y="24"/>
                    <a:pt x="48" y="21"/>
                    <a:pt x="65" y="20"/>
                  </a:cubicBezTo>
                  <a:cubicBezTo>
                    <a:pt x="72" y="18"/>
                    <a:pt x="80" y="19"/>
                    <a:pt x="86" y="17"/>
                  </a:cubicBezTo>
                  <a:cubicBezTo>
                    <a:pt x="64" y="14"/>
                    <a:pt x="41" y="7"/>
                    <a:pt x="20" y="3"/>
                  </a:cubicBezTo>
                  <a:close/>
                  <a:moveTo>
                    <a:pt x="14" y="38"/>
                  </a:moveTo>
                  <a:cubicBezTo>
                    <a:pt x="19" y="45"/>
                    <a:pt x="22" y="53"/>
                    <a:pt x="28" y="60"/>
                  </a:cubicBezTo>
                  <a:cubicBezTo>
                    <a:pt x="46" y="48"/>
                    <a:pt x="64" y="37"/>
                    <a:pt x="82" y="24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59" y="29"/>
                    <a:pt x="37" y="35"/>
                    <a:pt x="14" y="38"/>
                  </a:cubicBezTo>
                  <a:close/>
                  <a:moveTo>
                    <a:pt x="13" y="29"/>
                  </a:moveTo>
                  <a:cubicBezTo>
                    <a:pt x="11" y="33"/>
                    <a:pt x="8" y="37"/>
                    <a:pt x="7" y="40"/>
                  </a:cubicBezTo>
                  <a:cubicBezTo>
                    <a:pt x="9" y="39"/>
                    <a:pt x="9" y="36"/>
                    <a:pt x="12" y="35"/>
                  </a:cubicBezTo>
                  <a:cubicBezTo>
                    <a:pt x="13" y="35"/>
                    <a:pt x="14" y="35"/>
                    <a:pt x="15" y="36"/>
                  </a:cubicBezTo>
                  <a:cubicBezTo>
                    <a:pt x="29" y="33"/>
                    <a:pt x="43" y="30"/>
                    <a:pt x="57" y="27"/>
                  </a:cubicBezTo>
                  <a:cubicBezTo>
                    <a:pt x="64" y="24"/>
                    <a:pt x="70" y="23"/>
                    <a:pt x="77" y="21"/>
                  </a:cubicBezTo>
                  <a:cubicBezTo>
                    <a:pt x="55" y="23"/>
                    <a:pt x="34" y="25"/>
                    <a:pt x="13" y="29"/>
                  </a:cubicBezTo>
                  <a:close/>
                  <a:moveTo>
                    <a:pt x="6" y="45"/>
                  </a:moveTo>
                  <a:cubicBezTo>
                    <a:pt x="9" y="46"/>
                    <a:pt x="12" y="44"/>
                    <a:pt x="14" y="44"/>
                  </a:cubicBezTo>
                  <a:cubicBezTo>
                    <a:pt x="13" y="42"/>
                    <a:pt x="13" y="41"/>
                    <a:pt x="11" y="39"/>
                  </a:cubicBezTo>
                  <a:cubicBezTo>
                    <a:pt x="10" y="41"/>
                    <a:pt x="8" y="43"/>
                    <a:pt x="6" y="45"/>
                  </a:cubicBezTo>
                  <a:close/>
                </a:path>
              </a:pathLst>
            </a:custGeom>
            <a:solidFill>
              <a:srgbClr val="FF3E3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任意多边形 5"/>
            <p:cNvSpPr/>
            <p:nvPr/>
          </p:nvSpPr>
          <p:spPr>
            <a:xfrm>
              <a:off x="5798560" y="2836336"/>
              <a:ext cx="3975213" cy="317376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6335008" y="2574726"/>
              <a:ext cx="44050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altLang="zh-CN" sz="2800" b="1" dirty="0">
                  <a:latin typeface="DFKai-SB" panose="03000509000000000000" pitchFamily="65" charset="-120"/>
                  <a:ea typeface="DFKai-SB" panose="03000509000000000000" pitchFamily="65" charset="-120"/>
                </a:rPr>
                <a:t>2.</a:t>
              </a:r>
              <a:r>
                <a:rPr lang="zh-CN" altLang="en-US" sz="2800" b="1" dirty="0">
                  <a:latin typeface="DFKai-SB" panose="03000509000000000000" pitchFamily="65" charset="-120"/>
                  <a:ea typeface="DFKai-SB" panose="03000509000000000000" pitchFamily="65" charset="-120"/>
                </a:rPr>
                <a:t>澳門的孩子幸福嗎？</a:t>
              </a:r>
              <a:endParaRPr lang="zh-CN" altLang="en-US" sz="28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DFKai-SB" panose="03000509000000000000" pitchFamily="65" charset="-120"/>
                <a:ea typeface="DFKai-SB" panose="03000509000000000000" pitchFamily="65" charset="-120"/>
              </a:endParaRPr>
            </a:p>
          </p:txBody>
        </p:sp>
        <p:sp>
          <p:nvSpPr>
            <p:cNvPr id="8" name="Freeform 34"/>
            <p:cNvSpPr>
              <a:spLocks noEditPoints="1"/>
            </p:cNvSpPr>
            <p:nvPr/>
          </p:nvSpPr>
          <p:spPr bwMode="auto">
            <a:xfrm>
              <a:off x="9831984" y="4072795"/>
              <a:ext cx="793394" cy="459363"/>
            </a:xfrm>
            <a:custGeom>
              <a:avLst/>
              <a:gdLst>
                <a:gd name="T0" fmla="*/ 97 w 97"/>
                <a:gd name="T1" fmla="*/ 16 h 63"/>
                <a:gd name="T2" fmla="*/ 90 w 97"/>
                <a:gd name="T3" fmla="*/ 22 h 63"/>
                <a:gd name="T4" fmla="*/ 75 w 97"/>
                <a:gd name="T5" fmla="*/ 33 h 63"/>
                <a:gd name="T6" fmla="*/ 46 w 97"/>
                <a:gd name="T7" fmla="*/ 51 h 63"/>
                <a:gd name="T8" fmla="*/ 29 w 97"/>
                <a:gd name="T9" fmla="*/ 63 h 63"/>
                <a:gd name="T10" fmla="*/ 26 w 97"/>
                <a:gd name="T11" fmla="*/ 62 h 63"/>
                <a:gd name="T12" fmla="*/ 16 w 97"/>
                <a:gd name="T13" fmla="*/ 47 h 63"/>
                <a:gd name="T14" fmla="*/ 2 w 97"/>
                <a:gd name="T15" fmla="*/ 48 h 63"/>
                <a:gd name="T16" fmla="*/ 10 w 97"/>
                <a:gd name="T17" fmla="*/ 28 h 63"/>
                <a:gd name="T18" fmla="*/ 10 w 97"/>
                <a:gd name="T19" fmla="*/ 26 h 63"/>
                <a:gd name="T20" fmla="*/ 18 w 97"/>
                <a:gd name="T21" fmla="*/ 0 h 63"/>
                <a:gd name="T22" fmla="*/ 40 w 97"/>
                <a:gd name="T23" fmla="*/ 5 h 63"/>
                <a:gd name="T24" fmla="*/ 75 w 97"/>
                <a:gd name="T25" fmla="*/ 13 h 63"/>
                <a:gd name="T26" fmla="*/ 94 w 97"/>
                <a:gd name="T27" fmla="*/ 15 h 63"/>
                <a:gd name="T28" fmla="*/ 97 w 97"/>
                <a:gd name="T29" fmla="*/ 16 h 63"/>
                <a:gd name="T30" fmla="*/ 20 w 97"/>
                <a:gd name="T31" fmla="*/ 3 h 63"/>
                <a:gd name="T32" fmla="*/ 16 w 97"/>
                <a:gd name="T33" fmla="*/ 18 h 63"/>
                <a:gd name="T34" fmla="*/ 14 w 97"/>
                <a:gd name="T35" fmla="*/ 26 h 63"/>
                <a:gd name="T36" fmla="*/ 65 w 97"/>
                <a:gd name="T37" fmla="*/ 20 h 63"/>
                <a:gd name="T38" fmla="*/ 86 w 97"/>
                <a:gd name="T39" fmla="*/ 17 h 63"/>
                <a:gd name="T40" fmla="*/ 20 w 97"/>
                <a:gd name="T41" fmla="*/ 3 h 63"/>
                <a:gd name="T42" fmla="*/ 14 w 97"/>
                <a:gd name="T43" fmla="*/ 38 h 63"/>
                <a:gd name="T44" fmla="*/ 28 w 97"/>
                <a:gd name="T45" fmla="*/ 60 h 63"/>
                <a:gd name="T46" fmla="*/ 82 w 97"/>
                <a:gd name="T47" fmla="*/ 24 h 63"/>
                <a:gd name="T48" fmla="*/ 82 w 97"/>
                <a:gd name="T49" fmla="*/ 23 h 63"/>
                <a:gd name="T50" fmla="*/ 14 w 97"/>
                <a:gd name="T51" fmla="*/ 38 h 63"/>
                <a:gd name="T52" fmla="*/ 13 w 97"/>
                <a:gd name="T53" fmla="*/ 29 h 63"/>
                <a:gd name="T54" fmla="*/ 7 w 97"/>
                <a:gd name="T55" fmla="*/ 40 h 63"/>
                <a:gd name="T56" fmla="*/ 12 w 97"/>
                <a:gd name="T57" fmla="*/ 35 h 63"/>
                <a:gd name="T58" fmla="*/ 15 w 97"/>
                <a:gd name="T59" fmla="*/ 36 h 63"/>
                <a:gd name="T60" fmla="*/ 57 w 97"/>
                <a:gd name="T61" fmla="*/ 27 h 63"/>
                <a:gd name="T62" fmla="*/ 77 w 97"/>
                <a:gd name="T63" fmla="*/ 21 h 63"/>
                <a:gd name="T64" fmla="*/ 13 w 97"/>
                <a:gd name="T65" fmla="*/ 29 h 63"/>
                <a:gd name="T66" fmla="*/ 6 w 97"/>
                <a:gd name="T67" fmla="*/ 45 h 63"/>
                <a:gd name="T68" fmla="*/ 14 w 97"/>
                <a:gd name="T69" fmla="*/ 44 h 63"/>
                <a:gd name="T70" fmla="*/ 11 w 97"/>
                <a:gd name="T71" fmla="*/ 39 h 63"/>
                <a:gd name="T72" fmla="*/ 6 w 97"/>
                <a:gd name="T73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" h="63">
                  <a:moveTo>
                    <a:pt x="97" y="16"/>
                  </a:moveTo>
                  <a:cubicBezTo>
                    <a:pt x="96" y="20"/>
                    <a:pt x="92" y="19"/>
                    <a:pt x="90" y="22"/>
                  </a:cubicBezTo>
                  <a:cubicBezTo>
                    <a:pt x="85" y="24"/>
                    <a:pt x="80" y="29"/>
                    <a:pt x="75" y="33"/>
                  </a:cubicBezTo>
                  <a:cubicBezTo>
                    <a:pt x="65" y="38"/>
                    <a:pt x="56" y="45"/>
                    <a:pt x="46" y="51"/>
                  </a:cubicBezTo>
                  <a:cubicBezTo>
                    <a:pt x="40" y="54"/>
                    <a:pt x="35" y="58"/>
                    <a:pt x="29" y="63"/>
                  </a:cubicBezTo>
                  <a:cubicBezTo>
                    <a:pt x="28" y="62"/>
                    <a:pt x="27" y="62"/>
                    <a:pt x="26" y="62"/>
                  </a:cubicBezTo>
                  <a:cubicBezTo>
                    <a:pt x="22" y="57"/>
                    <a:pt x="20" y="52"/>
                    <a:pt x="16" y="47"/>
                  </a:cubicBezTo>
                  <a:cubicBezTo>
                    <a:pt x="12" y="47"/>
                    <a:pt x="6" y="49"/>
                    <a:pt x="2" y="48"/>
                  </a:cubicBezTo>
                  <a:cubicBezTo>
                    <a:pt x="0" y="42"/>
                    <a:pt x="7" y="35"/>
                    <a:pt x="10" y="28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13" y="17"/>
                    <a:pt x="15" y="8"/>
                    <a:pt x="18" y="0"/>
                  </a:cubicBezTo>
                  <a:cubicBezTo>
                    <a:pt x="25" y="0"/>
                    <a:pt x="33" y="4"/>
                    <a:pt x="40" y="5"/>
                  </a:cubicBezTo>
                  <a:cubicBezTo>
                    <a:pt x="51" y="8"/>
                    <a:pt x="63" y="10"/>
                    <a:pt x="75" y="13"/>
                  </a:cubicBezTo>
                  <a:cubicBezTo>
                    <a:pt x="81" y="13"/>
                    <a:pt x="88" y="15"/>
                    <a:pt x="94" y="15"/>
                  </a:cubicBezTo>
                  <a:cubicBezTo>
                    <a:pt x="95" y="15"/>
                    <a:pt x="96" y="14"/>
                    <a:pt x="97" y="16"/>
                  </a:cubicBezTo>
                  <a:close/>
                  <a:moveTo>
                    <a:pt x="20" y="3"/>
                  </a:moveTo>
                  <a:cubicBezTo>
                    <a:pt x="18" y="8"/>
                    <a:pt x="16" y="13"/>
                    <a:pt x="16" y="18"/>
                  </a:cubicBezTo>
                  <a:cubicBezTo>
                    <a:pt x="15" y="21"/>
                    <a:pt x="13" y="23"/>
                    <a:pt x="14" y="26"/>
                  </a:cubicBezTo>
                  <a:cubicBezTo>
                    <a:pt x="31" y="24"/>
                    <a:pt x="48" y="21"/>
                    <a:pt x="65" y="20"/>
                  </a:cubicBezTo>
                  <a:cubicBezTo>
                    <a:pt x="72" y="18"/>
                    <a:pt x="80" y="19"/>
                    <a:pt x="86" y="17"/>
                  </a:cubicBezTo>
                  <a:cubicBezTo>
                    <a:pt x="64" y="14"/>
                    <a:pt x="41" y="7"/>
                    <a:pt x="20" y="3"/>
                  </a:cubicBezTo>
                  <a:close/>
                  <a:moveTo>
                    <a:pt x="14" y="38"/>
                  </a:moveTo>
                  <a:cubicBezTo>
                    <a:pt x="19" y="45"/>
                    <a:pt x="22" y="53"/>
                    <a:pt x="28" y="60"/>
                  </a:cubicBezTo>
                  <a:cubicBezTo>
                    <a:pt x="46" y="48"/>
                    <a:pt x="64" y="37"/>
                    <a:pt x="82" y="24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59" y="29"/>
                    <a:pt x="37" y="35"/>
                    <a:pt x="14" y="38"/>
                  </a:cubicBezTo>
                  <a:close/>
                  <a:moveTo>
                    <a:pt x="13" y="29"/>
                  </a:moveTo>
                  <a:cubicBezTo>
                    <a:pt x="11" y="33"/>
                    <a:pt x="8" y="37"/>
                    <a:pt x="7" y="40"/>
                  </a:cubicBezTo>
                  <a:cubicBezTo>
                    <a:pt x="9" y="39"/>
                    <a:pt x="9" y="36"/>
                    <a:pt x="12" y="35"/>
                  </a:cubicBezTo>
                  <a:cubicBezTo>
                    <a:pt x="13" y="35"/>
                    <a:pt x="14" y="35"/>
                    <a:pt x="15" y="36"/>
                  </a:cubicBezTo>
                  <a:cubicBezTo>
                    <a:pt x="29" y="33"/>
                    <a:pt x="43" y="30"/>
                    <a:pt x="57" y="27"/>
                  </a:cubicBezTo>
                  <a:cubicBezTo>
                    <a:pt x="64" y="24"/>
                    <a:pt x="70" y="23"/>
                    <a:pt x="77" y="21"/>
                  </a:cubicBezTo>
                  <a:cubicBezTo>
                    <a:pt x="55" y="23"/>
                    <a:pt x="34" y="25"/>
                    <a:pt x="13" y="29"/>
                  </a:cubicBezTo>
                  <a:close/>
                  <a:moveTo>
                    <a:pt x="6" y="45"/>
                  </a:moveTo>
                  <a:cubicBezTo>
                    <a:pt x="9" y="46"/>
                    <a:pt x="12" y="44"/>
                    <a:pt x="14" y="44"/>
                  </a:cubicBezTo>
                  <a:cubicBezTo>
                    <a:pt x="13" y="42"/>
                    <a:pt x="13" y="41"/>
                    <a:pt x="11" y="39"/>
                  </a:cubicBezTo>
                  <a:cubicBezTo>
                    <a:pt x="10" y="41"/>
                    <a:pt x="8" y="43"/>
                    <a:pt x="6" y="45"/>
                  </a:cubicBezTo>
                  <a:close/>
                </a:path>
              </a:pathLst>
            </a:custGeom>
            <a:solidFill>
              <a:srgbClr val="76AA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5787571" y="4254971"/>
              <a:ext cx="3975213" cy="317376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6324019" y="3993361"/>
              <a:ext cx="365751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altLang="zh-CN" sz="2800" dirty="0">
                  <a:latin typeface="DFKai-SB" panose="03000509000000000000" pitchFamily="65" charset="-120"/>
                  <a:ea typeface="DFKai-SB" panose="03000509000000000000" pitchFamily="65" charset="-120"/>
                </a:rPr>
                <a:t>3.</a:t>
              </a:r>
              <a:r>
                <a:rPr lang="zh-CN" altLang="en-US" sz="2800" b="1" kern="0" dirty="0">
                  <a:latin typeface="DFKai-SB" panose="03000509000000000000" pitchFamily="65" charset="-120"/>
                  <a:ea typeface="DFKai-SB" panose="03000509000000000000" pitchFamily="65" charset="-120"/>
                </a:rPr>
                <a:t>澳門的嬰幼兒照顧現狀</a:t>
              </a:r>
            </a:p>
          </p:txBody>
        </p:sp>
        <p:sp>
          <p:nvSpPr>
            <p:cNvPr id="11" name="Freeform 34"/>
            <p:cNvSpPr>
              <a:spLocks noEditPoints="1"/>
            </p:cNvSpPr>
            <p:nvPr/>
          </p:nvSpPr>
          <p:spPr bwMode="auto">
            <a:xfrm>
              <a:off x="9824208" y="5555287"/>
              <a:ext cx="793394" cy="459363"/>
            </a:xfrm>
            <a:custGeom>
              <a:avLst/>
              <a:gdLst>
                <a:gd name="T0" fmla="*/ 97 w 97"/>
                <a:gd name="T1" fmla="*/ 16 h 63"/>
                <a:gd name="T2" fmla="*/ 90 w 97"/>
                <a:gd name="T3" fmla="*/ 22 h 63"/>
                <a:gd name="T4" fmla="*/ 75 w 97"/>
                <a:gd name="T5" fmla="*/ 33 h 63"/>
                <a:gd name="T6" fmla="*/ 46 w 97"/>
                <a:gd name="T7" fmla="*/ 51 h 63"/>
                <a:gd name="T8" fmla="*/ 29 w 97"/>
                <a:gd name="T9" fmla="*/ 63 h 63"/>
                <a:gd name="T10" fmla="*/ 26 w 97"/>
                <a:gd name="T11" fmla="*/ 62 h 63"/>
                <a:gd name="T12" fmla="*/ 16 w 97"/>
                <a:gd name="T13" fmla="*/ 47 h 63"/>
                <a:gd name="T14" fmla="*/ 2 w 97"/>
                <a:gd name="T15" fmla="*/ 48 h 63"/>
                <a:gd name="T16" fmla="*/ 10 w 97"/>
                <a:gd name="T17" fmla="*/ 28 h 63"/>
                <a:gd name="T18" fmla="*/ 10 w 97"/>
                <a:gd name="T19" fmla="*/ 26 h 63"/>
                <a:gd name="T20" fmla="*/ 18 w 97"/>
                <a:gd name="T21" fmla="*/ 0 h 63"/>
                <a:gd name="T22" fmla="*/ 40 w 97"/>
                <a:gd name="T23" fmla="*/ 5 h 63"/>
                <a:gd name="T24" fmla="*/ 75 w 97"/>
                <a:gd name="T25" fmla="*/ 13 h 63"/>
                <a:gd name="T26" fmla="*/ 94 w 97"/>
                <a:gd name="T27" fmla="*/ 15 h 63"/>
                <a:gd name="T28" fmla="*/ 97 w 97"/>
                <a:gd name="T29" fmla="*/ 16 h 63"/>
                <a:gd name="T30" fmla="*/ 20 w 97"/>
                <a:gd name="T31" fmla="*/ 3 h 63"/>
                <a:gd name="T32" fmla="*/ 16 w 97"/>
                <a:gd name="T33" fmla="*/ 18 h 63"/>
                <a:gd name="T34" fmla="*/ 14 w 97"/>
                <a:gd name="T35" fmla="*/ 26 h 63"/>
                <a:gd name="T36" fmla="*/ 65 w 97"/>
                <a:gd name="T37" fmla="*/ 20 h 63"/>
                <a:gd name="T38" fmla="*/ 86 w 97"/>
                <a:gd name="T39" fmla="*/ 17 h 63"/>
                <a:gd name="T40" fmla="*/ 20 w 97"/>
                <a:gd name="T41" fmla="*/ 3 h 63"/>
                <a:gd name="T42" fmla="*/ 14 w 97"/>
                <a:gd name="T43" fmla="*/ 38 h 63"/>
                <a:gd name="T44" fmla="*/ 28 w 97"/>
                <a:gd name="T45" fmla="*/ 60 h 63"/>
                <a:gd name="T46" fmla="*/ 82 w 97"/>
                <a:gd name="T47" fmla="*/ 24 h 63"/>
                <a:gd name="T48" fmla="*/ 82 w 97"/>
                <a:gd name="T49" fmla="*/ 23 h 63"/>
                <a:gd name="T50" fmla="*/ 14 w 97"/>
                <a:gd name="T51" fmla="*/ 38 h 63"/>
                <a:gd name="T52" fmla="*/ 13 w 97"/>
                <a:gd name="T53" fmla="*/ 29 h 63"/>
                <a:gd name="T54" fmla="*/ 7 w 97"/>
                <a:gd name="T55" fmla="*/ 40 h 63"/>
                <a:gd name="T56" fmla="*/ 12 w 97"/>
                <a:gd name="T57" fmla="*/ 35 h 63"/>
                <a:gd name="T58" fmla="*/ 15 w 97"/>
                <a:gd name="T59" fmla="*/ 36 h 63"/>
                <a:gd name="T60" fmla="*/ 57 w 97"/>
                <a:gd name="T61" fmla="*/ 27 h 63"/>
                <a:gd name="T62" fmla="*/ 77 w 97"/>
                <a:gd name="T63" fmla="*/ 21 h 63"/>
                <a:gd name="T64" fmla="*/ 13 w 97"/>
                <a:gd name="T65" fmla="*/ 29 h 63"/>
                <a:gd name="T66" fmla="*/ 6 w 97"/>
                <a:gd name="T67" fmla="*/ 45 h 63"/>
                <a:gd name="T68" fmla="*/ 14 w 97"/>
                <a:gd name="T69" fmla="*/ 44 h 63"/>
                <a:gd name="T70" fmla="*/ 11 w 97"/>
                <a:gd name="T71" fmla="*/ 39 h 63"/>
                <a:gd name="T72" fmla="*/ 6 w 97"/>
                <a:gd name="T73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7" h="63">
                  <a:moveTo>
                    <a:pt x="97" y="16"/>
                  </a:moveTo>
                  <a:cubicBezTo>
                    <a:pt x="96" y="20"/>
                    <a:pt x="92" y="19"/>
                    <a:pt x="90" y="22"/>
                  </a:cubicBezTo>
                  <a:cubicBezTo>
                    <a:pt x="85" y="24"/>
                    <a:pt x="80" y="29"/>
                    <a:pt x="75" y="33"/>
                  </a:cubicBezTo>
                  <a:cubicBezTo>
                    <a:pt x="65" y="38"/>
                    <a:pt x="56" y="45"/>
                    <a:pt x="46" y="51"/>
                  </a:cubicBezTo>
                  <a:cubicBezTo>
                    <a:pt x="40" y="54"/>
                    <a:pt x="35" y="58"/>
                    <a:pt x="29" y="63"/>
                  </a:cubicBezTo>
                  <a:cubicBezTo>
                    <a:pt x="28" y="62"/>
                    <a:pt x="27" y="62"/>
                    <a:pt x="26" y="62"/>
                  </a:cubicBezTo>
                  <a:cubicBezTo>
                    <a:pt x="22" y="57"/>
                    <a:pt x="20" y="52"/>
                    <a:pt x="16" y="47"/>
                  </a:cubicBezTo>
                  <a:cubicBezTo>
                    <a:pt x="12" y="47"/>
                    <a:pt x="6" y="49"/>
                    <a:pt x="2" y="48"/>
                  </a:cubicBezTo>
                  <a:cubicBezTo>
                    <a:pt x="0" y="42"/>
                    <a:pt x="7" y="35"/>
                    <a:pt x="10" y="28"/>
                  </a:cubicBezTo>
                  <a:cubicBezTo>
                    <a:pt x="10" y="27"/>
                    <a:pt x="10" y="26"/>
                    <a:pt x="10" y="26"/>
                  </a:cubicBezTo>
                  <a:cubicBezTo>
                    <a:pt x="13" y="17"/>
                    <a:pt x="15" y="8"/>
                    <a:pt x="18" y="0"/>
                  </a:cubicBezTo>
                  <a:cubicBezTo>
                    <a:pt x="25" y="0"/>
                    <a:pt x="33" y="4"/>
                    <a:pt x="40" y="5"/>
                  </a:cubicBezTo>
                  <a:cubicBezTo>
                    <a:pt x="51" y="8"/>
                    <a:pt x="63" y="10"/>
                    <a:pt x="75" y="13"/>
                  </a:cubicBezTo>
                  <a:cubicBezTo>
                    <a:pt x="81" y="13"/>
                    <a:pt x="88" y="15"/>
                    <a:pt x="94" y="15"/>
                  </a:cubicBezTo>
                  <a:cubicBezTo>
                    <a:pt x="95" y="15"/>
                    <a:pt x="96" y="14"/>
                    <a:pt x="97" y="16"/>
                  </a:cubicBezTo>
                  <a:close/>
                  <a:moveTo>
                    <a:pt x="20" y="3"/>
                  </a:moveTo>
                  <a:cubicBezTo>
                    <a:pt x="18" y="8"/>
                    <a:pt x="16" y="13"/>
                    <a:pt x="16" y="18"/>
                  </a:cubicBezTo>
                  <a:cubicBezTo>
                    <a:pt x="15" y="21"/>
                    <a:pt x="13" y="23"/>
                    <a:pt x="14" y="26"/>
                  </a:cubicBezTo>
                  <a:cubicBezTo>
                    <a:pt x="31" y="24"/>
                    <a:pt x="48" y="21"/>
                    <a:pt x="65" y="20"/>
                  </a:cubicBezTo>
                  <a:cubicBezTo>
                    <a:pt x="72" y="18"/>
                    <a:pt x="80" y="19"/>
                    <a:pt x="86" y="17"/>
                  </a:cubicBezTo>
                  <a:cubicBezTo>
                    <a:pt x="64" y="14"/>
                    <a:pt x="41" y="7"/>
                    <a:pt x="20" y="3"/>
                  </a:cubicBezTo>
                  <a:close/>
                  <a:moveTo>
                    <a:pt x="14" y="38"/>
                  </a:moveTo>
                  <a:cubicBezTo>
                    <a:pt x="19" y="45"/>
                    <a:pt x="22" y="53"/>
                    <a:pt x="28" y="60"/>
                  </a:cubicBezTo>
                  <a:cubicBezTo>
                    <a:pt x="46" y="48"/>
                    <a:pt x="64" y="37"/>
                    <a:pt x="82" y="24"/>
                  </a:cubicBezTo>
                  <a:cubicBezTo>
                    <a:pt x="82" y="23"/>
                    <a:pt x="82" y="23"/>
                    <a:pt x="82" y="23"/>
                  </a:cubicBezTo>
                  <a:cubicBezTo>
                    <a:pt x="59" y="29"/>
                    <a:pt x="37" y="35"/>
                    <a:pt x="14" y="38"/>
                  </a:cubicBezTo>
                  <a:close/>
                  <a:moveTo>
                    <a:pt x="13" y="29"/>
                  </a:moveTo>
                  <a:cubicBezTo>
                    <a:pt x="11" y="33"/>
                    <a:pt x="8" y="37"/>
                    <a:pt x="7" y="40"/>
                  </a:cubicBezTo>
                  <a:cubicBezTo>
                    <a:pt x="9" y="39"/>
                    <a:pt x="9" y="36"/>
                    <a:pt x="12" y="35"/>
                  </a:cubicBezTo>
                  <a:cubicBezTo>
                    <a:pt x="13" y="35"/>
                    <a:pt x="14" y="35"/>
                    <a:pt x="15" y="36"/>
                  </a:cubicBezTo>
                  <a:cubicBezTo>
                    <a:pt x="29" y="33"/>
                    <a:pt x="43" y="30"/>
                    <a:pt x="57" y="27"/>
                  </a:cubicBezTo>
                  <a:cubicBezTo>
                    <a:pt x="64" y="24"/>
                    <a:pt x="70" y="23"/>
                    <a:pt x="77" y="21"/>
                  </a:cubicBezTo>
                  <a:cubicBezTo>
                    <a:pt x="55" y="23"/>
                    <a:pt x="34" y="25"/>
                    <a:pt x="13" y="29"/>
                  </a:cubicBezTo>
                  <a:close/>
                  <a:moveTo>
                    <a:pt x="6" y="45"/>
                  </a:moveTo>
                  <a:cubicBezTo>
                    <a:pt x="9" y="46"/>
                    <a:pt x="12" y="44"/>
                    <a:pt x="14" y="44"/>
                  </a:cubicBezTo>
                  <a:cubicBezTo>
                    <a:pt x="13" y="42"/>
                    <a:pt x="13" y="41"/>
                    <a:pt x="11" y="39"/>
                  </a:cubicBezTo>
                  <a:cubicBezTo>
                    <a:pt x="10" y="41"/>
                    <a:pt x="8" y="43"/>
                    <a:pt x="6" y="45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5779795" y="5737463"/>
              <a:ext cx="3975213" cy="317376"/>
            </a:xfrm>
            <a:custGeom>
              <a:avLst/>
              <a:gdLst>
                <a:gd name="connsiteX0" fmla="*/ 0 w 6766560"/>
                <a:gd name="connsiteY0" fmla="*/ 39809 h 361457"/>
                <a:gd name="connsiteX1" fmla="*/ 4411980 w 6766560"/>
                <a:gd name="connsiteY1" fmla="*/ 28379 h 361457"/>
                <a:gd name="connsiteX2" fmla="*/ 4023360 w 6766560"/>
                <a:gd name="connsiteY2" fmla="*/ 359849 h 361457"/>
                <a:gd name="connsiteX3" fmla="*/ 6766560 w 6766560"/>
                <a:gd name="connsiteY3" fmla="*/ 131249 h 361457"/>
                <a:gd name="connsiteX0-1" fmla="*/ 0 w 6766560"/>
                <a:gd name="connsiteY0-2" fmla="*/ 75291 h 398381"/>
                <a:gd name="connsiteX1-3" fmla="*/ 4369154 w 6766560"/>
                <a:gd name="connsiteY1-4" fmla="*/ 18141 h 398381"/>
                <a:gd name="connsiteX2-5" fmla="*/ 4023360 w 6766560"/>
                <a:gd name="connsiteY2-6" fmla="*/ 395331 h 398381"/>
                <a:gd name="connsiteX3-7" fmla="*/ 6766560 w 6766560"/>
                <a:gd name="connsiteY3-8" fmla="*/ 166731 h 398381"/>
                <a:gd name="connsiteX0-9" fmla="*/ 0 w 6766560"/>
                <a:gd name="connsiteY0-10" fmla="*/ 71354 h 339035"/>
                <a:gd name="connsiteX1-11" fmla="*/ 4369154 w 6766560"/>
                <a:gd name="connsiteY1-12" fmla="*/ 14204 h 339035"/>
                <a:gd name="connsiteX2-13" fmla="*/ 4351696 w 6766560"/>
                <a:gd name="connsiteY2-14" fmla="*/ 334244 h 339035"/>
                <a:gd name="connsiteX3-15" fmla="*/ 6766560 w 6766560"/>
                <a:gd name="connsiteY3-16" fmla="*/ 162794 h 339035"/>
                <a:gd name="connsiteX0-17" fmla="*/ 0 w 7194823"/>
                <a:gd name="connsiteY0-18" fmla="*/ 71354 h 334304"/>
                <a:gd name="connsiteX1-19" fmla="*/ 4369154 w 7194823"/>
                <a:gd name="connsiteY1-20" fmla="*/ 14204 h 334304"/>
                <a:gd name="connsiteX2-21" fmla="*/ 4351696 w 7194823"/>
                <a:gd name="connsiteY2-22" fmla="*/ 334244 h 334304"/>
                <a:gd name="connsiteX3-23" fmla="*/ 7194823 w 7194823"/>
                <a:gd name="connsiteY3-24" fmla="*/ 37064 h 334304"/>
                <a:gd name="connsiteX0-25" fmla="*/ 0 w 7194823"/>
                <a:gd name="connsiteY0-26" fmla="*/ 72918 h 358721"/>
                <a:gd name="connsiteX1-27" fmla="*/ 4369154 w 7194823"/>
                <a:gd name="connsiteY1-28" fmla="*/ 15768 h 358721"/>
                <a:gd name="connsiteX2-29" fmla="*/ 4051911 w 7194823"/>
                <a:gd name="connsiteY2-30" fmla="*/ 358668 h 358721"/>
                <a:gd name="connsiteX3-31" fmla="*/ 7194823 w 7194823"/>
                <a:gd name="connsiteY3-32" fmla="*/ 38628 h 358721"/>
                <a:gd name="connsiteX0-33" fmla="*/ 0 w 6454042"/>
                <a:gd name="connsiteY0-34" fmla="*/ 72918 h 359955"/>
                <a:gd name="connsiteX1-35" fmla="*/ 4369154 w 6454042"/>
                <a:gd name="connsiteY1-36" fmla="*/ 15768 h 359955"/>
                <a:gd name="connsiteX2-37" fmla="*/ 4051911 w 6454042"/>
                <a:gd name="connsiteY2-38" fmla="*/ 358668 h 359955"/>
                <a:gd name="connsiteX3-39" fmla="*/ 6454042 w 6454042"/>
                <a:gd name="connsiteY3-40" fmla="*/ 112769 h 359955"/>
                <a:gd name="connsiteX0-41" fmla="*/ 0 w 6454042"/>
                <a:gd name="connsiteY0-42" fmla="*/ 62493 h 349247"/>
                <a:gd name="connsiteX1-43" fmla="*/ 4122228 w 6454042"/>
                <a:gd name="connsiteY1-44" fmla="*/ 17700 h 349247"/>
                <a:gd name="connsiteX2-45" fmla="*/ 4051911 w 6454042"/>
                <a:gd name="connsiteY2-46" fmla="*/ 348243 h 349247"/>
                <a:gd name="connsiteX3-47" fmla="*/ 6454042 w 6454042"/>
                <a:gd name="connsiteY3-48" fmla="*/ 102344 h 349247"/>
                <a:gd name="connsiteX0-49" fmla="*/ 0 w 4341830"/>
                <a:gd name="connsiteY0-50" fmla="*/ 62493 h 348243"/>
                <a:gd name="connsiteX1-51" fmla="*/ 4122228 w 4341830"/>
                <a:gd name="connsiteY1-52" fmla="*/ 17700 h 348243"/>
                <a:gd name="connsiteX2-53" fmla="*/ 4051911 w 4341830"/>
                <a:gd name="connsiteY2-54" fmla="*/ 348243 h 348243"/>
                <a:gd name="connsiteX0-55" fmla="*/ 0 w 4122228"/>
                <a:gd name="connsiteY0-56" fmla="*/ 62493 h 62493"/>
                <a:gd name="connsiteX1-57" fmla="*/ 4122228 w 4122228"/>
                <a:gd name="connsiteY1-58" fmla="*/ 17700 h 62493"/>
                <a:gd name="connsiteX0-59" fmla="*/ 0 w 4122228"/>
                <a:gd name="connsiteY0-60" fmla="*/ 44793 h 66159"/>
                <a:gd name="connsiteX1-61" fmla="*/ 4122228 w 4122228"/>
                <a:gd name="connsiteY1-62" fmla="*/ 0 h 66159"/>
                <a:gd name="connsiteX0-63" fmla="*/ 0 w 4245691"/>
                <a:gd name="connsiteY0-64" fmla="*/ 156004 h 156004"/>
                <a:gd name="connsiteX1-65" fmla="*/ 4245691 w 4245691"/>
                <a:gd name="connsiteY1-66" fmla="*/ 0 h 156004"/>
                <a:gd name="connsiteX0-67" fmla="*/ 0 w 4245691"/>
                <a:gd name="connsiteY0-68" fmla="*/ 156004 h 163985"/>
                <a:gd name="connsiteX1-69" fmla="*/ 4245691 w 4245691"/>
                <a:gd name="connsiteY1-70" fmla="*/ 0 h 163985"/>
                <a:gd name="connsiteX0-71" fmla="*/ 0 w 5449458"/>
                <a:gd name="connsiteY0-72" fmla="*/ 143648 h 143648"/>
                <a:gd name="connsiteX1-73" fmla="*/ 5449458 w 5449458"/>
                <a:gd name="connsiteY1-74" fmla="*/ 0 h 143648"/>
                <a:gd name="connsiteX0-75" fmla="*/ 0 w 5449458"/>
                <a:gd name="connsiteY0-76" fmla="*/ 143648 h 260913"/>
                <a:gd name="connsiteX1-77" fmla="*/ 1990356 w 5449458"/>
                <a:gd name="connsiteY1-78" fmla="*/ 260339 h 260913"/>
                <a:gd name="connsiteX2-79" fmla="*/ 5449458 w 5449458"/>
                <a:gd name="connsiteY2-80" fmla="*/ 0 h 260913"/>
                <a:gd name="connsiteX0-81" fmla="*/ 0 w 4693246"/>
                <a:gd name="connsiteY0-82" fmla="*/ 169 h 463018"/>
                <a:gd name="connsiteX1-83" fmla="*/ 1234144 w 4693246"/>
                <a:gd name="connsiteY1-84" fmla="*/ 462849 h 463018"/>
                <a:gd name="connsiteX2-85" fmla="*/ 4693246 w 4693246"/>
                <a:gd name="connsiteY2-86" fmla="*/ 202510 h 463018"/>
                <a:gd name="connsiteX0-87" fmla="*/ 153395 w 4846641"/>
                <a:gd name="connsiteY0-88" fmla="*/ 0 h 462988"/>
                <a:gd name="connsiteX1-89" fmla="*/ 1387539 w 4846641"/>
                <a:gd name="connsiteY1-90" fmla="*/ 462680 h 462988"/>
                <a:gd name="connsiteX2-91" fmla="*/ 4846641 w 4846641"/>
                <a:gd name="connsiteY2-92" fmla="*/ 202341 h 462988"/>
                <a:gd name="connsiteX0-93" fmla="*/ 212160 w 4457851"/>
                <a:gd name="connsiteY0-94" fmla="*/ 0 h 462988"/>
                <a:gd name="connsiteX1-95" fmla="*/ 998749 w 4457851"/>
                <a:gd name="connsiteY1-96" fmla="*/ 462680 h 462988"/>
                <a:gd name="connsiteX2-97" fmla="*/ 4457851 w 4457851"/>
                <a:gd name="connsiteY2-98" fmla="*/ 202341 h 462988"/>
                <a:gd name="connsiteX0-99" fmla="*/ 238795 w 4484486"/>
                <a:gd name="connsiteY0-100" fmla="*/ 0 h 462868"/>
                <a:gd name="connsiteX1-101" fmla="*/ 1025384 w 4484486"/>
                <a:gd name="connsiteY1-102" fmla="*/ 462680 h 462868"/>
                <a:gd name="connsiteX2-103" fmla="*/ 4484486 w 4484486"/>
                <a:gd name="connsiteY2-104" fmla="*/ 202341 h 462868"/>
                <a:gd name="connsiteX0-105" fmla="*/ 410770 w 4656461"/>
                <a:gd name="connsiteY0-106" fmla="*/ 0 h 425815"/>
                <a:gd name="connsiteX1-107" fmla="*/ 595476 w 4656461"/>
                <a:gd name="connsiteY1-108" fmla="*/ 425610 h 425815"/>
                <a:gd name="connsiteX2-109" fmla="*/ 4656461 w 4656461"/>
                <a:gd name="connsiteY2-110" fmla="*/ 202341 h 425815"/>
                <a:gd name="connsiteX0-111" fmla="*/ 410770 w 4656461"/>
                <a:gd name="connsiteY0-112" fmla="*/ 0 h 364069"/>
                <a:gd name="connsiteX1-113" fmla="*/ 595476 w 4656461"/>
                <a:gd name="connsiteY1-114" fmla="*/ 363827 h 364069"/>
                <a:gd name="connsiteX2-115" fmla="*/ 4656461 w 4656461"/>
                <a:gd name="connsiteY2-116" fmla="*/ 202341 h 364069"/>
                <a:gd name="connsiteX0-117" fmla="*/ 558636 w 4511100"/>
                <a:gd name="connsiteY0-118" fmla="*/ 0 h 388767"/>
                <a:gd name="connsiteX1-119" fmla="*/ 450115 w 4511100"/>
                <a:gd name="connsiteY1-120" fmla="*/ 388541 h 388767"/>
                <a:gd name="connsiteX2-121" fmla="*/ 4511100 w 4511100"/>
                <a:gd name="connsiteY2-122" fmla="*/ 227055 h 388767"/>
                <a:gd name="connsiteX0-123" fmla="*/ 445007 w 4613533"/>
                <a:gd name="connsiteY0-124" fmla="*/ 0 h 413467"/>
                <a:gd name="connsiteX1-125" fmla="*/ 552548 w 4613533"/>
                <a:gd name="connsiteY1-126" fmla="*/ 413255 h 413467"/>
                <a:gd name="connsiteX2-127" fmla="*/ 4613533 w 4613533"/>
                <a:gd name="connsiteY2-128" fmla="*/ 251769 h 413467"/>
                <a:gd name="connsiteX0-129" fmla="*/ 437894 w 4606420"/>
                <a:gd name="connsiteY0-130" fmla="*/ 0 h 351722"/>
                <a:gd name="connsiteX1-131" fmla="*/ 560868 w 4606420"/>
                <a:gd name="connsiteY1-132" fmla="*/ 351471 h 351722"/>
                <a:gd name="connsiteX2-133" fmla="*/ 4606420 w 4606420"/>
                <a:gd name="connsiteY2-134" fmla="*/ 251769 h 351722"/>
                <a:gd name="connsiteX0-135" fmla="*/ 424068 w 4592594"/>
                <a:gd name="connsiteY0-136" fmla="*/ 0 h 401116"/>
                <a:gd name="connsiteX1-137" fmla="*/ 577907 w 4592594"/>
                <a:gd name="connsiteY1-138" fmla="*/ 400898 h 401116"/>
                <a:gd name="connsiteX2-139" fmla="*/ 4592594 w 4592594"/>
                <a:gd name="connsiteY2-140" fmla="*/ 251769 h 401116"/>
                <a:gd name="connsiteX0-141" fmla="*/ 424068 w 4592594"/>
                <a:gd name="connsiteY0-142" fmla="*/ 0 h 401116"/>
                <a:gd name="connsiteX1-143" fmla="*/ 577907 w 4592594"/>
                <a:gd name="connsiteY1-144" fmla="*/ 400898 h 401116"/>
                <a:gd name="connsiteX2-145" fmla="*/ 4592594 w 4592594"/>
                <a:gd name="connsiteY2-146" fmla="*/ 338266 h 401116"/>
                <a:gd name="connsiteX0-147" fmla="*/ 391353 w 4638179"/>
                <a:gd name="connsiteY0-148" fmla="*/ 0 h 401116"/>
                <a:gd name="connsiteX1-149" fmla="*/ 623492 w 4638179"/>
                <a:gd name="connsiteY1-150" fmla="*/ 400898 h 401116"/>
                <a:gd name="connsiteX2-151" fmla="*/ 4638179 w 4638179"/>
                <a:gd name="connsiteY2-152" fmla="*/ 338266 h 401116"/>
                <a:gd name="connsiteX0-153" fmla="*/ 391353 w 4904398"/>
                <a:gd name="connsiteY0-154" fmla="*/ 0 h 401116"/>
                <a:gd name="connsiteX1-155" fmla="*/ 623492 w 4904398"/>
                <a:gd name="connsiteY1-156" fmla="*/ 400898 h 401116"/>
                <a:gd name="connsiteX2-157" fmla="*/ 4904398 w 4904398"/>
                <a:gd name="connsiteY2-158" fmla="*/ 322224 h 40111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4904398" h="401116">
                  <a:moveTo>
                    <a:pt x="391353" y="0"/>
                  </a:moveTo>
                  <a:cubicBezTo>
                    <a:pt x="-226127" y="38897"/>
                    <a:pt x="-86259" y="411428"/>
                    <a:pt x="623492" y="400898"/>
                  </a:cubicBezTo>
                  <a:lnTo>
                    <a:pt x="4904398" y="322224"/>
                  </a:lnTo>
                </a:path>
              </a:pathLst>
            </a:custGeom>
            <a:noFill/>
            <a:ln w="25400" cap="rnd">
              <a:solidFill>
                <a:schemeClr val="tx1">
                  <a:lumMod val="85000"/>
                  <a:lumOff val="15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6316243" y="5475853"/>
              <a:ext cx="31347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dist">
                <a:defRPr/>
              </a:pPr>
              <a:endParaRPr lang="zh-CN" altLang="en-US" sz="2800" b="1" kern="0" dirty="0"/>
            </a:p>
          </p:txBody>
        </p:sp>
        <p:sp>
          <p:nvSpPr>
            <p:cNvPr id="56" name="Freeform 298"/>
            <p:cNvSpPr>
              <a:spLocks noEditPoints="1"/>
            </p:cNvSpPr>
            <p:nvPr/>
          </p:nvSpPr>
          <p:spPr bwMode="auto">
            <a:xfrm>
              <a:off x="5611934" y="812967"/>
              <a:ext cx="601324" cy="604284"/>
            </a:xfrm>
            <a:custGeom>
              <a:avLst/>
              <a:gdLst>
                <a:gd name="T0" fmla="*/ 14 w 62"/>
                <a:gd name="T1" fmla="*/ 46 h 62"/>
                <a:gd name="T2" fmla="*/ 0 w 62"/>
                <a:gd name="T3" fmla="*/ 22 h 62"/>
                <a:gd name="T4" fmla="*/ 8 w 62"/>
                <a:gd name="T5" fmla="*/ 2 h 62"/>
                <a:gd name="T6" fmla="*/ 9 w 62"/>
                <a:gd name="T7" fmla="*/ 2 h 62"/>
                <a:gd name="T8" fmla="*/ 17 w 62"/>
                <a:gd name="T9" fmla="*/ 0 h 62"/>
                <a:gd name="T10" fmla="*/ 39 w 62"/>
                <a:gd name="T11" fmla="*/ 15 h 62"/>
                <a:gd name="T12" fmla="*/ 42 w 62"/>
                <a:gd name="T13" fmla="*/ 18 h 62"/>
                <a:gd name="T14" fmla="*/ 44 w 62"/>
                <a:gd name="T15" fmla="*/ 12 h 62"/>
                <a:gd name="T16" fmla="*/ 51 w 62"/>
                <a:gd name="T17" fmla="*/ 6 h 62"/>
                <a:gd name="T18" fmla="*/ 58 w 62"/>
                <a:gd name="T19" fmla="*/ 12 h 62"/>
                <a:gd name="T20" fmla="*/ 61 w 62"/>
                <a:gd name="T21" fmla="*/ 16 h 62"/>
                <a:gd name="T22" fmla="*/ 61 w 62"/>
                <a:gd name="T23" fmla="*/ 16 h 62"/>
                <a:gd name="T24" fmla="*/ 62 w 62"/>
                <a:gd name="T25" fmla="*/ 24 h 62"/>
                <a:gd name="T26" fmla="*/ 52 w 62"/>
                <a:gd name="T27" fmla="*/ 60 h 62"/>
                <a:gd name="T28" fmla="*/ 51 w 62"/>
                <a:gd name="T29" fmla="*/ 62 h 62"/>
                <a:gd name="T30" fmla="*/ 21 w 62"/>
                <a:gd name="T31" fmla="*/ 44 h 62"/>
                <a:gd name="T32" fmla="*/ 27 w 62"/>
                <a:gd name="T33" fmla="*/ 48 h 62"/>
                <a:gd name="T34" fmla="*/ 47 w 62"/>
                <a:gd name="T35" fmla="*/ 55 h 62"/>
                <a:gd name="T36" fmla="*/ 50 w 62"/>
                <a:gd name="T37" fmla="*/ 47 h 62"/>
                <a:gd name="T38" fmla="*/ 55 w 62"/>
                <a:gd name="T39" fmla="*/ 24 h 62"/>
                <a:gd name="T40" fmla="*/ 55 w 62"/>
                <a:gd name="T41" fmla="*/ 18 h 62"/>
                <a:gd name="T42" fmla="*/ 53 w 62"/>
                <a:gd name="T43" fmla="*/ 16 h 62"/>
                <a:gd name="T44" fmla="*/ 51 w 62"/>
                <a:gd name="T45" fmla="*/ 13 h 62"/>
                <a:gd name="T46" fmla="*/ 50 w 62"/>
                <a:gd name="T47" fmla="*/ 15 h 62"/>
                <a:gd name="T48" fmla="*/ 47 w 62"/>
                <a:gd name="T49" fmla="*/ 30 h 62"/>
                <a:gd name="T50" fmla="*/ 39 w 62"/>
                <a:gd name="T51" fmla="*/ 27 h 62"/>
                <a:gd name="T52" fmla="*/ 34 w 62"/>
                <a:gd name="T53" fmla="*/ 18 h 62"/>
                <a:gd name="T54" fmla="*/ 17 w 62"/>
                <a:gd name="T55" fmla="*/ 7 h 62"/>
                <a:gd name="T56" fmla="*/ 12 w 62"/>
                <a:gd name="T57" fmla="*/ 8 h 62"/>
                <a:gd name="T58" fmla="*/ 12 w 62"/>
                <a:gd name="T59" fmla="*/ 8 h 62"/>
                <a:gd name="T60" fmla="*/ 10 w 62"/>
                <a:gd name="T61" fmla="*/ 11 h 62"/>
                <a:gd name="T62" fmla="*/ 7 w 62"/>
                <a:gd name="T63" fmla="*/ 22 h 62"/>
                <a:gd name="T64" fmla="*/ 19 w 62"/>
                <a:gd name="T65" fmla="*/ 41 h 62"/>
                <a:gd name="T66" fmla="*/ 19 w 62"/>
                <a:gd name="T67" fmla="*/ 41 h 62"/>
                <a:gd name="T68" fmla="*/ 19 w 62"/>
                <a:gd name="T69" fmla="*/ 41 h 62"/>
                <a:gd name="T70" fmla="*/ 21 w 62"/>
                <a:gd name="T71" fmla="*/ 44 h 62"/>
                <a:gd name="T72" fmla="*/ 47 w 62"/>
                <a:gd name="T73" fmla="*/ 28 h 62"/>
                <a:gd name="T74" fmla="*/ 51 w 62"/>
                <a:gd name="T75" fmla="*/ 13 h 62"/>
                <a:gd name="T76" fmla="*/ 51 w 62"/>
                <a:gd name="T77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2" h="62">
                  <a:moveTo>
                    <a:pt x="49" y="62"/>
                  </a:moveTo>
                  <a:cubicBezTo>
                    <a:pt x="30" y="62"/>
                    <a:pt x="16" y="48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4" y="38"/>
                    <a:pt x="0" y="29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10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0"/>
                    <a:pt x="35" y="8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6"/>
                    <a:pt x="41" y="17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6"/>
                    <a:pt x="43" y="14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9"/>
                    <a:pt x="47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5" y="6"/>
                    <a:pt x="57" y="9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60" y="14"/>
                    <a:pt x="61" y="16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9"/>
                    <a:pt x="62" y="21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42"/>
                    <a:pt x="52" y="60"/>
                    <a:pt x="52" y="6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49" y="62"/>
                    <a:pt x="49" y="62"/>
                    <a:pt x="49" y="62"/>
                  </a:cubicBezTo>
                  <a:close/>
                  <a:moveTo>
                    <a:pt x="21" y="44"/>
                  </a:moveTo>
                  <a:cubicBezTo>
                    <a:pt x="23" y="45"/>
                    <a:pt x="25" y="47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32" y="52"/>
                    <a:pt x="39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8" y="54"/>
                    <a:pt x="49" y="50"/>
                    <a:pt x="50" y="47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53" y="40"/>
                    <a:pt x="55" y="32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2"/>
                    <a:pt x="55" y="20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4" y="18"/>
                    <a:pt x="54" y="17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4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0" y="14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7"/>
                    <a:pt x="48" y="22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29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5"/>
                    <a:pt x="36" y="21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0" y="12"/>
                    <a:pt x="24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5" y="7"/>
                    <a:pt x="14" y="7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8" y="14"/>
                    <a:pt x="7" y="17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7"/>
                    <a:pt x="9" y="34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20" y="42"/>
                    <a:pt x="21" y="44"/>
                  </a:cubicBezTo>
                  <a:close/>
                  <a:moveTo>
                    <a:pt x="44" y="29"/>
                  </a:moveTo>
                  <a:cubicBezTo>
                    <a:pt x="47" y="28"/>
                    <a:pt x="47" y="28"/>
                    <a:pt x="47" y="28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lose/>
                </a:path>
              </a:pathLst>
            </a:custGeom>
            <a:solidFill>
              <a:srgbClr val="F7B63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98"/>
            <p:cNvSpPr>
              <a:spLocks noEditPoints="1"/>
            </p:cNvSpPr>
            <p:nvPr/>
          </p:nvSpPr>
          <p:spPr bwMode="auto">
            <a:xfrm>
              <a:off x="5647355" y="2226993"/>
              <a:ext cx="601324" cy="604284"/>
            </a:xfrm>
            <a:custGeom>
              <a:avLst/>
              <a:gdLst>
                <a:gd name="T0" fmla="*/ 14 w 62"/>
                <a:gd name="T1" fmla="*/ 46 h 62"/>
                <a:gd name="T2" fmla="*/ 0 w 62"/>
                <a:gd name="T3" fmla="*/ 22 h 62"/>
                <a:gd name="T4" fmla="*/ 8 w 62"/>
                <a:gd name="T5" fmla="*/ 2 h 62"/>
                <a:gd name="T6" fmla="*/ 9 w 62"/>
                <a:gd name="T7" fmla="*/ 2 h 62"/>
                <a:gd name="T8" fmla="*/ 17 w 62"/>
                <a:gd name="T9" fmla="*/ 0 h 62"/>
                <a:gd name="T10" fmla="*/ 39 w 62"/>
                <a:gd name="T11" fmla="*/ 15 h 62"/>
                <a:gd name="T12" fmla="*/ 42 w 62"/>
                <a:gd name="T13" fmla="*/ 18 h 62"/>
                <a:gd name="T14" fmla="*/ 44 w 62"/>
                <a:gd name="T15" fmla="*/ 12 h 62"/>
                <a:gd name="T16" fmla="*/ 51 w 62"/>
                <a:gd name="T17" fmla="*/ 6 h 62"/>
                <a:gd name="T18" fmla="*/ 58 w 62"/>
                <a:gd name="T19" fmla="*/ 12 h 62"/>
                <a:gd name="T20" fmla="*/ 61 w 62"/>
                <a:gd name="T21" fmla="*/ 16 h 62"/>
                <a:gd name="T22" fmla="*/ 61 w 62"/>
                <a:gd name="T23" fmla="*/ 16 h 62"/>
                <a:gd name="T24" fmla="*/ 62 w 62"/>
                <a:gd name="T25" fmla="*/ 24 h 62"/>
                <a:gd name="T26" fmla="*/ 52 w 62"/>
                <a:gd name="T27" fmla="*/ 60 h 62"/>
                <a:gd name="T28" fmla="*/ 51 w 62"/>
                <a:gd name="T29" fmla="*/ 62 h 62"/>
                <a:gd name="T30" fmla="*/ 21 w 62"/>
                <a:gd name="T31" fmla="*/ 44 h 62"/>
                <a:gd name="T32" fmla="*/ 27 w 62"/>
                <a:gd name="T33" fmla="*/ 48 h 62"/>
                <a:gd name="T34" fmla="*/ 47 w 62"/>
                <a:gd name="T35" fmla="*/ 55 h 62"/>
                <a:gd name="T36" fmla="*/ 50 w 62"/>
                <a:gd name="T37" fmla="*/ 47 h 62"/>
                <a:gd name="T38" fmla="*/ 55 w 62"/>
                <a:gd name="T39" fmla="*/ 24 h 62"/>
                <a:gd name="T40" fmla="*/ 55 w 62"/>
                <a:gd name="T41" fmla="*/ 18 h 62"/>
                <a:gd name="T42" fmla="*/ 53 w 62"/>
                <a:gd name="T43" fmla="*/ 16 h 62"/>
                <a:gd name="T44" fmla="*/ 51 w 62"/>
                <a:gd name="T45" fmla="*/ 13 h 62"/>
                <a:gd name="T46" fmla="*/ 50 w 62"/>
                <a:gd name="T47" fmla="*/ 15 h 62"/>
                <a:gd name="T48" fmla="*/ 47 w 62"/>
                <a:gd name="T49" fmla="*/ 30 h 62"/>
                <a:gd name="T50" fmla="*/ 39 w 62"/>
                <a:gd name="T51" fmla="*/ 27 h 62"/>
                <a:gd name="T52" fmla="*/ 34 w 62"/>
                <a:gd name="T53" fmla="*/ 18 h 62"/>
                <a:gd name="T54" fmla="*/ 17 w 62"/>
                <a:gd name="T55" fmla="*/ 7 h 62"/>
                <a:gd name="T56" fmla="*/ 12 w 62"/>
                <a:gd name="T57" fmla="*/ 8 h 62"/>
                <a:gd name="T58" fmla="*/ 12 w 62"/>
                <a:gd name="T59" fmla="*/ 8 h 62"/>
                <a:gd name="T60" fmla="*/ 10 w 62"/>
                <a:gd name="T61" fmla="*/ 11 h 62"/>
                <a:gd name="T62" fmla="*/ 7 w 62"/>
                <a:gd name="T63" fmla="*/ 22 h 62"/>
                <a:gd name="T64" fmla="*/ 19 w 62"/>
                <a:gd name="T65" fmla="*/ 41 h 62"/>
                <a:gd name="T66" fmla="*/ 19 w 62"/>
                <a:gd name="T67" fmla="*/ 41 h 62"/>
                <a:gd name="T68" fmla="*/ 19 w 62"/>
                <a:gd name="T69" fmla="*/ 41 h 62"/>
                <a:gd name="T70" fmla="*/ 21 w 62"/>
                <a:gd name="T71" fmla="*/ 44 h 62"/>
                <a:gd name="T72" fmla="*/ 47 w 62"/>
                <a:gd name="T73" fmla="*/ 28 h 62"/>
                <a:gd name="T74" fmla="*/ 51 w 62"/>
                <a:gd name="T75" fmla="*/ 13 h 62"/>
                <a:gd name="T76" fmla="*/ 51 w 62"/>
                <a:gd name="T77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2" h="62">
                  <a:moveTo>
                    <a:pt x="49" y="62"/>
                  </a:moveTo>
                  <a:cubicBezTo>
                    <a:pt x="30" y="62"/>
                    <a:pt x="16" y="48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4" y="38"/>
                    <a:pt x="0" y="29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10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0"/>
                    <a:pt x="35" y="8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6"/>
                    <a:pt x="41" y="17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6"/>
                    <a:pt x="43" y="14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9"/>
                    <a:pt x="47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5" y="6"/>
                    <a:pt x="57" y="9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60" y="14"/>
                    <a:pt x="61" y="16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9"/>
                    <a:pt x="62" y="21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42"/>
                    <a:pt x="52" y="60"/>
                    <a:pt x="52" y="6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49" y="62"/>
                    <a:pt x="49" y="62"/>
                    <a:pt x="49" y="62"/>
                  </a:cubicBezTo>
                  <a:close/>
                  <a:moveTo>
                    <a:pt x="21" y="44"/>
                  </a:moveTo>
                  <a:cubicBezTo>
                    <a:pt x="23" y="45"/>
                    <a:pt x="25" y="47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32" y="52"/>
                    <a:pt x="39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8" y="54"/>
                    <a:pt x="49" y="50"/>
                    <a:pt x="50" y="47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53" y="40"/>
                    <a:pt x="55" y="32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2"/>
                    <a:pt x="55" y="20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4" y="18"/>
                    <a:pt x="54" y="17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4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0" y="14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7"/>
                    <a:pt x="48" y="22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29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5"/>
                    <a:pt x="36" y="21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0" y="12"/>
                    <a:pt x="24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5" y="7"/>
                    <a:pt x="14" y="7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8" y="14"/>
                    <a:pt x="7" y="17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7"/>
                    <a:pt x="9" y="34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20" y="42"/>
                    <a:pt x="21" y="44"/>
                  </a:cubicBezTo>
                  <a:close/>
                  <a:moveTo>
                    <a:pt x="44" y="29"/>
                  </a:moveTo>
                  <a:cubicBezTo>
                    <a:pt x="47" y="28"/>
                    <a:pt x="47" y="28"/>
                    <a:pt x="47" y="28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lose/>
                </a:path>
              </a:pathLst>
            </a:custGeom>
            <a:solidFill>
              <a:srgbClr val="FF3E3E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98"/>
            <p:cNvSpPr>
              <a:spLocks noEditPoints="1"/>
            </p:cNvSpPr>
            <p:nvPr/>
          </p:nvSpPr>
          <p:spPr bwMode="auto">
            <a:xfrm>
              <a:off x="5641634" y="3661312"/>
              <a:ext cx="601324" cy="604284"/>
            </a:xfrm>
            <a:custGeom>
              <a:avLst/>
              <a:gdLst>
                <a:gd name="T0" fmla="*/ 14 w 62"/>
                <a:gd name="T1" fmla="*/ 46 h 62"/>
                <a:gd name="T2" fmla="*/ 0 w 62"/>
                <a:gd name="T3" fmla="*/ 22 h 62"/>
                <a:gd name="T4" fmla="*/ 8 w 62"/>
                <a:gd name="T5" fmla="*/ 2 h 62"/>
                <a:gd name="T6" fmla="*/ 9 w 62"/>
                <a:gd name="T7" fmla="*/ 2 h 62"/>
                <a:gd name="T8" fmla="*/ 17 w 62"/>
                <a:gd name="T9" fmla="*/ 0 h 62"/>
                <a:gd name="T10" fmla="*/ 39 w 62"/>
                <a:gd name="T11" fmla="*/ 15 h 62"/>
                <a:gd name="T12" fmla="*/ 42 w 62"/>
                <a:gd name="T13" fmla="*/ 18 h 62"/>
                <a:gd name="T14" fmla="*/ 44 w 62"/>
                <a:gd name="T15" fmla="*/ 12 h 62"/>
                <a:gd name="T16" fmla="*/ 51 w 62"/>
                <a:gd name="T17" fmla="*/ 6 h 62"/>
                <a:gd name="T18" fmla="*/ 58 w 62"/>
                <a:gd name="T19" fmla="*/ 12 h 62"/>
                <a:gd name="T20" fmla="*/ 61 w 62"/>
                <a:gd name="T21" fmla="*/ 16 h 62"/>
                <a:gd name="T22" fmla="*/ 61 w 62"/>
                <a:gd name="T23" fmla="*/ 16 h 62"/>
                <a:gd name="T24" fmla="*/ 62 w 62"/>
                <a:gd name="T25" fmla="*/ 24 h 62"/>
                <a:gd name="T26" fmla="*/ 52 w 62"/>
                <a:gd name="T27" fmla="*/ 60 h 62"/>
                <a:gd name="T28" fmla="*/ 51 w 62"/>
                <a:gd name="T29" fmla="*/ 62 h 62"/>
                <a:gd name="T30" fmla="*/ 21 w 62"/>
                <a:gd name="T31" fmla="*/ 44 h 62"/>
                <a:gd name="T32" fmla="*/ 27 w 62"/>
                <a:gd name="T33" fmla="*/ 48 h 62"/>
                <a:gd name="T34" fmla="*/ 47 w 62"/>
                <a:gd name="T35" fmla="*/ 55 h 62"/>
                <a:gd name="T36" fmla="*/ 50 w 62"/>
                <a:gd name="T37" fmla="*/ 47 h 62"/>
                <a:gd name="T38" fmla="*/ 55 w 62"/>
                <a:gd name="T39" fmla="*/ 24 h 62"/>
                <a:gd name="T40" fmla="*/ 55 w 62"/>
                <a:gd name="T41" fmla="*/ 18 h 62"/>
                <a:gd name="T42" fmla="*/ 53 w 62"/>
                <a:gd name="T43" fmla="*/ 16 h 62"/>
                <a:gd name="T44" fmla="*/ 51 w 62"/>
                <a:gd name="T45" fmla="*/ 13 h 62"/>
                <a:gd name="T46" fmla="*/ 50 w 62"/>
                <a:gd name="T47" fmla="*/ 15 h 62"/>
                <a:gd name="T48" fmla="*/ 47 w 62"/>
                <a:gd name="T49" fmla="*/ 30 h 62"/>
                <a:gd name="T50" fmla="*/ 39 w 62"/>
                <a:gd name="T51" fmla="*/ 27 h 62"/>
                <a:gd name="T52" fmla="*/ 34 w 62"/>
                <a:gd name="T53" fmla="*/ 18 h 62"/>
                <a:gd name="T54" fmla="*/ 17 w 62"/>
                <a:gd name="T55" fmla="*/ 7 h 62"/>
                <a:gd name="T56" fmla="*/ 12 w 62"/>
                <a:gd name="T57" fmla="*/ 8 h 62"/>
                <a:gd name="T58" fmla="*/ 12 w 62"/>
                <a:gd name="T59" fmla="*/ 8 h 62"/>
                <a:gd name="T60" fmla="*/ 10 w 62"/>
                <a:gd name="T61" fmla="*/ 11 h 62"/>
                <a:gd name="T62" fmla="*/ 7 w 62"/>
                <a:gd name="T63" fmla="*/ 22 h 62"/>
                <a:gd name="T64" fmla="*/ 19 w 62"/>
                <a:gd name="T65" fmla="*/ 41 h 62"/>
                <a:gd name="T66" fmla="*/ 19 w 62"/>
                <a:gd name="T67" fmla="*/ 41 h 62"/>
                <a:gd name="T68" fmla="*/ 19 w 62"/>
                <a:gd name="T69" fmla="*/ 41 h 62"/>
                <a:gd name="T70" fmla="*/ 21 w 62"/>
                <a:gd name="T71" fmla="*/ 44 h 62"/>
                <a:gd name="T72" fmla="*/ 47 w 62"/>
                <a:gd name="T73" fmla="*/ 28 h 62"/>
                <a:gd name="T74" fmla="*/ 51 w 62"/>
                <a:gd name="T75" fmla="*/ 13 h 62"/>
                <a:gd name="T76" fmla="*/ 51 w 62"/>
                <a:gd name="T77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2" h="62">
                  <a:moveTo>
                    <a:pt x="49" y="62"/>
                  </a:moveTo>
                  <a:cubicBezTo>
                    <a:pt x="30" y="62"/>
                    <a:pt x="16" y="48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4" y="38"/>
                    <a:pt x="0" y="29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10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0"/>
                    <a:pt x="35" y="8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6"/>
                    <a:pt x="41" y="17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6"/>
                    <a:pt x="43" y="14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9"/>
                    <a:pt x="47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5" y="6"/>
                    <a:pt x="57" y="9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60" y="14"/>
                    <a:pt x="61" y="16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9"/>
                    <a:pt x="62" y="21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42"/>
                    <a:pt x="52" y="60"/>
                    <a:pt x="52" y="6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49" y="62"/>
                    <a:pt x="49" y="62"/>
                    <a:pt x="49" y="62"/>
                  </a:cubicBezTo>
                  <a:close/>
                  <a:moveTo>
                    <a:pt x="21" y="44"/>
                  </a:moveTo>
                  <a:cubicBezTo>
                    <a:pt x="23" y="45"/>
                    <a:pt x="25" y="47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32" y="52"/>
                    <a:pt x="39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8" y="54"/>
                    <a:pt x="49" y="50"/>
                    <a:pt x="50" y="47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53" y="40"/>
                    <a:pt x="55" y="32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2"/>
                    <a:pt x="55" y="20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4" y="18"/>
                    <a:pt x="54" y="17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4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0" y="14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7"/>
                    <a:pt x="48" y="22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29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5"/>
                    <a:pt x="36" y="21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0" y="12"/>
                    <a:pt x="24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5" y="7"/>
                    <a:pt x="14" y="7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8" y="14"/>
                    <a:pt x="7" y="17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7"/>
                    <a:pt x="9" y="34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20" y="42"/>
                    <a:pt x="21" y="44"/>
                  </a:cubicBezTo>
                  <a:close/>
                  <a:moveTo>
                    <a:pt x="44" y="29"/>
                  </a:moveTo>
                  <a:cubicBezTo>
                    <a:pt x="47" y="28"/>
                    <a:pt x="47" y="28"/>
                    <a:pt x="47" y="28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lose/>
                </a:path>
              </a:pathLst>
            </a:custGeom>
            <a:solidFill>
              <a:srgbClr val="76AAD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98"/>
            <p:cNvSpPr>
              <a:spLocks noEditPoints="1"/>
            </p:cNvSpPr>
            <p:nvPr/>
          </p:nvSpPr>
          <p:spPr bwMode="auto">
            <a:xfrm>
              <a:off x="5641634" y="5117246"/>
              <a:ext cx="601324" cy="604284"/>
            </a:xfrm>
            <a:custGeom>
              <a:avLst/>
              <a:gdLst>
                <a:gd name="T0" fmla="*/ 14 w 62"/>
                <a:gd name="T1" fmla="*/ 46 h 62"/>
                <a:gd name="T2" fmla="*/ 0 w 62"/>
                <a:gd name="T3" fmla="*/ 22 h 62"/>
                <a:gd name="T4" fmla="*/ 8 w 62"/>
                <a:gd name="T5" fmla="*/ 2 h 62"/>
                <a:gd name="T6" fmla="*/ 9 w 62"/>
                <a:gd name="T7" fmla="*/ 2 h 62"/>
                <a:gd name="T8" fmla="*/ 17 w 62"/>
                <a:gd name="T9" fmla="*/ 0 h 62"/>
                <a:gd name="T10" fmla="*/ 39 w 62"/>
                <a:gd name="T11" fmla="*/ 15 h 62"/>
                <a:gd name="T12" fmla="*/ 42 w 62"/>
                <a:gd name="T13" fmla="*/ 18 h 62"/>
                <a:gd name="T14" fmla="*/ 44 w 62"/>
                <a:gd name="T15" fmla="*/ 12 h 62"/>
                <a:gd name="T16" fmla="*/ 51 w 62"/>
                <a:gd name="T17" fmla="*/ 6 h 62"/>
                <a:gd name="T18" fmla="*/ 58 w 62"/>
                <a:gd name="T19" fmla="*/ 12 h 62"/>
                <a:gd name="T20" fmla="*/ 61 w 62"/>
                <a:gd name="T21" fmla="*/ 16 h 62"/>
                <a:gd name="T22" fmla="*/ 61 w 62"/>
                <a:gd name="T23" fmla="*/ 16 h 62"/>
                <a:gd name="T24" fmla="*/ 62 w 62"/>
                <a:gd name="T25" fmla="*/ 24 h 62"/>
                <a:gd name="T26" fmla="*/ 52 w 62"/>
                <a:gd name="T27" fmla="*/ 60 h 62"/>
                <a:gd name="T28" fmla="*/ 51 w 62"/>
                <a:gd name="T29" fmla="*/ 62 h 62"/>
                <a:gd name="T30" fmla="*/ 21 w 62"/>
                <a:gd name="T31" fmla="*/ 44 h 62"/>
                <a:gd name="T32" fmla="*/ 27 w 62"/>
                <a:gd name="T33" fmla="*/ 48 h 62"/>
                <a:gd name="T34" fmla="*/ 47 w 62"/>
                <a:gd name="T35" fmla="*/ 55 h 62"/>
                <a:gd name="T36" fmla="*/ 50 w 62"/>
                <a:gd name="T37" fmla="*/ 47 h 62"/>
                <a:gd name="T38" fmla="*/ 55 w 62"/>
                <a:gd name="T39" fmla="*/ 24 h 62"/>
                <a:gd name="T40" fmla="*/ 55 w 62"/>
                <a:gd name="T41" fmla="*/ 18 h 62"/>
                <a:gd name="T42" fmla="*/ 53 w 62"/>
                <a:gd name="T43" fmla="*/ 16 h 62"/>
                <a:gd name="T44" fmla="*/ 51 w 62"/>
                <a:gd name="T45" fmla="*/ 13 h 62"/>
                <a:gd name="T46" fmla="*/ 50 w 62"/>
                <a:gd name="T47" fmla="*/ 15 h 62"/>
                <a:gd name="T48" fmla="*/ 47 w 62"/>
                <a:gd name="T49" fmla="*/ 30 h 62"/>
                <a:gd name="T50" fmla="*/ 39 w 62"/>
                <a:gd name="T51" fmla="*/ 27 h 62"/>
                <a:gd name="T52" fmla="*/ 34 w 62"/>
                <a:gd name="T53" fmla="*/ 18 h 62"/>
                <a:gd name="T54" fmla="*/ 17 w 62"/>
                <a:gd name="T55" fmla="*/ 7 h 62"/>
                <a:gd name="T56" fmla="*/ 12 w 62"/>
                <a:gd name="T57" fmla="*/ 8 h 62"/>
                <a:gd name="T58" fmla="*/ 12 w 62"/>
                <a:gd name="T59" fmla="*/ 8 h 62"/>
                <a:gd name="T60" fmla="*/ 10 w 62"/>
                <a:gd name="T61" fmla="*/ 11 h 62"/>
                <a:gd name="T62" fmla="*/ 7 w 62"/>
                <a:gd name="T63" fmla="*/ 22 h 62"/>
                <a:gd name="T64" fmla="*/ 19 w 62"/>
                <a:gd name="T65" fmla="*/ 41 h 62"/>
                <a:gd name="T66" fmla="*/ 19 w 62"/>
                <a:gd name="T67" fmla="*/ 41 h 62"/>
                <a:gd name="T68" fmla="*/ 19 w 62"/>
                <a:gd name="T69" fmla="*/ 41 h 62"/>
                <a:gd name="T70" fmla="*/ 21 w 62"/>
                <a:gd name="T71" fmla="*/ 44 h 62"/>
                <a:gd name="T72" fmla="*/ 47 w 62"/>
                <a:gd name="T73" fmla="*/ 28 h 62"/>
                <a:gd name="T74" fmla="*/ 51 w 62"/>
                <a:gd name="T75" fmla="*/ 13 h 62"/>
                <a:gd name="T76" fmla="*/ 51 w 62"/>
                <a:gd name="T77" fmla="*/ 13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2" h="62">
                  <a:moveTo>
                    <a:pt x="49" y="62"/>
                  </a:moveTo>
                  <a:cubicBezTo>
                    <a:pt x="30" y="62"/>
                    <a:pt x="16" y="48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4" y="38"/>
                    <a:pt x="0" y="29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1" y="10"/>
                    <a:pt x="8" y="3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2" y="1"/>
                    <a:pt x="14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7" y="0"/>
                    <a:pt x="35" y="8"/>
                    <a:pt x="39" y="15"/>
                  </a:cubicBezTo>
                  <a:cubicBezTo>
                    <a:pt x="39" y="15"/>
                    <a:pt x="39" y="15"/>
                    <a:pt x="39" y="15"/>
                  </a:cubicBezTo>
                  <a:cubicBezTo>
                    <a:pt x="40" y="16"/>
                    <a:pt x="41" y="17"/>
                    <a:pt x="42" y="18"/>
                  </a:cubicBezTo>
                  <a:cubicBezTo>
                    <a:pt x="42" y="18"/>
                    <a:pt x="42" y="18"/>
                    <a:pt x="42" y="18"/>
                  </a:cubicBezTo>
                  <a:cubicBezTo>
                    <a:pt x="42" y="16"/>
                    <a:pt x="43" y="14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5" y="9"/>
                    <a:pt x="47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5" y="6"/>
                    <a:pt x="57" y="9"/>
                    <a:pt x="58" y="12"/>
                  </a:cubicBezTo>
                  <a:cubicBezTo>
                    <a:pt x="58" y="12"/>
                    <a:pt x="58" y="12"/>
                    <a:pt x="58" y="12"/>
                  </a:cubicBezTo>
                  <a:cubicBezTo>
                    <a:pt x="60" y="14"/>
                    <a:pt x="61" y="16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6"/>
                    <a:pt x="61" y="16"/>
                    <a:pt x="61" y="16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19"/>
                    <a:pt x="62" y="21"/>
                    <a:pt x="62" y="24"/>
                  </a:cubicBezTo>
                  <a:cubicBezTo>
                    <a:pt x="62" y="24"/>
                    <a:pt x="62" y="24"/>
                    <a:pt x="62" y="24"/>
                  </a:cubicBezTo>
                  <a:cubicBezTo>
                    <a:pt x="62" y="42"/>
                    <a:pt x="52" y="60"/>
                    <a:pt x="52" y="60"/>
                  </a:cubicBezTo>
                  <a:cubicBezTo>
                    <a:pt x="52" y="60"/>
                    <a:pt x="52" y="60"/>
                    <a:pt x="52" y="60"/>
                  </a:cubicBezTo>
                  <a:cubicBezTo>
                    <a:pt x="51" y="62"/>
                    <a:pt x="51" y="62"/>
                    <a:pt x="51" y="62"/>
                  </a:cubicBezTo>
                  <a:cubicBezTo>
                    <a:pt x="49" y="62"/>
                    <a:pt x="49" y="62"/>
                    <a:pt x="49" y="62"/>
                  </a:cubicBezTo>
                  <a:close/>
                  <a:moveTo>
                    <a:pt x="21" y="44"/>
                  </a:moveTo>
                  <a:cubicBezTo>
                    <a:pt x="23" y="45"/>
                    <a:pt x="25" y="47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32" y="52"/>
                    <a:pt x="39" y="55"/>
                    <a:pt x="47" y="55"/>
                  </a:cubicBezTo>
                  <a:cubicBezTo>
                    <a:pt x="47" y="55"/>
                    <a:pt x="47" y="55"/>
                    <a:pt x="47" y="55"/>
                  </a:cubicBezTo>
                  <a:cubicBezTo>
                    <a:pt x="48" y="54"/>
                    <a:pt x="49" y="50"/>
                    <a:pt x="50" y="47"/>
                  </a:cubicBezTo>
                  <a:cubicBezTo>
                    <a:pt x="50" y="47"/>
                    <a:pt x="50" y="47"/>
                    <a:pt x="50" y="47"/>
                  </a:cubicBezTo>
                  <a:cubicBezTo>
                    <a:pt x="53" y="40"/>
                    <a:pt x="55" y="32"/>
                    <a:pt x="55" y="24"/>
                  </a:cubicBezTo>
                  <a:cubicBezTo>
                    <a:pt x="55" y="24"/>
                    <a:pt x="55" y="24"/>
                    <a:pt x="55" y="24"/>
                  </a:cubicBezTo>
                  <a:cubicBezTo>
                    <a:pt x="55" y="22"/>
                    <a:pt x="55" y="20"/>
                    <a:pt x="55" y="18"/>
                  </a:cubicBezTo>
                  <a:cubicBezTo>
                    <a:pt x="55" y="18"/>
                    <a:pt x="55" y="18"/>
                    <a:pt x="55" y="18"/>
                  </a:cubicBezTo>
                  <a:cubicBezTo>
                    <a:pt x="54" y="18"/>
                    <a:pt x="54" y="17"/>
                    <a:pt x="53" y="16"/>
                  </a:cubicBezTo>
                  <a:cubicBezTo>
                    <a:pt x="53" y="16"/>
                    <a:pt x="53" y="16"/>
                    <a:pt x="53" y="16"/>
                  </a:cubicBezTo>
                  <a:cubicBezTo>
                    <a:pt x="53" y="14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0" y="14"/>
                    <a:pt x="50" y="15"/>
                  </a:cubicBezTo>
                  <a:cubicBezTo>
                    <a:pt x="50" y="15"/>
                    <a:pt x="50" y="15"/>
                    <a:pt x="50" y="15"/>
                  </a:cubicBezTo>
                  <a:cubicBezTo>
                    <a:pt x="49" y="17"/>
                    <a:pt x="48" y="22"/>
                    <a:pt x="47" y="30"/>
                  </a:cubicBezTo>
                  <a:cubicBezTo>
                    <a:pt x="47" y="30"/>
                    <a:pt x="47" y="30"/>
                    <a:pt x="47" y="30"/>
                  </a:cubicBezTo>
                  <a:cubicBezTo>
                    <a:pt x="40" y="31"/>
                    <a:pt x="40" y="31"/>
                    <a:pt x="40" y="31"/>
                  </a:cubicBezTo>
                  <a:cubicBezTo>
                    <a:pt x="40" y="31"/>
                    <a:pt x="40" y="29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8" y="25"/>
                    <a:pt x="36" y="21"/>
                    <a:pt x="34" y="18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0" y="12"/>
                    <a:pt x="24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5" y="7"/>
                    <a:pt x="14" y="7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1" y="10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8" y="14"/>
                    <a:pt x="7" y="17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7" y="27"/>
                    <a:pt x="9" y="34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19" y="41"/>
                    <a:pt x="19" y="41"/>
                  </a:cubicBezTo>
                  <a:cubicBezTo>
                    <a:pt x="19" y="41"/>
                    <a:pt x="20" y="42"/>
                    <a:pt x="21" y="44"/>
                  </a:cubicBezTo>
                  <a:close/>
                  <a:moveTo>
                    <a:pt x="44" y="29"/>
                  </a:moveTo>
                  <a:cubicBezTo>
                    <a:pt x="47" y="28"/>
                    <a:pt x="47" y="28"/>
                    <a:pt x="47" y="28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1" y="13"/>
                  </a:moveTo>
                  <a:cubicBezTo>
                    <a:pt x="51" y="13"/>
                    <a:pt x="51" y="13"/>
                    <a:pt x="51" y="13"/>
                  </a:cubicBezTo>
                  <a:cubicBezTo>
                    <a:pt x="51" y="13"/>
                    <a:pt x="51" y="13"/>
                    <a:pt x="51" y="13"/>
                  </a:cubicBezTo>
                  <a:close/>
                </a:path>
              </a:pathLst>
            </a:custGeom>
            <a:solidFill>
              <a:srgbClr val="70AD4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4" name="Group 55"/>
          <p:cNvGrpSpPr>
            <a:grpSpLocks noChangeAspect="1"/>
          </p:cNvGrpSpPr>
          <p:nvPr/>
        </p:nvGrpSpPr>
        <p:grpSpPr bwMode="auto">
          <a:xfrm>
            <a:off x="304431" y="2216904"/>
            <a:ext cx="1491827" cy="2190914"/>
            <a:chOff x="1190" y="1507"/>
            <a:chExt cx="1131" cy="1661"/>
          </a:xfrm>
          <a:solidFill>
            <a:schemeClr val="tx1">
              <a:lumMod val="85000"/>
              <a:lumOff val="15000"/>
            </a:schemeClr>
          </a:solidFill>
        </p:grpSpPr>
        <p:sp>
          <p:nvSpPr>
            <p:cNvPr id="65" name="Freeform 56"/>
            <p:cNvSpPr>
              <a:spLocks noEditPoints="1"/>
            </p:cNvSpPr>
            <p:nvPr/>
          </p:nvSpPr>
          <p:spPr bwMode="auto">
            <a:xfrm>
              <a:off x="1406" y="1599"/>
              <a:ext cx="447" cy="438"/>
            </a:xfrm>
            <a:custGeom>
              <a:avLst/>
              <a:gdLst>
                <a:gd name="T0" fmla="*/ 0 w 112"/>
                <a:gd name="T1" fmla="*/ 55 h 110"/>
                <a:gd name="T2" fmla="*/ 56 w 112"/>
                <a:gd name="T3" fmla="*/ 0 h 110"/>
                <a:gd name="T4" fmla="*/ 56 w 112"/>
                <a:gd name="T5" fmla="*/ 0 h 110"/>
                <a:gd name="T6" fmla="*/ 112 w 112"/>
                <a:gd name="T7" fmla="*/ 55 h 110"/>
                <a:gd name="T8" fmla="*/ 112 w 112"/>
                <a:gd name="T9" fmla="*/ 55 h 110"/>
                <a:gd name="T10" fmla="*/ 56 w 112"/>
                <a:gd name="T11" fmla="*/ 110 h 110"/>
                <a:gd name="T12" fmla="*/ 56 w 112"/>
                <a:gd name="T13" fmla="*/ 110 h 110"/>
                <a:gd name="T14" fmla="*/ 0 w 112"/>
                <a:gd name="T15" fmla="*/ 55 h 110"/>
                <a:gd name="T16" fmla="*/ 4 w 112"/>
                <a:gd name="T17" fmla="*/ 55 h 110"/>
                <a:gd name="T18" fmla="*/ 56 w 112"/>
                <a:gd name="T19" fmla="*/ 106 h 110"/>
                <a:gd name="T20" fmla="*/ 56 w 112"/>
                <a:gd name="T21" fmla="*/ 106 h 110"/>
                <a:gd name="T22" fmla="*/ 108 w 112"/>
                <a:gd name="T23" fmla="*/ 55 h 110"/>
                <a:gd name="T24" fmla="*/ 108 w 112"/>
                <a:gd name="T25" fmla="*/ 55 h 110"/>
                <a:gd name="T26" fmla="*/ 56 w 112"/>
                <a:gd name="T27" fmla="*/ 4 h 110"/>
                <a:gd name="T28" fmla="*/ 56 w 112"/>
                <a:gd name="T29" fmla="*/ 4 h 110"/>
                <a:gd name="T30" fmla="*/ 4 w 112"/>
                <a:gd name="T31" fmla="*/ 55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" h="110">
                  <a:moveTo>
                    <a:pt x="0" y="55"/>
                  </a:moveTo>
                  <a:cubicBezTo>
                    <a:pt x="0" y="24"/>
                    <a:pt x="25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87" y="0"/>
                    <a:pt x="112" y="24"/>
                    <a:pt x="112" y="55"/>
                  </a:cubicBezTo>
                  <a:cubicBezTo>
                    <a:pt x="112" y="55"/>
                    <a:pt x="112" y="55"/>
                    <a:pt x="112" y="55"/>
                  </a:cubicBezTo>
                  <a:cubicBezTo>
                    <a:pt x="112" y="85"/>
                    <a:pt x="87" y="110"/>
                    <a:pt x="56" y="110"/>
                  </a:cubicBezTo>
                  <a:cubicBezTo>
                    <a:pt x="56" y="110"/>
                    <a:pt x="56" y="110"/>
                    <a:pt x="56" y="110"/>
                  </a:cubicBezTo>
                  <a:cubicBezTo>
                    <a:pt x="25" y="110"/>
                    <a:pt x="0" y="85"/>
                    <a:pt x="0" y="55"/>
                  </a:cubicBezTo>
                  <a:close/>
                  <a:moveTo>
                    <a:pt x="4" y="55"/>
                  </a:moveTo>
                  <a:cubicBezTo>
                    <a:pt x="4" y="83"/>
                    <a:pt x="27" y="106"/>
                    <a:pt x="56" y="106"/>
                  </a:cubicBezTo>
                  <a:cubicBezTo>
                    <a:pt x="56" y="106"/>
                    <a:pt x="56" y="106"/>
                    <a:pt x="56" y="106"/>
                  </a:cubicBezTo>
                  <a:cubicBezTo>
                    <a:pt x="85" y="106"/>
                    <a:pt x="108" y="83"/>
                    <a:pt x="108" y="55"/>
                  </a:cubicBezTo>
                  <a:cubicBezTo>
                    <a:pt x="108" y="55"/>
                    <a:pt x="108" y="55"/>
                    <a:pt x="108" y="55"/>
                  </a:cubicBezTo>
                  <a:cubicBezTo>
                    <a:pt x="108" y="26"/>
                    <a:pt x="85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27" y="4"/>
                    <a:pt x="4" y="26"/>
                    <a:pt x="4" y="5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7"/>
            <p:cNvSpPr>
              <a:spLocks noEditPoints="1"/>
            </p:cNvSpPr>
            <p:nvPr/>
          </p:nvSpPr>
          <p:spPr bwMode="auto">
            <a:xfrm>
              <a:off x="1398" y="1591"/>
              <a:ext cx="463" cy="454"/>
            </a:xfrm>
            <a:custGeom>
              <a:avLst/>
              <a:gdLst>
                <a:gd name="T0" fmla="*/ 0 w 116"/>
                <a:gd name="T1" fmla="*/ 57 h 114"/>
                <a:gd name="T2" fmla="*/ 58 w 116"/>
                <a:gd name="T3" fmla="*/ 0 h 114"/>
                <a:gd name="T4" fmla="*/ 58 w 116"/>
                <a:gd name="T5" fmla="*/ 0 h 114"/>
                <a:gd name="T6" fmla="*/ 116 w 116"/>
                <a:gd name="T7" fmla="*/ 57 h 114"/>
                <a:gd name="T8" fmla="*/ 116 w 116"/>
                <a:gd name="T9" fmla="*/ 57 h 114"/>
                <a:gd name="T10" fmla="*/ 58 w 116"/>
                <a:gd name="T11" fmla="*/ 114 h 114"/>
                <a:gd name="T12" fmla="*/ 58 w 116"/>
                <a:gd name="T13" fmla="*/ 114 h 114"/>
                <a:gd name="T14" fmla="*/ 0 w 116"/>
                <a:gd name="T15" fmla="*/ 57 h 114"/>
                <a:gd name="T16" fmla="*/ 58 w 116"/>
                <a:gd name="T17" fmla="*/ 110 h 114"/>
                <a:gd name="T18" fmla="*/ 62 w 116"/>
                <a:gd name="T19" fmla="*/ 109 h 114"/>
                <a:gd name="T20" fmla="*/ 62 w 116"/>
                <a:gd name="T21" fmla="*/ 109 h 114"/>
                <a:gd name="T22" fmla="*/ 58 w 116"/>
                <a:gd name="T23" fmla="*/ 110 h 114"/>
                <a:gd name="T24" fmla="*/ 58 w 116"/>
                <a:gd name="T25" fmla="*/ 110 h 114"/>
                <a:gd name="T26" fmla="*/ 54 w 116"/>
                <a:gd name="T27" fmla="*/ 109 h 114"/>
                <a:gd name="T28" fmla="*/ 54 w 116"/>
                <a:gd name="T29" fmla="*/ 109 h 114"/>
                <a:gd name="T30" fmla="*/ 58 w 116"/>
                <a:gd name="T31" fmla="*/ 110 h 114"/>
                <a:gd name="T32" fmla="*/ 58 w 116"/>
                <a:gd name="T33" fmla="*/ 106 h 114"/>
                <a:gd name="T34" fmla="*/ 108 w 116"/>
                <a:gd name="T35" fmla="*/ 57 h 114"/>
                <a:gd name="T36" fmla="*/ 108 w 116"/>
                <a:gd name="T37" fmla="*/ 57 h 114"/>
                <a:gd name="T38" fmla="*/ 58 w 116"/>
                <a:gd name="T39" fmla="*/ 8 h 114"/>
                <a:gd name="T40" fmla="*/ 58 w 116"/>
                <a:gd name="T41" fmla="*/ 8 h 114"/>
                <a:gd name="T42" fmla="*/ 8 w 116"/>
                <a:gd name="T43" fmla="*/ 57 h 114"/>
                <a:gd name="T44" fmla="*/ 8 w 116"/>
                <a:gd name="T45" fmla="*/ 57 h 114"/>
                <a:gd name="T46" fmla="*/ 58 w 116"/>
                <a:gd name="T47" fmla="*/ 106 h 114"/>
                <a:gd name="T48" fmla="*/ 4 w 116"/>
                <a:gd name="T49" fmla="*/ 57 h 114"/>
                <a:gd name="T50" fmla="*/ 19 w 116"/>
                <a:gd name="T51" fmla="*/ 93 h 114"/>
                <a:gd name="T52" fmla="*/ 19 w 116"/>
                <a:gd name="T53" fmla="*/ 93 h 114"/>
                <a:gd name="T54" fmla="*/ 4 w 116"/>
                <a:gd name="T55" fmla="*/ 57 h 114"/>
                <a:gd name="T56" fmla="*/ 4 w 116"/>
                <a:gd name="T57" fmla="*/ 57 h 114"/>
                <a:gd name="T58" fmla="*/ 99 w 116"/>
                <a:gd name="T59" fmla="*/ 91 h 114"/>
                <a:gd name="T60" fmla="*/ 112 w 116"/>
                <a:gd name="T61" fmla="*/ 57 h 114"/>
                <a:gd name="T62" fmla="*/ 112 w 116"/>
                <a:gd name="T63" fmla="*/ 57 h 114"/>
                <a:gd name="T64" fmla="*/ 99 w 116"/>
                <a:gd name="T65" fmla="*/ 91 h 114"/>
                <a:gd name="T66" fmla="*/ 112 w 116"/>
                <a:gd name="T67" fmla="*/ 57 h 114"/>
                <a:gd name="T68" fmla="*/ 97 w 116"/>
                <a:gd name="T69" fmla="*/ 20 h 114"/>
                <a:gd name="T70" fmla="*/ 97 w 116"/>
                <a:gd name="T71" fmla="*/ 20 h 114"/>
                <a:gd name="T72" fmla="*/ 112 w 116"/>
                <a:gd name="T73" fmla="*/ 57 h 114"/>
                <a:gd name="T74" fmla="*/ 4 w 116"/>
                <a:gd name="T75" fmla="*/ 57 h 114"/>
                <a:gd name="T76" fmla="*/ 20 w 116"/>
                <a:gd name="T77" fmla="*/ 19 h 114"/>
                <a:gd name="T78" fmla="*/ 20 w 116"/>
                <a:gd name="T79" fmla="*/ 19 h 114"/>
                <a:gd name="T80" fmla="*/ 4 w 116"/>
                <a:gd name="T81" fmla="*/ 5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16" h="114">
                  <a:moveTo>
                    <a:pt x="0" y="57"/>
                  </a:moveTo>
                  <a:cubicBezTo>
                    <a:pt x="0" y="25"/>
                    <a:pt x="26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90" y="0"/>
                    <a:pt x="116" y="25"/>
                    <a:pt x="116" y="57"/>
                  </a:cubicBezTo>
                  <a:cubicBezTo>
                    <a:pt x="116" y="57"/>
                    <a:pt x="116" y="57"/>
                    <a:pt x="116" y="57"/>
                  </a:cubicBezTo>
                  <a:cubicBezTo>
                    <a:pt x="116" y="88"/>
                    <a:pt x="90" y="114"/>
                    <a:pt x="58" y="114"/>
                  </a:cubicBezTo>
                  <a:cubicBezTo>
                    <a:pt x="58" y="114"/>
                    <a:pt x="58" y="114"/>
                    <a:pt x="58" y="114"/>
                  </a:cubicBezTo>
                  <a:cubicBezTo>
                    <a:pt x="26" y="114"/>
                    <a:pt x="0" y="88"/>
                    <a:pt x="0" y="57"/>
                  </a:cubicBezTo>
                  <a:close/>
                  <a:moveTo>
                    <a:pt x="58" y="110"/>
                  </a:moveTo>
                  <a:cubicBezTo>
                    <a:pt x="59" y="110"/>
                    <a:pt x="61" y="110"/>
                    <a:pt x="62" y="109"/>
                  </a:cubicBezTo>
                  <a:cubicBezTo>
                    <a:pt x="62" y="109"/>
                    <a:pt x="62" y="109"/>
                    <a:pt x="62" y="109"/>
                  </a:cubicBezTo>
                  <a:cubicBezTo>
                    <a:pt x="61" y="110"/>
                    <a:pt x="59" y="110"/>
                    <a:pt x="58" y="110"/>
                  </a:cubicBezTo>
                  <a:cubicBezTo>
                    <a:pt x="58" y="110"/>
                    <a:pt x="58" y="110"/>
                    <a:pt x="58" y="110"/>
                  </a:cubicBezTo>
                  <a:cubicBezTo>
                    <a:pt x="57" y="110"/>
                    <a:pt x="55" y="110"/>
                    <a:pt x="54" y="109"/>
                  </a:cubicBezTo>
                  <a:cubicBezTo>
                    <a:pt x="54" y="109"/>
                    <a:pt x="54" y="109"/>
                    <a:pt x="54" y="109"/>
                  </a:cubicBezTo>
                  <a:cubicBezTo>
                    <a:pt x="55" y="110"/>
                    <a:pt x="57" y="110"/>
                    <a:pt x="58" y="110"/>
                  </a:cubicBezTo>
                  <a:close/>
                  <a:moveTo>
                    <a:pt x="58" y="106"/>
                  </a:moveTo>
                  <a:cubicBezTo>
                    <a:pt x="85" y="106"/>
                    <a:pt x="108" y="84"/>
                    <a:pt x="108" y="57"/>
                  </a:cubicBezTo>
                  <a:cubicBezTo>
                    <a:pt x="108" y="57"/>
                    <a:pt x="108" y="57"/>
                    <a:pt x="108" y="57"/>
                  </a:cubicBezTo>
                  <a:cubicBezTo>
                    <a:pt x="108" y="30"/>
                    <a:pt x="85" y="8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30" y="8"/>
                    <a:pt x="8" y="30"/>
                    <a:pt x="8" y="57"/>
                  </a:cubicBezTo>
                  <a:cubicBezTo>
                    <a:pt x="8" y="57"/>
                    <a:pt x="8" y="57"/>
                    <a:pt x="8" y="57"/>
                  </a:cubicBezTo>
                  <a:cubicBezTo>
                    <a:pt x="8" y="84"/>
                    <a:pt x="30" y="106"/>
                    <a:pt x="58" y="106"/>
                  </a:cubicBezTo>
                  <a:close/>
                  <a:moveTo>
                    <a:pt x="4" y="57"/>
                  </a:moveTo>
                  <a:cubicBezTo>
                    <a:pt x="4" y="71"/>
                    <a:pt x="10" y="84"/>
                    <a:pt x="19" y="93"/>
                  </a:cubicBezTo>
                  <a:cubicBezTo>
                    <a:pt x="19" y="93"/>
                    <a:pt x="19" y="93"/>
                    <a:pt x="19" y="93"/>
                  </a:cubicBezTo>
                  <a:cubicBezTo>
                    <a:pt x="10" y="84"/>
                    <a:pt x="4" y="71"/>
                    <a:pt x="4" y="57"/>
                  </a:cubicBezTo>
                  <a:cubicBezTo>
                    <a:pt x="4" y="57"/>
                    <a:pt x="4" y="57"/>
                    <a:pt x="4" y="57"/>
                  </a:cubicBezTo>
                  <a:close/>
                  <a:moveTo>
                    <a:pt x="99" y="91"/>
                  </a:moveTo>
                  <a:cubicBezTo>
                    <a:pt x="107" y="82"/>
                    <a:pt x="112" y="70"/>
                    <a:pt x="112" y="57"/>
                  </a:cubicBezTo>
                  <a:cubicBezTo>
                    <a:pt x="112" y="57"/>
                    <a:pt x="112" y="57"/>
                    <a:pt x="112" y="57"/>
                  </a:cubicBezTo>
                  <a:cubicBezTo>
                    <a:pt x="112" y="70"/>
                    <a:pt x="107" y="82"/>
                    <a:pt x="99" y="91"/>
                  </a:cubicBezTo>
                  <a:close/>
                  <a:moveTo>
                    <a:pt x="112" y="57"/>
                  </a:moveTo>
                  <a:cubicBezTo>
                    <a:pt x="112" y="43"/>
                    <a:pt x="106" y="30"/>
                    <a:pt x="97" y="20"/>
                  </a:cubicBezTo>
                  <a:cubicBezTo>
                    <a:pt x="97" y="20"/>
                    <a:pt x="97" y="20"/>
                    <a:pt x="97" y="20"/>
                  </a:cubicBezTo>
                  <a:cubicBezTo>
                    <a:pt x="106" y="30"/>
                    <a:pt x="112" y="43"/>
                    <a:pt x="112" y="57"/>
                  </a:cubicBezTo>
                  <a:close/>
                  <a:moveTo>
                    <a:pt x="4" y="57"/>
                  </a:moveTo>
                  <a:cubicBezTo>
                    <a:pt x="4" y="42"/>
                    <a:pt x="10" y="2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10" y="29"/>
                    <a:pt x="4" y="42"/>
                    <a:pt x="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58"/>
            <p:cNvSpPr/>
            <p:nvPr/>
          </p:nvSpPr>
          <p:spPr bwMode="auto">
            <a:xfrm>
              <a:off x="1482" y="1766"/>
              <a:ext cx="12" cy="16"/>
            </a:xfrm>
            <a:custGeom>
              <a:avLst/>
              <a:gdLst>
                <a:gd name="T0" fmla="*/ 0 w 12"/>
                <a:gd name="T1" fmla="*/ 16 h 16"/>
                <a:gd name="T2" fmla="*/ 0 w 12"/>
                <a:gd name="T3" fmla="*/ 0 h 16"/>
                <a:gd name="T4" fmla="*/ 12 w 12"/>
                <a:gd name="T5" fmla="*/ 0 h 16"/>
                <a:gd name="T6" fmla="*/ 12 w 12"/>
                <a:gd name="T7" fmla="*/ 16 h 16"/>
                <a:gd name="T8" fmla="*/ 0 w 12"/>
                <a:gd name="T9" fmla="*/ 16 h 16"/>
                <a:gd name="T10" fmla="*/ 0 w 12"/>
                <a:gd name="T11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6">
                  <a:moveTo>
                    <a:pt x="0" y="16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6"/>
                  </a:lnTo>
                  <a:lnTo>
                    <a:pt x="0" y="16"/>
                  </a:lnTo>
                  <a:lnTo>
                    <a:pt x="0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59"/>
            <p:cNvSpPr/>
            <p:nvPr/>
          </p:nvSpPr>
          <p:spPr bwMode="auto">
            <a:xfrm>
              <a:off x="1474" y="1758"/>
              <a:ext cx="28" cy="32"/>
            </a:xfrm>
            <a:custGeom>
              <a:avLst/>
              <a:gdLst>
                <a:gd name="T0" fmla="*/ 20 w 28"/>
                <a:gd name="T1" fmla="*/ 32 h 32"/>
                <a:gd name="T2" fmla="*/ 8 w 28"/>
                <a:gd name="T3" fmla="*/ 32 h 32"/>
                <a:gd name="T4" fmla="*/ 8 w 28"/>
                <a:gd name="T5" fmla="*/ 24 h 32"/>
                <a:gd name="T6" fmla="*/ 16 w 28"/>
                <a:gd name="T7" fmla="*/ 24 h 32"/>
                <a:gd name="T8" fmla="*/ 8 w 28"/>
                <a:gd name="T9" fmla="*/ 24 h 32"/>
                <a:gd name="T10" fmla="*/ 8 w 28"/>
                <a:gd name="T11" fmla="*/ 32 h 32"/>
                <a:gd name="T12" fmla="*/ 0 w 28"/>
                <a:gd name="T13" fmla="*/ 32 h 32"/>
                <a:gd name="T14" fmla="*/ 0 w 28"/>
                <a:gd name="T15" fmla="*/ 0 h 32"/>
                <a:gd name="T16" fmla="*/ 8 w 28"/>
                <a:gd name="T17" fmla="*/ 0 h 32"/>
                <a:gd name="T18" fmla="*/ 28 w 28"/>
                <a:gd name="T19" fmla="*/ 0 h 32"/>
                <a:gd name="T20" fmla="*/ 28 w 28"/>
                <a:gd name="T21" fmla="*/ 32 h 32"/>
                <a:gd name="T22" fmla="*/ 20 w 28"/>
                <a:gd name="T23" fmla="*/ 32 h 32"/>
                <a:gd name="T24" fmla="*/ 20 w 28"/>
                <a:gd name="T25" fmla="*/ 32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8" h="32">
                  <a:moveTo>
                    <a:pt x="20" y="32"/>
                  </a:moveTo>
                  <a:lnTo>
                    <a:pt x="8" y="32"/>
                  </a:lnTo>
                  <a:lnTo>
                    <a:pt x="8" y="24"/>
                  </a:lnTo>
                  <a:lnTo>
                    <a:pt x="16" y="24"/>
                  </a:lnTo>
                  <a:lnTo>
                    <a:pt x="8" y="24"/>
                  </a:lnTo>
                  <a:lnTo>
                    <a:pt x="8" y="32"/>
                  </a:lnTo>
                  <a:lnTo>
                    <a:pt x="0" y="32"/>
                  </a:lnTo>
                  <a:lnTo>
                    <a:pt x="0" y="0"/>
                  </a:lnTo>
                  <a:lnTo>
                    <a:pt x="8" y="0"/>
                  </a:lnTo>
                  <a:lnTo>
                    <a:pt x="28" y="0"/>
                  </a:lnTo>
                  <a:lnTo>
                    <a:pt x="28" y="32"/>
                  </a:lnTo>
                  <a:lnTo>
                    <a:pt x="20" y="32"/>
                  </a:lnTo>
                  <a:lnTo>
                    <a:pt x="20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0"/>
            <p:cNvSpPr/>
            <p:nvPr/>
          </p:nvSpPr>
          <p:spPr bwMode="auto">
            <a:xfrm>
              <a:off x="1382" y="1870"/>
              <a:ext cx="44" cy="35"/>
            </a:xfrm>
            <a:custGeom>
              <a:avLst/>
              <a:gdLst>
                <a:gd name="T0" fmla="*/ 0 w 44"/>
                <a:gd name="T1" fmla="*/ 23 h 35"/>
                <a:gd name="T2" fmla="*/ 36 w 44"/>
                <a:gd name="T3" fmla="*/ 0 h 35"/>
                <a:gd name="T4" fmla="*/ 44 w 44"/>
                <a:gd name="T5" fmla="*/ 12 h 35"/>
                <a:gd name="T6" fmla="*/ 12 w 44"/>
                <a:gd name="T7" fmla="*/ 35 h 35"/>
                <a:gd name="T8" fmla="*/ 0 w 44"/>
                <a:gd name="T9" fmla="*/ 23 h 35"/>
                <a:gd name="T10" fmla="*/ 0 w 44"/>
                <a:gd name="T11" fmla="*/ 23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4" h="35">
                  <a:moveTo>
                    <a:pt x="0" y="23"/>
                  </a:moveTo>
                  <a:lnTo>
                    <a:pt x="36" y="0"/>
                  </a:lnTo>
                  <a:lnTo>
                    <a:pt x="44" y="12"/>
                  </a:lnTo>
                  <a:lnTo>
                    <a:pt x="12" y="35"/>
                  </a:lnTo>
                  <a:lnTo>
                    <a:pt x="0" y="23"/>
                  </a:ln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1"/>
            <p:cNvSpPr/>
            <p:nvPr/>
          </p:nvSpPr>
          <p:spPr bwMode="auto">
            <a:xfrm>
              <a:off x="1374" y="1858"/>
              <a:ext cx="64" cy="59"/>
            </a:xfrm>
            <a:custGeom>
              <a:avLst/>
              <a:gdLst>
                <a:gd name="T0" fmla="*/ 4 w 64"/>
                <a:gd name="T1" fmla="*/ 39 h 59"/>
                <a:gd name="T2" fmla="*/ 8 w 64"/>
                <a:gd name="T3" fmla="*/ 35 h 59"/>
                <a:gd name="T4" fmla="*/ 12 w 64"/>
                <a:gd name="T5" fmla="*/ 43 h 59"/>
                <a:gd name="T6" fmla="*/ 8 w 64"/>
                <a:gd name="T7" fmla="*/ 35 h 59"/>
                <a:gd name="T8" fmla="*/ 4 w 64"/>
                <a:gd name="T9" fmla="*/ 39 h 59"/>
                <a:gd name="T10" fmla="*/ 0 w 64"/>
                <a:gd name="T11" fmla="*/ 32 h 59"/>
                <a:gd name="T12" fmla="*/ 48 w 64"/>
                <a:gd name="T13" fmla="*/ 0 h 59"/>
                <a:gd name="T14" fmla="*/ 64 w 64"/>
                <a:gd name="T15" fmla="*/ 28 h 59"/>
                <a:gd name="T16" fmla="*/ 16 w 64"/>
                <a:gd name="T17" fmla="*/ 59 h 59"/>
                <a:gd name="T18" fmla="*/ 4 w 64"/>
                <a:gd name="T19" fmla="*/ 39 h 59"/>
                <a:gd name="T20" fmla="*/ 4 w 64"/>
                <a:gd name="T21" fmla="*/ 3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4" h="59">
                  <a:moveTo>
                    <a:pt x="4" y="39"/>
                  </a:moveTo>
                  <a:lnTo>
                    <a:pt x="8" y="35"/>
                  </a:lnTo>
                  <a:lnTo>
                    <a:pt x="12" y="43"/>
                  </a:lnTo>
                  <a:lnTo>
                    <a:pt x="8" y="35"/>
                  </a:lnTo>
                  <a:lnTo>
                    <a:pt x="4" y="39"/>
                  </a:lnTo>
                  <a:lnTo>
                    <a:pt x="0" y="32"/>
                  </a:lnTo>
                  <a:lnTo>
                    <a:pt x="48" y="0"/>
                  </a:lnTo>
                  <a:lnTo>
                    <a:pt x="64" y="28"/>
                  </a:lnTo>
                  <a:lnTo>
                    <a:pt x="16" y="59"/>
                  </a:lnTo>
                  <a:lnTo>
                    <a:pt x="4" y="39"/>
                  </a:lnTo>
                  <a:lnTo>
                    <a:pt x="4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2"/>
            <p:cNvSpPr/>
            <p:nvPr/>
          </p:nvSpPr>
          <p:spPr bwMode="auto">
            <a:xfrm>
              <a:off x="1454" y="1882"/>
              <a:ext cx="224" cy="139"/>
            </a:xfrm>
            <a:custGeom>
              <a:avLst/>
              <a:gdLst>
                <a:gd name="T0" fmla="*/ 23 w 56"/>
                <a:gd name="T1" fmla="*/ 31 h 35"/>
                <a:gd name="T2" fmla="*/ 52 w 56"/>
                <a:gd name="T3" fmla="*/ 17 h 35"/>
                <a:gd name="T4" fmla="*/ 51 w 56"/>
                <a:gd name="T5" fmla="*/ 16 h 35"/>
                <a:gd name="T6" fmla="*/ 51 w 56"/>
                <a:gd name="T7" fmla="*/ 16 h 35"/>
                <a:gd name="T8" fmla="*/ 47 w 56"/>
                <a:gd name="T9" fmla="*/ 10 h 35"/>
                <a:gd name="T10" fmla="*/ 47 w 56"/>
                <a:gd name="T11" fmla="*/ 10 h 35"/>
                <a:gd name="T12" fmla="*/ 28 w 56"/>
                <a:gd name="T13" fmla="*/ 4 h 35"/>
                <a:gd name="T14" fmla="*/ 28 w 56"/>
                <a:gd name="T15" fmla="*/ 4 h 35"/>
                <a:gd name="T16" fmla="*/ 27 w 56"/>
                <a:gd name="T17" fmla="*/ 4 h 35"/>
                <a:gd name="T18" fmla="*/ 27 w 56"/>
                <a:gd name="T19" fmla="*/ 4 h 35"/>
                <a:gd name="T20" fmla="*/ 14 w 56"/>
                <a:gd name="T21" fmla="*/ 11 h 35"/>
                <a:gd name="T22" fmla="*/ 14 w 56"/>
                <a:gd name="T23" fmla="*/ 11 h 35"/>
                <a:gd name="T24" fmla="*/ 2 w 56"/>
                <a:gd name="T25" fmla="*/ 17 h 35"/>
                <a:gd name="T26" fmla="*/ 2 w 56"/>
                <a:gd name="T27" fmla="*/ 17 h 35"/>
                <a:gd name="T28" fmla="*/ 0 w 56"/>
                <a:gd name="T29" fmla="*/ 14 h 35"/>
                <a:gd name="T30" fmla="*/ 12 w 56"/>
                <a:gd name="T31" fmla="*/ 7 h 35"/>
                <a:gd name="T32" fmla="*/ 12 w 56"/>
                <a:gd name="T33" fmla="*/ 7 h 35"/>
                <a:gd name="T34" fmla="*/ 27 w 56"/>
                <a:gd name="T35" fmla="*/ 0 h 35"/>
                <a:gd name="T36" fmla="*/ 27 w 56"/>
                <a:gd name="T37" fmla="*/ 0 h 35"/>
                <a:gd name="T38" fmla="*/ 28 w 56"/>
                <a:gd name="T39" fmla="*/ 0 h 35"/>
                <a:gd name="T40" fmla="*/ 28 w 56"/>
                <a:gd name="T41" fmla="*/ 0 h 35"/>
                <a:gd name="T42" fmla="*/ 50 w 56"/>
                <a:gd name="T43" fmla="*/ 7 h 35"/>
                <a:gd name="T44" fmla="*/ 50 w 56"/>
                <a:gd name="T45" fmla="*/ 7 h 35"/>
                <a:gd name="T46" fmla="*/ 56 w 56"/>
                <a:gd name="T47" fmla="*/ 18 h 35"/>
                <a:gd name="T48" fmla="*/ 56 w 56"/>
                <a:gd name="T49" fmla="*/ 18 h 35"/>
                <a:gd name="T50" fmla="*/ 56 w 56"/>
                <a:gd name="T51" fmla="*/ 19 h 35"/>
                <a:gd name="T52" fmla="*/ 25 w 56"/>
                <a:gd name="T53" fmla="*/ 35 h 35"/>
                <a:gd name="T54" fmla="*/ 23 w 56"/>
                <a:gd name="T55" fmla="*/ 3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6" h="35">
                  <a:moveTo>
                    <a:pt x="23" y="31"/>
                  </a:moveTo>
                  <a:cubicBezTo>
                    <a:pt x="52" y="17"/>
                    <a:pt x="52" y="17"/>
                    <a:pt x="52" y="17"/>
                  </a:cubicBezTo>
                  <a:cubicBezTo>
                    <a:pt x="51" y="17"/>
                    <a:pt x="51" y="16"/>
                    <a:pt x="51" y="16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0" y="14"/>
                    <a:pt x="49" y="12"/>
                    <a:pt x="47" y="10"/>
                  </a:cubicBezTo>
                  <a:cubicBezTo>
                    <a:pt x="47" y="10"/>
                    <a:pt x="47" y="10"/>
                    <a:pt x="47" y="10"/>
                  </a:cubicBezTo>
                  <a:cubicBezTo>
                    <a:pt x="45" y="7"/>
                    <a:pt x="31" y="3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0" y="7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8" y="14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6" y="11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8" y="4"/>
                    <a:pt x="24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0"/>
                    <a:pt x="27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33" y="0"/>
                    <a:pt x="45" y="3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55" y="12"/>
                    <a:pt x="56" y="18"/>
                    <a:pt x="56" y="18"/>
                  </a:cubicBezTo>
                  <a:cubicBezTo>
                    <a:pt x="56" y="18"/>
                    <a:pt x="56" y="18"/>
                    <a:pt x="56" y="18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25" y="35"/>
                    <a:pt x="25" y="35"/>
                    <a:pt x="25" y="35"/>
                  </a:cubicBezTo>
                  <a:cubicBezTo>
                    <a:pt x="23" y="31"/>
                    <a:pt x="23" y="31"/>
                    <a:pt x="23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63"/>
            <p:cNvSpPr>
              <a:spLocks noEditPoints="1"/>
            </p:cNvSpPr>
            <p:nvPr/>
          </p:nvSpPr>
          <p:spPr bwMode="auto">
            <a:xfrm>
              <a:off x="1442" y="1874"/>
              <a:ext cx="248" cy="155"/>
            </a:xfrm>
            <a:custGeom>
              <a:avLst/>
              <a:gdLst>
                <a:gd name="T0" fmla="*/ 26 w 62"/>
                <a:gd name="T1" fmla="*/ 33 h 39"/>
                <a:gd name="T2" fmla="*/ 26 w 62"/>
                <a:gd name="T3" fmla="*/ 33 h 39"/>
                <a:gd name="T4" fmla="*/ 23 w 62"/>
                <a:gd name="T5" fmla="*/ 32 h 39"/>
                <a:gd name="T6" fmla="*/ 49 w 62"/>
                <a:gd name="T7" fmla="*/ 13 h 39"/>
                <a:gd name="T8" fmla="*/ 31 w 62"/>
                <a:gd name="T9" fmla="*/ 8 h 39"/>
                <a:gd name="T10" fmla="*/ 31 w 62"/>
                <a:gd name="T11" fmla="*/ 8 h 39"/>
                <a:gd name="T12" fmla="*/ 31 w 62"/>
                <a:gd name="T13" fmla="*/ 8 h 39"/>
                <a:gd name="T14" fmla="*/ 31 w 62"/>
                <a:gd name="T15" fmla="*/ 8 h 39"/>
                <a:gd name="T16" fmla="*/ 30 w 62"/>
                <a:gd name="T17" fmla="*/ 8 h 39"/>
                <a:gd name="T18" fmla="*/ 26 w 62"/>
                <a:gd name="T19" fmla="*/ 10 h 39"/>
                <a:gd name="T20" fmla="*/ 18 w 62"/>
                <a:gd name="T21" fmla="*/ 14 h 39"/>
                <a:gd name="T22" fmla="*/ 6 w 62"/>
                <a:gd name="T23" fmla="*/ 21 h 39"/>
                <a:gd name="T24" fmla="*/ 4 w 62"/>
                <a:gd name="T25" fmla="*/ 22 h 39"/>
                <a:gd name="T26" fmla="*/ 2 w 62"/>
                <a:gd name="T27" fmla="*/ 14 h 39"/>
                <a:gd name="T28" fmla="*/ 3 w 62"/>
                <a:gd name="T29" fmla="*/ 14 h 39"/>
                <a:gd name="T30" fmla="*/ 6 w 62"/>
                <a:gd name="T31" fmla="*/ 12 h 39"/>
                <a:gd name="T32" fmla="*/ 14 w 62"/>
                <a:gd name="T33" fmla="*/ 7 h 39"/>
                <a:gd name="T34" fmla="*/ 30 w 62"/>
                <a:gd name="T35" fmla="*/ 0 h 39"/>
                <a:gd name="T36" fmla="*/ 31 w 62"/>
                <a:gd name="T37" fmla="*/ 0 h 39"/>
                <a:gd name="T38" fmla="*/ 55 w 62"/>
                <a:gd name="T39" fmla="*/ 8 h 39"/>
                <a:gd name="T40" fmla="*/ 61 w 62"/>
                <a:gd name="T41" fmla="*/ 19 h 39"/>
                <a:gd name="T42" fmla="*/ 62 w 62"/>
                <a:gd name="T43" fmla="*/ 23 h 39"/>
                <a:gd name="T44" fmla="*/ 24 w 62"/>
                <a:gd name="T45" fmla="*/ 34 h 39"/>
                <a:gd name="T46" fmla="*/ 57 w 62"/>
                <a:gd name="T47" fmla="*/ 20 h 39"/>
                <a:gd name="T48" fmla="*/ 57 w 62"/>
                <a:gd name="T49" fmla="*/ 20 h 39"/>
                <a:gd name="T50" fmla="*/ 56 w 62"/>
                <a:gd name="T51" fmla="*/ 17 h 39"/>
                <a:gd name="T52" fmla="*/ 56 w 62"/>
                <a:gd name="T53" fmla="*/ 19 h 39"/>
                <a:gd name="T54" fmla="*/ 56 w 62"/>
                <a:gd name="T55" fmla="*/ 17 h 39"/>
                <a:gd name="T56" fmla="*/ 52 w 62"/>
                <a:gd name="T57" fmla="*/ 11 h 39"/>
                <a:gd name="T58" fmla="*/ 56 w 62"/>
                <a:gd name="T59" fmla="*/ 17 h 39"/>
                <a:gd name="T60" fmla="*/ 2 w 62"/>
                <a:gd name="T61" fmla="*/ 14 h 39"/>
                <a:gd name="T62" fmla="*/ 52 w 62"/>
                <a:gd name="T63" fmla="*/ 11 h 39"/>
                <a:gd name="T64" fmla="*/ 52 w 62"/>
                <a:gd name="T65" fmla="*/ 11 h 39"/>
                <a:gd name="T66" fmla="*/ 23 w 62"/>
                <a:gd name="T67" fmla="*/ 7 h 39"/>
                <a:gd name="T68" fmla="*/ 28 w 62"/>
                <a:gd name="T69" fmla="*/ 5 h 39"/>
                <a:gd name="T70" fmla="*/ 39 w 62"/>
                <a:gd name="T71" fmla="*/ 5 h 39"/>
                <a:gd name="T72" fmla="*/ 32 w 62"/>
                <a:gd name="T73" fmla="*/ 4 h 39"/>
                <a:gd name="T74" fmla="*/ 28 w 62"/>
                <a:gd name="T75" fmla="*/ 4 h 39"/>
                <a:gd name="T76" fmla="*/ 28 w 62"/>
                <a:gd name="T77" fmla="*/ 4 h 39"/>
                <a:gd name="T78" fmla="*/ 30 w 62"/>
                <a:gd name="T79" fmla="*/ 4 h 39"/>
                <a:gd name="T80" fmla="*/ 30 w 62"/>
                <a:gd name="T81" fmla="*/ 4 h 39"/>
                <a:gd name="T82" fmla="*/ 30 w 62"/>
                <a:gd name="T83" fmla="*/ 4 h 39"/>
                <a:gd name="T84" fmla="*/ 30 w 62"/>
                <a:gd name="T85" fmla="*/ 4 h 39"/>
                <a:gd name="T86" fmla="*/ 30 w 62"/>
                <a:gd name="T87" fmla="*/ 4 h 39"/>
                <a:gd name="T88" fmla="*/ 30 w 62"/>
                <a:gd name="T89" fmla="*/ 4 h 39"/>
                <a:gd name="T90" fmla="*/ 30 w 62"/>
                <a:gd name="T91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2" h="39">
                  <a:moveTo>
                    <a:pt x="24" y="34"/>
                  </a:moveTo>
                  <a:cubicBezTo>
                    <a:pt x="26" y="33"/>
                    <a:pt x="26" y="33"/>
                    <a:pt x="26" y="33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3" y="32"/>
                    <a:pt x="23" y="32"/>
                    <a:pt x="23" y="32"/>
                  </a:cubicBezTo>
                  <a:cubicBezTo>
                    <a:pt x="52" y="18"/>
                    <a:pt x="52" y="18"/>
                    <a:pt x="52" y="18"/>
                  </a:cubicBezTo>
                  <a:cubicBezTo>
                    <a:pt x="51" y="17"/>
                    <a:pt x="50" y="15"/>
                    <a:pt x="49" y="13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48" y="12"/>
                    <a:pt x="34" y="7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30" y="8"/>
                    <a:pt x="30" y="8"/>
                    <a:pt x="30" y="8"/>
                  </a:cubicBezTo>
                  <a:cubicBezTo>
                    <a:pt x="29" y="8"/>
                    <a:pt x="28" y="9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4" y="11"/>
                    <a:pt x="21" y="13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2" y="17"/>
                    <a:pt x="7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4" y="13"/>
                    <a:pt x="5" y="13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11"/>
                    <a:pt x="11" y="9"/>
                    <a:pt x="14" y="7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20" y="4"/>
                    <a:pt x="26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6" y="0"/>
                    <a:pt x="49" y="3"/>
                    <a:pt x="55" y="8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59" y="12"/>
                    <a:pt x="61" y="18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27" y="39"/>
                    <a:pt x="27" y="39"/>
                    <a:pt x="27" y="39"/>
                  </a:cubicBezTo>
                  <a:cubicBezTo>
                    <a:pt x="24" y="34"/>
                    <a:pt x="24" y="34"/>
                    <a:pt x="24" y="34"/>
                  </a:cubicBezTo>
                  <a:close/>
                  <a:moveTo>
                    <a:pt x="29" y="34"/>
                  </a:move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29" y="34"/>
                    <a:pt x="29" y="34"/>
                    <a:pt x="29" y="34"/>
                  </a:cubicBezTo>
                  <a:close/>
                  <a:moveTo>
                    <a:pt x="56" y="17"/>
                  </a:moveTo>
                  <a:cubicBezTo>
                    <a:pt x="56" y="18"/>
                    <a:pt x="56" y="18"/>
                    <a:pt x="56" y="19"/>
                  </a:cubicBezTo>
                  <a:cubicBezTo>
                    <a:pt x="56" y="19"/>
                    <a:pt x="56" y="19"/>
                    <a:pt x="56" y="19"/>
                  </a:cubicBezTo>
                  <a:cubicBezTo>
                    <a:pt x="57" y="19"/>
                    <a:pt x="57" y="19"/>
                    <a:pt x="57" y="19"/>
                  </a:cubicBezTo>
                  <a:cubicBezTo>
                    <a:pt x="56" y="18"/>
                    <a:pt x="56" y="18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5" y="15"/>
                    <a:pt x="54" y="13"/>
                    <a:pt x="52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4" y="13"/>
                    <a:pt x="55" y="15"/>
                    <a:pt x="56" y="17"/>
                  </a:cubicBezTo>
                  <a:close/>
                  <a:moveTo>
                    <a:pt x="2" y="14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lose/>
                  <a:moveTo>
                    <a:pt x="52" y="11"/>
                  </a:moveTo>
                  <a:cubicBezTo>
                    <a:pt x="52" y="11"/>
                    <a:pt x="52" y="11"/>
                    <a:pt x="52" y="11"/>
                  </a:cubicBezTo>
                  <a:cubicBezTo>
                    <a:pt x="52" y="11"/>
                    <a:pt x="52" y="11"/>
                    <a:pt x="52" y="11"/>
                  </a:cubicBezTo>
                  <a:cubicBezTo>
                    <a:pt x="52" y="11"/>
                    <a:pt x="52" y="11"/>
                    <a:pt x="52" y="11"/>
                  </a:cubicBezTo>
                  <a:close/>
                  <a:moveTo>
                    <a:pt x="23" y="7"/>
                  </a:moveTo>
                  <a:cubicBezTo>
                    <a:pt x="25" y="6"/>
                    <a:pt x="27" y="5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26" y="5"/>
                    <a:pt x="25" y="6"/>
                    <a:pt x="23" y="7"/>
                  </a:cubicBezTo>
                  <a:close/>
                  <a:moveTo>
                    <a:pt x="39" y="5"/>
                  </a:moveTo>
                  <a:cubicBezTo>
                    <a:pt x="36" y="4"/>
                    <a:pt x="34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34" y="4"/>
                    <a:pt x="36" y="4"/>
                    <a:pt x="39" y="5"/>
                  </a:cubicBezTo>
                  <a:close/>
                  <a:moveTo>
                    <a:pt x="28" y="4"/>
                  </a:move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ubicBezTo>
                    <a:pt x="28" y="4"/>
                    <a:pt x="28" y="4"/>
                    <a:pt x="28" y="4"/>
                  </a:cubicBezTo>
                  <a:close/>
                  <a:moveTo>
                    <a:pt x="30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lose/>
                  <a:moveTo>
                    <a:pt x="30" y="4"/>
                  </a:move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ubicBezTo>
                    <a:pt x="30" y="4"/>
                    <a:pt x="30" y="4"/>
                    <a:pt x="3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64"/>
            <p:cNvSpPr/>
            <p:nvPr/>
          </p:nvSpPr>
          <p:spPr bwMode="auto">
            <a:xfrm>
              <a:off x="1490" y="1941"/>
              <a:ext cx="104" cy="68"/>
            </a:xfrm>
            <a:custGeom>
              <a:avLst/>
              <a:gdLst>
                <a:gd name="T0" fmla="*/ 12 w 26"/>
                <a:gd name="T1" fmla="*/ 11 h 17"/>
                <a:gd name="T2" fmla="*/ 12 w 26"/>
                <a:gd name="T3" fmla="*/ 10 h 17"/>
                <a:gd name="T4" fmla="*/ 12 w 26"/>
                <a:gd name="T5" fmla="*/ 10 h 17"/>
                <a:gd name="T6" fmla="*/ 12 w 26"/>
                <a:gd name="T7" fmla="*/ 8 h 17"/>
                <a:gd name="T8" fmla="*/ 12 w 26"/>
                <a:gd name="T9" fmla="*/ 8 h 17"/>
                <a:gd name="T10" fmla="*/ 10 w 26"/>
                <a:gd name="T11" fmla="*/ 5 h 17"/>
                <a:gd name="T12" fmla="*/ 10 w 26"/>
                <a:gd name="T13" fmla="*/ 5 h 17"/>
                <a:gd name="T14" fmla="*/ 8 w 26"/>
                <a:gd name="T15" fmla="*/ 4 h 17"/>
                <a:gd name="T16" fmla="*/ 8 w 26"/>
                <a:gd name="T17" fmla="*/ 4 h 17"/>
                <a:gd name="T18" fmla="*/ 5 w 26"/>
                <a:gd name="T19" fmla="*/ 6 h 17"/>
                <a:gd name="T20" fmla="*/ 5 w 26"/>
                <a:gd name="T21" fmla="*/ 6 h 17"/>
                <a:gd name="T22" fmla="*/ 3 w 26"/>
                <a:gd name="T23" fmla="*/ 8 h 17"/>
                <a:gd name="T24" fmla="*/ 3 w 26"/>
                <a:gd name="T25" fmla="*/ 8 h 17"/>
                <a:gd name="T26" fmla="*/ 0 w 26"/>
                <a:gd name="T27" fmla="*/ 6 h 17"/>
                <a:gd name="T28" fmla="*/ 8 w 26"/>
                <a:gd name="T29" fmla="*/ 0 h 17"/>
                <a:gd name="T30" fmla="*/ 8 w 26"/>
                <a:gd name="T31" fmla="*/ 0 h 17"/>
                <a:gd name="T32" fmla="*/ 12 w 26"/>
                <a:gd name="T33" fmla="*/ 2 h 17"/>
                <a:gd name="T34" fmla="*/ 12 w 26"/>
                <a:gd name="T35" fmla="*/ 2 h 17"/>
                <a:gd name="T36" fmla="*/ 15 w 26"/>
                <a:gd name="T37" fmla="*/ 4 h 17"/>
                <a:gd name="T38" fmla="*/ 15 w 26"/>
                <a:gd name="T39" fmla="*/ 4 h 17"/>
                <a:gd name="T40" fmla="*/ 16 w 26"/>
                <a:gd name="T41" fmla="*/ 4 h 17"/>
                <a:gd name="T42" fmla="*/ 16 w 26"/>
                <a:gd name="T43" fmla="*/ 4 h 17"/>
                <a:gd name="T44" fmla="*/ 19 w 26"/>
                <a:gd name="T45" fmla="*/ 4 h 17"/>
                <a:gd name="T46" fmla="*/ 19 w 26"/>
                <a:gd name="T47" fmla="*/ 4 h 17"/>
                <a:gd name="T48" fmla="*/ 25 w 26"/>
                <a:gd name="T49" fmla="*/ 13 h 17"/>
                <a:gd name="T50" fmla="*/ 25 w 26"/>
                <a:gd name="T51" fmla="*/ 13 h 17"/>
                <a:gd name="T52" fmla="*/ 25 w 26"/>
                <a:gd name="T53" fmla="*/ 14 h 17"/>
                <a:gd name="T54" fmla="*/ 25 w 26"/>
                <a:gd name="T55" fmla="*/ 14 h 17"/>
                <a:gd name="T56" fmla="*/ 21 w 26"/>
                <a:gd name="T57" fmla="*/ 14 h 17"/>
                <a:gd name="T58" fmla="*/ 21 w 26"/>
                <a:gd name="T59" fmla="*/ 13 h 17"/>
                <a:gd name="T60" fmla="*/ 21 w 26"/>
                <a:gd name="T61" fmla="*/ 13 h 17"/>
                <a:gd name="T62" fmla="*/ 18 w 26"/>
                <a:gd name="T63" fmla="*/ 8 h 17"/>
                <a:gd name="T64" fmla="*/ 18 w 26"/>
                <a:gd name="T65" fmla="*/ 8 h 17"/>
                <a:gd name="T66" fmla="*/ 16 w 26"/>
                <a:gd name="T67" fmla="*/ 8 h 17"/>
                <a:gd name="T68" fmla="*/ 16 w 26"/>
                <a:gd name="T69" fmla="*/ 8 h 17"/>
                <a:gd name="T70" fmla="*/ 16 w 26"/>
                <a:gd name="T71" fmla="*/ 8 h 17"/>
                <a:gd name="T72" fmla="*/ 16 w 26"/>
                <a:gd name="T73" fmla="*/ 8 h 17"/>
                <a:gd name="T74" fmla="*/ 16 w 26"/>
                <a:gd name="T75" fmla="*/ 9 h 17"/>
                <a:gd name="T76" fmla="*/ 16 w 26"/>
                <a:gd name="T77" fmla="*/ 9 h 17"/>
                <a:gd name="T78" fmla="*/ 15 w 26"/>
                <a:gd name="T79" fmla="*/ 12 h 17"/>
                <a:gd name="T80" fmla="*/ 15 w 26"/>
                <a:gd name="T81" fmla="*/ 12 h 17"/>
                <a:gd name="T82" fmla="*/ 12 w 26"/>
                <a:gd name="T83" fmla="*/ 17 h 17"/>
                <a:gd name="T84" fmla="*/ 12 w 26"/>
                <a:gd name="T85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" h="17">
                  <a:moveTo>
                    <a:pt x="12" y="11"/>
                  </a:moveTo>
                  <a:cubicBezTo>
                    <a:pt x="12" y="11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9"/>
                    <a:pt x="12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7"/>
                    <a:pt x="11" y="6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4"/>
                    <a:pt x="9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6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4" y="7"/>
                    <a:pt x="3" y="8"/>
                    <a:pt x="3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3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1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3" y="3"/>
                    <a:pt x="14" y="3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7" y="4"/>
                    <a:pt x="18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5" y="7"/>
                    <a:pt x="26" y="12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1" y="14"/>
                    <a:pt x="21" y="14"/>
                    <a:pt x="21" y="14"/>
                  </a:cubicBezTo>
                  <a:cubicBezTo>
                    <a:pt x="21" y="14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2"/>
                    <a:pt x="21" y="10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10"/>
                    <a:pt x="16" y="11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2" y="11"/>
                    <a:pt x="12" y="11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5"/>
            <p:cNvSpPr>
              <a:spLocks noEditPoints="1"/>
            </p:cNvSpPr>
            <p:nvPr/>
          </p:nvSpPr>
          <p:spPr bwMode="auto">
            <a:xfrm>
              <a:off x="1470" y="1933"/>
              <a:ext cx="128" cy="100"/>
            </a:xfrm>
            <a:custGeom>
              <a:avLst/>
              <a:gdLst>
                <a:gd name="T0" fmla="*/ 15 w 32"/>
                <a:gd name="T1" fmla="*/ 12 h 25"/>
                <a:gd name="T2" fmla="*/ 15 w 32"/>
                <a:gd name="T3" fmla="*/ 10 h 25"/>
                <a:gd name="T4" fmla="*/ 13 w 32"/>
                <a:gd name="T5" fmla="*/ 8 h 25"/>
                <a:gd name="T6" fmla="*/ 13 w 32"/>
                <a:gd name="T7" fmla="*/ 8 h 25"/>
                <a:gd name="T8" fmla="*/ 13 w 32"/>
                <a:gd name="T9" fmla="*/ 8 h 25"/>
                <a:gd name="T10" fmla="*/ 13 w 32"/>
                <a:gd name="T11" fmla="*/ 8 h 25"/>
                <a:gd name="T12" fmla="*/ 12 w 32"/>
                <a:gd name="T13" fmla="*/ 8 h 25"/>
                <a:gd name="T14" fmla="*/ 11 w 32"/>
                <a:gd name="T15" fmla="*/ 9 h 25"/>
                <a:gd name="T16" fmla="*/ 10 w 32"/>
                <a:gd name="T17" fmla="*/ 11 h 25"/>
                <a:gd name="T18" fmla="*/ 0 w 32"/>
                <a:gd name="T19" fmla="*/ 7 h 25"/>
                <a:gd name="T20" fmla="*/ 4 w 32"/>
                <a:gd name="T21" fmla="*/ 6 h 25"/>
                <a:gd name="T22" fmla="*/ 6 w 32"/>
                <a:gd name="T23" fmla="*/ 4 h 25"/>
                <a:gd name="T24" fmla="*/ 13 w 32"/>
                <a:gd name="T25" fmla="*/ 0 h 25"/>
                <a:gd name="T26" fmla="*/ 13 w 32"/>
                <a:gd name="T27" fmla="*/ 0 h 25"/>
                <a:gd name="T28" fmla="*/ 19 w 32"/>
                <a:gd name="T29" fmla="*/ 2 h 25"/>
                <a:gd name="T30" fmla="*/ 20 w 32"/>
                <a:gd name="T31" fmla="*/ 4 h 25"/>
                <a:gd name="T32" fmla="*/ 21 w 32"/>
                <a:gd name="T33" fmla="*/ 4 h 25"/>
                <a:gd name="T34" fmla="*/ 21 w 32"/>
                <a:gd name="T35" fmla="*/ 4 h 25"/>
                <a:gd name="T36" fmla="*/ 22 w 32"/>
                <a:gd name="T37" fmla="*/ 4 h 25"/>
                <a:gd name="T38" fmla="*/ 25 w 32"/>
                <a:gd name="T39" fmla="*/ 5 h 25"/>
                <a:gd name="T40" fmla="*/ 32 w 32"/>
                <a:gd name="T41" fmla="*/ 15 h 25"/>
                <a:gd name="T42" fmla="*/ 32 w 32"/>
                <a:gd name="T43" fmla="*/ 15 h 25"/>
                <a:gd name="T44" fmla="*/ 32 w 32"/>
                <a:gd name="T45" fmla="*/ 16 h 25"/>
                <a:gd name="T46" fmla="*/ 32 w 32"/>
                <a:gd name="T47" fmla="*/ 18 h 25"/>
                <a:gd name="T48" fmla="*/ 25 w 32"/>
                <a:gd name="T49" fmla="*/ 17 h 25"/>
                <a:gd name="T50" fmla="*/ 25 w 32"/>
                <a:gd name="T51" fmla="*/ 17 h 25"/>
                <a:gd name="T52" fmla="*/ 25 w 32"/>
                <a:gd name="T53" fmla="*/ 17 h 25"/>
                <a:gd name="T54" fmla="*/ 24 w 32"/>
                <a:gd name="T55" fmla="*/ 15 h 25"/>
                <a:gd name="T56" fmla="*/ 24 w 32"/>
                <a:gd name="T57" fmla="*/ 15 h 25"/>
                <a:gd name="T58" fmla="*/ 23 w 32"/>
                <a:gd name="T59" fmla="*/ 12 h 25"/>
                <a:gd name="T60" fmla="*/ 22 w 32"/>
                <a:gd name="T61" fmla="*/ 15 h 25"/>
                <a:gd name="T62" fmla="*/ 15 w 32"/>
                <a:gd name="T63" fmla="*/ 13 h 25"/>
                <a:gd name="T64" fmla="*/ 27 w 32"/>
                <a:gd name="T65" fmla="*/ 11 h 25"/>
                <a:gd name="T66" fmla="*/ 28 w 32"/>
                <a:gd name="T67" fmla="*/ 14 h 25"/>
                <a:gd name="T68" fmla="*/ 28 w 32"/>
                <a:gd name="T69" fmla="*/ 14 h 25"/>
                <a:gd name="T70" fmla="*/ 19 w 32"/>
                <a:gd name="T71" fmla="*/ 10 h 25"/>
                <a:gd name="T72" fmla="*/ 19 w 32"/>
                <a:gd name="T73" fmla="*/ 12 h 25"/>
                <a:gd name="T74" fmla="*/ 19 w 32"/>
                <a:gd name="T75" fmla="*/ 12 h 25"/>
                <a:gd name="T76" fmla="*/ 17 w 32"/>
                <a:gd name="T77" fmla="*/ 13 h 25"/>
                <a:gd name="T78" fmla="*/ 19 w 32"/>
                <a:gd name="T79" fmla="*/ 11 h 25"/>
                <a:gd name="T80" fmla="*/ 19 w 32"/>
                <a:gd name="T81" fmla="*/ 10 h 25"/>
                <a:gd name="T82" fmla="*/ 19 w 32"/>
                <a:gd name="T83" fmla="*/ 10 h 25"/>
                <a:gd name="T84" fmla="*/ 20 w 32"/>
                <a:gd name="T85" fmla="*/ 8 h 25"/>
                <a:gd name="T86" fmla="*/ 19 w 32"/>
                <a:gd name="T87" fmla="*/ 9 h 25"/>
                <a:gd name="T88" fmla="*/ 19 w 32"/>
                <a:gd name="T89" fmla="*/ 9 h 25"/>
                <a:gd name="T90" fmla="*/ 23 w 32"/>
                <a:gd name="T91" fmla="*/ 8 h 25"/>
                <a:gd name="T92" fmla="*/ 21 w 32"/>
                <a:gd name="T93" fmla="*/ 8 h 25"/>
                <a:gd name="T94" fmla="*/ 21 w 32"/>
                <a:gd name="T95" fmla="*/ 8 h 25"/>
                <a:gd name="T96" fmla="*/ 21 w 32"/>
                <a:gd name="T97" fmla="*/ 8 h 25"/>
                <a:gd name="T98" fmla="*/ 21 w 32"/>
                <a:gd name="T99" fmla="*/ 8 h 25"/>
                <a:gd name="T100" fmla="*/ 21 w 32"/>
                <a:gd name="T101" fmla="*/ 8 h 25"/>
                <a:gd name="T102" fmla="*/ 21 w 32"/>
                <a:gd name="T103" fmla="*/ 8 h 25"/>
                <a:gd name="T104" fmla="*/ 8 w 32"/>
                <a:gd name="T105" fmla="*/ 7 h 25"/>
                <a:gd name="T106" fmla="*/ 8 w 32"/>
                <a:gd name="T107" fmla="*/ 7 h 25"/>
                <a:gd name="T108" fmla="*/ 10 w 32"/>
                <a:gd name="T109" fmla="*/ 5 h 25"/>
                <a:gd name="T110" fmla="*/ 8 w 32"/>
                <a:gd name="T111" fmla="*/ 7 h 25"/>
                <a:gd name="T112" fmla="*/ 18 w 32"/>
                <a:gd name="T113" fmla="*/ 7 h 25"/>
                <a:gd name="T114" fmla="*/ 16 w 32"/>
                <a:gd name="T115" fmla="*/ 5 h 25"/>
                <a:gd name="T116" fmla="*/ 14 w 32"/>
                <a:gd name="T117" fmla="*/ 4 h 25"/>
                <a:gd name="T118" fmla="*/ 16 w 32"/>
                <a:gd name="T119" fmla="*/ 5 h 25"/>
                <a:gd name="T120" fmla="*/ 13 w 32"/>
                <a:gd name="T121" fmla="*/ 4 h 25"/>
                <a:gd name="T122" fmla="*/ 13 w 32"/>
                <a:gd name="T123" fmla="*/ 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32" h="25">
                  <a:moveTo>
                    <a:pt x="15" y="13"/>
                  </a:moveTo>
                  <a:cubicBezTo>
                    <a:pt x="15" y="13"/>
                    <a:pt x="15" y="12"/>
                    <a:pt x="15" y="12"/>
                  </a:cubicBezTo>
                  <a:cubicBezTo>
                    <a:pt x="15" y="12"/>
                    <a:pt x="15" y="12"/>
                    <a:pt x="15" y="12"/>
                  </a:cubicBezTo>
                  <a:cubicBezTo>
                    <a:pt x="15" y="11"/>
                    <a:pt x="15" y="11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4" y="9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2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10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5"/>
                    <a:pt x="5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7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3"/>
                    <a:pt x="20" y="3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3" y="4"/>
                    <a:pt x="24" y="4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31" y="7"/>
                    <a:pt x="32" y="13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8"/>
                    <a:pt x="32" y="18"/>
                    <a:pt x="32" y="18"/>
                  </a:cubicBezTo>
                  <a:cubicBezTo>
                    <a:pt x="30" y="18"/>
                    <a:pt x="30" y="18"/>
                    <a:pt x="30" y="18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7"/>
                    <a:pt x="24" y="16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14"/>
                    <a:pt x="24" y="13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4"/>
                    <a:pt x="22" y="14"/>
                    <a:pt x="22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5" y="13"/>
                    <a:pt x="15" y="13"/>
                    <a:pt x="15" y="13"/>
                  </a:cubicBezTo>
                  <a:close/>
                  <a:moveTo>
                    <a:pt x="28" y="14"/>
                  </a:moveTo>
                  <a:cubicBezTo>
                    <a:pt x="28" y="13"/>
                    <a:pt x="28" y="12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8" y="12"/>
                    <a:pt x="28" y="13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ubicBezTo>
                    <a:pt x="28" y="14"/>
                    <a:pt x="28" y="14"/>
                    <a:pt x="28" y="14"/>
                  </a:cubicBezTo>
                  <a:close/>
                  <a:moveTo>
                    <a:pt x="19" y="9"/>
                  </a:move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1"/>
                    <a:pt x="19" y="11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19" y="12"/>
                    <a:pt x="19" y="12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20" y="9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9" y="9"/>
                    <a:pt x="19" y="9"/>
                  </a:cubicBezTo>
                  <a:close/>
                  <a:moveTo>
                    <a:pt x="21" y="8"/>
                  </a:moveTo>
                  <a:cubicBezTo>
                    <a:pt x="22" y="8"/>
                    <a:pt x="22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2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ubicBezTo>
                    <a:pt x="21" y="8"/>
                    <a:pt x="21" y="8"/>
                    <a:pt x="21" y="8"/>
                  </a:cubicBez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9" y="6"/>
                    <a:pt x="9" y="6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9" y="6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lose/>
                  <a:moveTo>
                    <a:pt x="16" y="5"/>
                  </a:moveTo>
                  <a:cubicBezTo>
                    <a:pt x="17" y="6"/>
                    <a:pt x="17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7" y="7"/>
                    <a:pt x="17" y="6"/>
                    <a:pt x="16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5" y="5"/>
                    <a:pt x="16" y="5"/>
                  </a:cubicBezTo>
                  <a:close/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66"/>
            <p:cNvSpPr/>
            <p:nvPr/>
          </p:nvSpPr>
          <p:spPr bwMode="auto">
            <a:xfrm>
              <a:off x="1370" y="1519"/>
              <a:ext cx="140" cy="120"/>
            </a:xfrm>
            <a:custGeom>
              <a:avLst/>
              <a:gdLst>
                <a:gd name="T0" fmla="*/ 3 w 35"/>
                <a:gd name="T1" fmla="*/ 14 h 30"/>
                <a:gd name="T2" fmla="*/ 0 w 35"/>
                <a:gd name="T3" fmla="*/ 8 h 30"/>
                <a:gd name="T4" fmla="*/ 0 w 35"/>
                <a:gd name="T5" fmla="*/ 8 h 30"/>
                <a:gd name="T6" fmla="*/ 9 w 35"/>
                <a:gd name="T7" fmla="*/ 1 h 30"/>
                <a:gd name="T8" fmla="*/ 9 w 35"/>
                <a:gd name="T9" fmla="*/ 1 h 30"/>
                <a:gd name="T10" fmla="*/ 17 w 35"/>
                <a:gd name="T11" fmla="*/ 0 h 30"/>
                <a:gd name="T12" fmla="*/ 17 w 35"/>
                <a:gd name="T13" fmla="*/ 0 h 30"/>
                <a:gd name="T14" fmla="*/ 17 w 35"/>
                <a:gd name="T15" fmla="*/ 0 h 30"/>
                <a:gd name="T16" fmla="*/ 17 w 35"/>
                <a:gd name="T17" fmla="*/ 4 h 30"/>
                <a:gd name="T18" fmla="*/ 12 w 35"/>
                <a:gd name="T19" fmla="*/ 4 h 30"/>
                <a:gd name="T20" fmla="*/ 12 w 35"/>
                <a:gd name="T21" fmla="*/ 4 h 30"/>
                <a:gd name="T22" fmla="*/ 5 w 35"/>
                <a:gd name="T23" fmla="*/ 7 h 30"/>
                <a:gd name="T24" fmla="*/ 5 w 35"/>
                <a:gd name="T25" fmla="*/ 7 h 30"/>
                <a:gd name="T26" fmla="*/ 4 w 35"/>
                <a:gd name="T27" fmla="*/ 8 h 30"/>
                <a:gd name="T28" fmla="*/ 4 w 35"/>
                <a:gd name="T29" fmla="*/ 8 h 30"/>
                <a:gd name="T30" fmla="*/ 6 w 35"/>
                <a:gd name="T31" fmla="*/ 11 h 30"/>
                <a:gd name="T32" fmla="*/ 6 w 35"/>
                <a:gd name="T33" fmla="*/ 11 h 30"/>
                <a:gd name="T34" fmla="*/ 35 w 35"/>
                <a:gd name="T35" fmla="*/ 27 h 30"/>
                <a:gd name="T36" fmla="*/ 35 w 35"/>
                <a:gd name="T37" fmla="*/ 27 h 30"/>
                <a:gd name="T38" fmla="*/ 34 w 35"/>
                <a:gd name="T39" fmla="*/ 30 h 30"/>
                <a:gd name="T40" fmla="*/ 3 w 35"/>
                <a:gd name="T41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35" h="30">
                  <a:moveTo>
                    <a:pt x="3" y="14"/>
                  </a:moveTo>
                  <a:cubicBezTo>
                    <a:pt x="1" y="12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5" y="2"/>
                    <a:pt x="9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13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5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0" y="5"/>
                    <a:pt x="7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7"/>
                    <a:pt x="3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9"/>
                    <a:pt x="4" y="10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16" y="20"/>
                    <a:pt x="35" y="27"/>
                    <a:pt x="35" y="27"/>
                  </a:cubicBezTo>
                  <a:cubicBezTo>
                    <a:pt x="35" y="27"/>
                    <a:pt x="35" y="27"/>
                    <a:pt x="35" y="27"/>
                  </a:cubicBezTo>
                  <a:cubicBezTo>
                    <a:pt x="34" y="30"/>
                    <a:pt x="34" y="30"/>
                    <a:pt x="34" y="30"/>
                  </a:cubicBezTo>
                  <a:cubicBezTo>
                    <a:pt x="34" y="30"/>
                    <a:pt x="15" y="24"/>
                    <a:pt x="3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1362" y="1507"/>
              <a:ext cx="160" cy="144"/>
            </a:xfrm>
            <a:custGeom>
              <a:avLst/>
              <a:gdLst>
                <a:gd name="T0" fmla="*/ 35 w 40"/>
                <a:gd name="T1" fmla="*/ 35 h 36"/>
                <a:gd name="T2" fmla="*/ 34 w 40"/>
                <a:gd name="T3" fmla="*/ 35 h 36"/>
                <a:gd name="T4" fmla="*/ 32 w 40"/>
                <a:gd name="T5" fmla="*/ 34 h 36"/>
                <a:gd name="T6" fmla="*/ 24 w 40"/>
                <a:gd name="T7" fmla="*/ 31 h 36"/>
                <a:gd name="T8" fmla="*/ 4 w 40"/>
                <a:gd name="T9" fmla="*/ 19 h 36"/>
                <a:gd name="T10" fmla="*/ 4 w 40"/>
                <a:gd name="T11" fmla="*/ 19 h 36"/>
                <a:gd name="T12" fmla="*/ 0 w 40"/>
                <a:gd name="T13" fmla="*/ 11 h 36"/>
                <a:gd name="T14" fmla="*/ 10 w 40"/>
                <a:gd name="T15" fmla="*/ 2 h 36"/>
                <a:gd name="T16" fmla="*/ 18 w 40"/>
                <a:gd name="T17" fmla="*/ 1 h 36"/>
                <a:gd name="T18" fmla="*/ 21 w 40"/>
                <a:gd name="T19" fmla="*/ 3 h 36"/>
                <a:gd name="T20" fmla="*/ 20 w 40"/>
                <a:gd name="T21" fmla="*/ 8 h 36"/>
                <a:gd name="T22" fmla="*/ 20 w 40"/>
                <a:gd name="T23" fmla="*/ 9 h 36"/>
                <a:gd name="T24" fmla="*/ 19 w 40"/>
                <a:gd name="T25" fmla="*/ 9 h 36"/>
                <a:gd name="T26" fmla="*/ 19 w 40"/>
                <a:gd name="T27" fmla="*/ 9 h 36"/>
                <a:gd name="T28" fmla="*/ 19 w 40"/>
                <a:gd name="T29" fmla="*/ 9 h 36"/>
                <a:gd name="T30" fmla="*/ 19 w 40"/>
                <a:gd name="T31" fmla="*/ 9 h 36"/>
                <a:gd name="T32" fmla="*/ 18 w 40"/>
                <a:gd name="T33" fmla="*/ 9 h 36"/>
                <a:gd name="T34" fmla="*/ 15 w 40"/>
                <a:gd name="T35" fmla="*/ 9 h 36"/>
                <a:gd name="T36" fmla="*/ 8 w 40"/>
                <a:gd name="T37" fmla="*/ 11 h 36"/>
                <a:gd name="T38" fmla="*/ 8 w 40"/>
                <a:gd name="T39" fmla="*/ 11 h 36"/>
                <a:gd name="T40" fmla="*/ 9 w 40"/>
                <a:gd name="T41" fmla="*/ 13 h 36"/>
                <a:gd name="T42" fmla="*/ 38 w 40"/>
                <a:gd name="T43" fmla="*/ 28 h 36"/>
                <a:gd name="T44" fmla="*/ 40 w 40"/>
                <a:gd name="T45" fmla="*/ 28 h 36"/>
                <a:gd name="T46" fmla="*/ 35 w 40"/>
                <a:gd name="T47" fmla="*/ 35 h 36"/>
                <a:gd name="T48" fmla="*/ 33 w 40"/>
                <a:gd name="T49" fmla="*/ 30 h 36"/>
                <a:gd name="T50" fmla="*/ 26 w 40"/>
                <a:gd name="T51" fmla="*/ 27 h 36"/>
                <a:gd name="T52" fmla="*/ 20 w 40"/>
                <a:gd name="T53" fmla="*/ 24 h 36"/>
                <a:gd name="T54" fmla="*/ 35 w 40"/>
                <a:gd name="T55" fmla="*/ 31 h 36"/>
                <a:gd name="T56" fmla="*/ 5 w 40"/>
                <a:gd name="T57" fmla="*/ 14 h 36"/>
                <a:gd name="T58" fmla="*/ 6 w 40"/>
                <a:gd name="T59" fmla="*/ 16 h 36"/>
                <a:gd name="T60" fmla="*/ 4 w 40"/>
                <a:gd name="T61" fmla="*/ 12 h 36"/>
                <a:gd name="T62" fmla="*/ 4 w 40"/>
                <a:gd name="T63" fmla="*/ 12 h 36"/>
                <a:gd name="T64" fmla="*/ 4 w 40"/>
                <a:gd name="T65" fmla="*/ 12 h 36"/>
                <a:gd name="T66" fmla="*/ 4 w 40"/>
                <a:gd name="T67" fmla="*/ 11 h 36"/>
                <a:gd name="T68" fmla="*/ 6 w 40"/>
                <a:gd name="T69" fmla="*/ 8 h 36"/>
                <a:gd name="T70" fmla="*/ 8 w 40"/>
                <a:gd name="T71" fmla="*/ 7 h 36"/>
                <a:gd name="T72" fmla="*/ 4 w 40"/>
                <a:gd name="T73" fmla="*/ 11 h 36"/>
                <a:gd name="T74" fmla="*/ 11 w 40"/>
                <a:gd name="T75" fmla="*/ 6 h 36"/>
                <a:gd name="T76" fmla="*/ 14 w 40"/>
                <a:gd name="T77" fmla="*/ 5 h 36"/>
                <a:gd name="T78" fmla="*/ 17 w 40"/>
                <a:gd name="T79" fmla="*/ 5 h 36"/>
                <a:gd name="T80" fmla="*/ 17 w 40"/>
                <a:gd name="T8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0" h="36">
                  <a:moveTo>
                    <a:pt x="35" y="35"/>
                  </a:moveTo>
                  <a:cubicBezTo>
                    <a:pt x="35" y="35"/>
                    <a:pt x="35" y="35"/>
                    <a:pt x="35" y="35"/>
                  </a:cubicBezTo>
                  <a:cubicBezTo>
                    <a:pt x="35" y="35"/>
                    <a:pt x="35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34" y="35"/>
                    <a:pt x="33" y="34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0" y="33"/>
                    <a:pt x="27" y="32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8" y="28"/>
                    <a:pt x="10" y="24"/>
                    <a:pt x="4" y="19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1" y="17"/>
                    <a:pt x="0" y="14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0" y="5"/>
                    <a:pt x="7" y="3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4" y="1"/>
                    <a:pt x="18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3"/>
                    <a:pt x="21" y="3"/>
                    <a:pt x="21" y="3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9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7" y="9"/>
                    <a:pt x="16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2" y="10"/>
                    <a:pt x="9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12"/>
                    <a:pt x="8" y="12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8" y="20"/>
                    <a:pt x="35" y="27"/>
                    <a:pt x="38" y="28"/>
                  </a:cubicBezTo>
                  <a:cubicBezTo>
                    <a:pt x="38" y="28"/>
                    <a:pt x="38" y="28"/>
                    <a:pt x="38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37" y="36"/>
                    <a:pt x="37" y="36"/>
                    <a:pt x="37" y="36"/>
                  </a:cubicBezTo>
                  <a:cubicBezTo>
                    <a:pt x="35" y="35"/>
                    <a:pt x="35" y="35"/>
                    <a:pt x="35" y="35"/>
                  </a:cubicBezTo>
                  <a:close/>
                  <a:moveTo>
                    <a:pt x="35" y="31"/>
                  </a:moveTo>
                  <a:cubicBezTo>
                    <a:pt x="34" y="31"/>
                    <a:pt x="34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1" y="30"/>
                    <a:pt x="29" y="28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4" y="26"/>
                    <a:pt x="22" y="25"/>
                    <a:pt x="20" y="24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26" y="27"/>
                    <a:pt x="32" y="30"/>
                    <a:pt x="35" y="31"/>
                  </a:cubicBezTo>
                  <a:close/>
                  <a:moveTo>
                    <a:pt x="6" y="16"/>
                  </a:moveTo>
                  <a:cubicBezTo>
                    <a:pt x="6" y="15"/>
                    <a:pt x="5" y="15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5"/>
                    <a:pt x="6" y="15"/>
                    <a:pt x="6" y="16"/>
                  </a:cubicBezTo>
                  <a:close/>
                  <a:moveTo>
                    <a:pt x="4" y="12"/>
                  </a:move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lose/>
                  <a:moveTo>
                    <a:pt x="4" y="11"/>
                  </a:move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9"/>
                    <a:pt x="5" y="9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7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5" y="8"/>
                    <a:pt x="4" y="9"/>
                    <a:pt x="4" y="11"/>
                  </a:cubicBezTo>
                  <a:close/>
                  <a:moveTo>
                    <a:pt x="11" y="6"/>
                  </a:moveTo>
                  <a:cubicBezTo>
                    <a:pt x="11" y="6"/>
                    <a:pt x="11" y="6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2" y="6"/>
                    <a:pt x="13" y="5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5"/>
                    <a:pt x="16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5" y="5"/>
                    <a:pt x="13" y="5"/>
                    <a:pt x="1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8"/>
            <p:cNvSpPr/>
            <p:nvPr/>
          </p:nvSpPr>
          <p:spPr bwMode="auto">
            <a:xfrm>
              <a:off x="1490" y="1519"/>
              <a:ext cx="60" cy="96"/>
            </a:xfrm>
            <a:custGeom>
              <a:avLst/>
              <a:gdLst>
                <a:gd name="T0" fmla="*/ 3 w 15"/>
                <a:gd name="T1" fmla="*/ 12 h 24"/>
                <a:gd name="T2" fmla="*/ 0 w 15"/>
                <a:gd name="T3" fmla="*/ 6 h 24"/>
                <a:gd name="T4" fmla="*/ 0 w 15"/>
                <a:gd name="T5" fmla="*/ 6 h 24"/>
                <a:gd name="T6" fmla="*/ 5 w 15"/>
                <a:gd name="T7" fmla="*/ 0 h 24"/>
                <a:gd name="T8" fmla="*/ 5 w 15"/>
                <a:gd name="T9" fmla="*/ 0 h 24"/>
                <a:gd name="T10" fmla="*/ 11 w 15"/>
                <a:gd name="T11" fmla="*/ 0 h 24"/>
                <a:gd name="T12" fmla="*/ 11 w 15"/>
                <a:gd name="T13" fmla="*/ 0 h 24"/>
                <a:gd name="T14" fmla="*/ 13 w 15"/>
                <a:gd name="T15" fmla="*/ 0 h 24"/>
                <a:gd name="T16" fmla="*/ 13 w 15"/>
                <a:gd name="T17" fmla="*/ 0 h 24"/>
                <a:gd name="T18" fmla="*/ 12 w 15"/>
                <a:gd name="T19" fmla="*/ 4 h 24"/>
                <a:gd name="T20" fmla="*/ 11 w 15"/>
                <a:gd name="T21" fmla="*/ 4 h 24"/>
                <a:gd name="T22" fmla="*/ 11 w 15"/>
                <a:gd name="T23" fmla="*/ 4 h 24"/>
                <a:gd name="T24" fmla="*/ 6 w 15"/>
                <a:gd name="T25" fmla="*/ 4 h 24"/>
                <a:gd name="T26" fmla="*/ 6 w 15"/>
                <a:gd name="T27" fmla="*/ 4 h 24"/>
                <a:gd name="T28" fmla="*/ 4 w 15"/>
                <a:gd name="T29" fmla="*/ 6 h 24"/>
                <a:gd name="T30" fmla="*/ 4 w 15"/>
                <a:gd name="T31" fmla="*/ 6 h 24"/>
                <a:gd name="T32" fmla="*/ 6 w 15"/>
                <a:gd name="T33" fmla="*/ 10 h 24"/>
                <a:gd name="T34" fmla="*/ 6 w 15"/>
                <a:gd name="T35" fmla="*/ 10 h 24"/>
                <a:gd name="T36" fmla="*/ 13 w 15"/>
                <a:gd name="T37" fmla="*/ 18 h 24"/>
                <a:gd name="T38" fmla="*/ 13 w 15"/>
                <a:gd name="T39" fmla="*/ 18 h 24"/>
                <a:gd name="T40" fmla="*/ 15 w 15"/>
                <a:gd name="T41" fmla="*/ 20 h 24"/>
                <a:gd name="T42" fmla="*/ 15 w 15"/>
                <a:gd name="T43" fmla="*/ 20 h 24"/>
                <a:gd name="T44" fmla="*/ 15 w 15"/>
                <a:gd name="T45" fmla="*/ 20 h 24"/>
                <a:gd name="T46" fmla="*/ 15 w 15"/>
                <a:gd name="T47" fmla="*/ 20 h 24"/>
                <a:gd name="T48" fmla="*/ 15 w 15"/>
                <a:gd name="T49" fmla="*/ 21 h 24"/>
                <a:gd name="T50" fmla="*/ 15 w 15"/>
                <a:gd name="T51" fmla="*/ 24 h 24"/>
                <a:gd name="T52" fmla="*/ 3 w 15"/>
                <a:gd name="T53" fmla="*/ 12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5" h="24">
                  <a:moveTo>
                    <a:pt x="3" y="12"/>
                  </a:moveTo>
                  <a:cubicBezTo>
                    <a:pt x="1" y="10"/>
                    <a:pt x="0" y="8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1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9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2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9" y="4"/>
                    <a:pt x="8" y="4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5" y="8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9" y="14"/>
                    <a:pt x="12" y="17"/>
                    <a:pt x="13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5" y="19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5" y="21"/>
                    <a:pt x="15" y="21"/>
                    <a:pt x="15" y="21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3"/>
                    <a:pt x="11" y="23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69"/>
            <p:cNvSpPr>
              <a:spLocks noEditPoints="1"/>
            </p:cNvSpPr>
            <p:nvPr/>
          </p:nvSpPr>
          <p:spPr bwMode="auto">
            <a:xfrm>
              <a:off x="1482" y="1511"/>
              <a:ext cx="80" cy="112"/>
            </a:xfrm>
            <a:custGeom>
              <a:avLst/>
              <a:gdLst>
                <a:gd name="T0" fmla="*/ 3 w 20"/>
                <a:gd name="T1" fmla="*/ 15 h 28"/>
                <a:gd name="T2" fmla="*/ 5 w 20"/>
                <a:gd name="T3" fmla="*/ 14 h 28"/>
                <a:gd name="T4" fmla="*/ 0 w 20"/>
                <a:gd name="T5" fmla="*/ 8 h 28"/>
                <a:gd name="T6" fmla="*/ 0 w 20"/>
                <a:gd name="T7" fmla="*/ 8 h 28"/>
                <a:gd name="T8" fmla="*/ 6 w 20"/>
                <a:gd name="T9" fmla="*/ 0 h 28"/>
                <a:gd name="T10" fmla="*/ 13 w 20"/>
                <a:gd name="T11" fmla="*/ 0 h 28"/>
                <a:gd name="T12" fmla="*/ 15 w 20"/>
                <a:gd name="T13" fmla="*/ 0 h 28"/>
                <a:gd name="T14" fmla="*/ 15 w 20"/>
                <a:gd name="T15" fmla="*/ 0 h 28"/>
                <a:gd name="T16" fmla="*/ 16 w 20"/>
                <a:gd name="T17" fmla="*/ 8 h 28"/>
                <a:gd name="T18" fmla="*/ 13 w 20"/>
                <a:gd name="T19" fmla="*/ 8 h 28"/>
                <a:gd name="T20" fmla="*/ 13 w 20"/>
                <a:gd name="T21" fmla="*/ 8 h 28"/>
                <a:gd name="T22" fmla="*/ 9 w 20"/>
                <a:gd name="T23" fmla="*/ 8 h 28"/>
                <a:gd name="T24" fmla="*/ 8 w 20"/>
                <a:gd name="T25" fmla="*/ 8 h 28"/>
                <a:gd name="T26" fmla="*/ 9 w 20"/>
                <a:gd name="T27" fmla="*/ 8 h 28"/>
                <a:gd name="T28" fmla="*/ 10 w 20"/>
                <a:gd name="T29" fmla="*/ 10 h 28"/>
                <a:gd name="T30" fmla="*/ 17 w 20"/>
                <a:gd name="T31" fmla="*/ 19 h 28"/>
                <a:gd name="T32" fmla="*/ 18 w 20"/>
                <a:gd name="T33" fmla="*/ 20 h 28"/>
                <a:gd name="T34" fmla="*/ 19 w 20"/>
                <a:gd name="T35" fmla="*/ 22 h 28"/>
                <a:gd name="T36" fmla="*/ 18 w 20"/>
                <a:gd name="T37" fmla="*/ 28 h 28"/>
                <a:gd name="T38" fmla="*/ 15 w 20"/>
                <a:gd name="T39" fmla="*/ 22 h 28"/>
                <a:gd name="T40" fmla="*/ 14 w 20"/>
                <a:gd name="T41" fmla="*/ 21 h 28"/>
                <a:gd name="T42" fmla="*/ 13 w 20"/>
                <a:gd name="T43" fmla="*/ 21 h 28"/>
                <a:gd name="T44" fmla="*/ 15 w 20"/>
                <a:gd name="T45" fmla="*/ 22 h 28"/>
                <a:gd name="T46" fmla="*/ 6 w 20"/>
                <a:gd name="T47" fmla="*/ 12 h 28"/>
                <a:gd name="T48" fmla="*/ 7 w 20"/>
                <a:gd name="T49" fmla="*/ 13 h 28"/>
                <a:gd name="T50" fmla="*/ 4 w 20"/>
                <a:gd name="T51" fmla="*/ 7 h 28"/>
                <a:gd name="T52" fmla="*/ 4 w 20"/>
                <a:gd name="T53" fmla="*/ 8 h 28"/>
                <a:gd name="T54" fmla="*/ 4 w 20"/>
                <a:gd name="T55" fmla="*/ 8 h 28"/>
                <a:gd name="T56" fmla="*/ 6 w 20"/>
                <a:gd name="T57" fmla="*/ 5 h 28"/>
                <a:gd name="T58" fmla="*/ 4 w 20"/>
                <a:gd name="T59" fmla="*/ 7 h 28"/>
                <a:gd name="T60" fmla="*/ 7 w 20"/>
                <a:gd name="T61" fmla="*/ 4 h 28"/>
                <a:gd name="T62" fmla="*/ 7 w 20"/>
                <a:gd name="T63" fmla="*/ 4 h 28"/>
                <a:gd name="T64" fmla="*/ 8 w 20"/>
                <a:gd name="T65" fmla="*/ 4 h 28"/>
                <a:gd name="T66" fmla="*/ 7 w 20"/>
                <a:gd name="T67" fmla="*/ 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0" h="28">
                  <a:moveTo>
                    <a:pt x="16" y="27"/>
                  </a:moveTo>
                  <a:cubicBezTo>
                    <a:pt x="14" y="27"/>
                    <a:pt x="11" y="26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3"/>
                    <a:pt x="0" y="10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1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9" y="0"/>
                    <a:pt x="11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4" y="0"/>
                    <a:pt x="14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2" y="8"/>
                    <a:pt x="10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9"/>
                    <a:pt x="9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3" y="15"/>
                    <a:pt x="15" y="17"/>
                    <a:pt x="17" y="19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19"/>
                    <a:pt x="18" y="20"/>
                    <a:pt x="18" y="20"/>
                  </a:cubicBezTo>
                  <a:cubicBezTo>
                    <a:pt x="18" y="20"/>
                    <a:pt x="18" y="20"/>
                    <a:pt x="18" y="20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3"/>
                    <a:pt x="19" y="23"/>
                    <a:pt x="19" y="23"/>
                  </a:cubicBezTo>
                  <a:cubicBezTo>
                    <a:pt x="18" y="28"/>
                    <a:pt x="18" y="28"/>
                    <a:pt x="18" y="28"/>
                  </a:cubicBezTo>
                  <a:cubicBezTo>
                    <a:pt x="16" y="27"/>
                    <a:pt x="16" y="27"/>
                    <a:pt x="16" y="27"/>
                  </a:cubicBezTo>
                  <a:close/>
                  <a:moveTo>
                    <a:pt x="15" y="22"/>
                  </a:move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4" y="22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4" y="22"/>
                    <a:pt x="15" y="22"/>
                    <a:pt x="15" y="22"/>
                  </a:cubicBezTo>
                  <a:close/>
                  <a:moveTo>
                    <a:pt x="7" y="13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12"/>
                    <a:pt x="6" y="12"/>
                    <a:pt x="7" y="13"/>
                  </a:cubicBezTo>
                  <a:close/>
                  <a:moveTo>
                    <a:pt x="4" y="8"/>
                  </a:moveTo>
                  <a:cubicBezTo>
                    <a:pt x="4" y="8"/>
                    <a:pt x="4" y="8"/>
                    <a:pt x="4" y="7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lose/>
                  <a:moveTo>
                    <a:pt x="4" y="7"/>
                  </a:moveTo>
                  <a:cubicBezTo>
                    <a:pt x="5" y="6"/>
                    <a:pt x="5" y="5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5" y="5"/>
                    <a:pt x="5" y="6"/>
                    <a:pt x="4" y="7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0"/>
            <p:cNvSpPr/>
            <p:nvPr/>
          </p:nvSpPr>
          <p:spPr bwMode="auto">
            <a:xfrm>
              <a:off x="1662" y="2025"/>
              <a:ext cx="16" cy="28"/>
            </a:xfrm>
            <a:custGeom>
              <a:avLst/>
              <a:gdLst>
                <a:gd name="T0" fmla="*/ 0 w 16"/>
                <a:gd name="T1" fmla="*/ 28 h 28"/>
                <a:gd name="T2" fmla="*/ 0 w 16"/>
                <a:gd name="T3" fmla="*/ 0 h 28"/>
                <a:gd name="T4" fmla="*/ 16 w 16"/>
                <a:gd name="T5" fmla="*/ 0 h 28"/>
                <a:gd name="T6" fmla="*/ 16 w 16"/>
                <a:gd name="T7" fmla="*/ 28 h 28"/>
                <a:gd name="T8" fmla="*/ 0 w 16"/>
                <a:gd name="T9" fmla="*/ 28 h 28"/>
                <a:gd name="T10" fmla="*/ 0 w 16"/>
                <a:gd name="T11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8">
                  <a:moveTo>
                    <a:pt x="0" y="28"/>
                  </a:moveTo>
                  <a:lnTo>
                    <a:pt x="0" y="0"/>
                  </a:lnTo>
                  <a:lnTo>
                    <a:pt x="16" y="0"/>
                  </a:lnTo>
                  <a:lnTo>
                    <a:pt x="16" y="28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1"/>
            <p:cNvSpPr>
              <a:spLocks noEditPoints="1"/>
            </p:cNvSpPr>
            <p:nvPr/>
          </p:nvSpPr>
          <p:spPr bwMode="auto">
            <a:xfrm>
              <a:off x="1654" y="2017"/>
              <a:ext cx="32" cy="44"/>
            </a:xfrm>
            <a:custGeom>
              <a:avLst/>
              <a:gdLst>
                <a:gd name="T0" fmla="*/ 24 w 32"/>
                <a:gd name="T1" fmla="*/ 44 h 44"/>
                <a:gd name="T2" fmla="*/ 8 w 32"/>
                <a:gd name="T3" fmla="*/ 44 h 44"/>
                <a:gd name="T4" fmla="*/ 8 w 32"/>
                <a:gd name="T5" fmla="*/ 36 h 44"/>
                <a:gd name="T6" fmla="*/ 16 w 32"/>
                <a:gd name="T7" fmla="*/ 36 h 44"/>
                <a:gd name="T8" fmla="*/ 8 w 32"/>
                <a:gd name="T9" fmla="*/ 36 h 44"/>
                <a:gd name="T10" fmla="*/ 8 w 32"/>
                <a:gd name="T11" fmla="*/ 44 h 44"/>
                <a:gd name="T12" fmla="*/ 0 w 32"/>
                <a:gd name="T13" fmla="*/ 44 h 44"/>
                <a:gd name="T14" fmla="*/ 0 w 32"/>
                <a:gd name="T15" fmla="*/ 0 h 44"/>
                <a:gd name="T16" fmla="*/ 32 w 32"/>
                <a:gd name="T17" fmla="*/ 0 h 44"/>
                <a:gd name="T18" fmla="*/ 32 w 32"/>
                <a:gd name="T19" fmla="*/ 44 h 44"/>
                <a:gd name="T20" fmla="*/ 24 w 32"/>
                <a:gd name="T21" fmla="*/ 44 h 44"/>
                <a:gd name="T22" fmla="*/ 24 w 32"/>
                <a:gd name="T23" fmla="*/ 44 h 44"/>
                <a:gd name="T24" fmla="*/ 16 w 32"/>
                <a:gd name="T25" fmla="*/ 28 h 44"/>
                <a:gd name="T26" fmla="*/ 16 w 32"/>
                <a:gd name="T27" fmla="*/ 16 h 44"/>
                <a:gd name="T28" fmla="*/ 16 w 32"/>
                <a:gd name="T29" fmla="*/ 28 h 44"/>
                <a:gd name="T30" fmla="*/ 16 w 32"/>
                <a:gd name="T31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2" h="44">
                  <a:moveTo>
                    <a:pt x="24" y="44"/>
                  </a:moveTo>
                  <a:lnTo>
                    <a:pt x="8" y="44"/>
                  </a:lnTo>
                  <a:lnTo>
                    <a:pt x="8" y="36"/>
                  </a:lnTo>
                  <a:lnTo>
                    <a:pt x="16" y="36"/>
                  </a:lnTo>
                  <a:lnTo>
                    <a:pt x="8" y="36"/>
                  </a:lnTo>
                  <a:lnTo>
                    <a:pt x="8" y="44"/>
                  </a:lnTo>
                  <a:lnTo>
                    <a:pt x="0" y="44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44"/>
                  </a:lnTo>
                  <a:lnTo>
                    <a:pt x="24" y="44"/>
                  </a:lnTo>
                  <a:lnTo>
                    <a:pt x="24" y="44"/>
                  </a:lnTo>
                  <a:close/>
                  <a:moveTo>
                    <a:pt x="16" y="28"/>
                  </a:moveTo>
                  <a:lnTo>
                    <a:pt x="16" y="16"/>
                  </a:lnTo>
                  <a:lnTo>
                    <a:pt x="16" y="28"/>
                  </a:lnTo>
                  <a:lnTo>
                    <a:pt x="16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2"/>
            <p:cNvSpPr/>
            <p:nvPr/>
          </p:nvSpPr>
          <p:spPr bwMode="auto">
            <a:xfrm>
              <a:off x="1542" y="2045"/>
              <a:ext cx="387" cy="522"/>
            </a:xfrm>
            <a:custGeom>
              <a:avLst/>
              <a:gdLst>
                <a:gd name="T0" fmla="*/ 0 w 97"/>
                <a:gd name="T1" fmla="*/ 65 h 131"/>
                <a:gd name="T2" fmla="*/ 7 w 97"/>
                <a:gd name="T3" fmla="*/ 22 h 131"/>
                <a:gd name="T4" fmla="*/ 7 w 97"/>
                <a:gd name="T5" fmla="*/ 22 h 131"/>
                <a:gd name="T6" fmla="*/ 32 w 97"/>
                <a:gd name="T7" fmla="*/ 0 h 131"/>
                <a:gd name="T8" fmla="*/ 32 w 97"/>
                <a:gd name="T9" fmla="*/ 0 h 131"/>
                <a:gd name="T10" fmla="*/ 95 w 97"/>
                <a:gd name="T11" fmla="*/ 54 h 131"/>
                <a:gd name="T12" fmla="*/ 95 w 97"/>
                <a:gd name="T13" fmla="*/ 54 h 131"/>
                <a:gd name="T14" fmla="*/ 93 w 97"/>
                <a:gd name="T15" fmla="*/ 54 h 131"/>
                <a:gd name="T16" fmla="*/ 91 w 97"/>
                <a:gd name="T17" fmla="*/ 55 h 131"/>
                <a:gd name="T18" fmla="*/ 32 w 97"/>
                <a:gd name="T19" fmla="*/ 4 h 131"/>
                <a:gd name="T20" fmla="*/ 32 w 97"/>
                <a:gd name="T21" fmla="*/ 4 h 131"/>
                <a:gd name="T22" fmla="*/ 10 w 97"/>
                <a:gd name="T23" fmla="*/ 23 h 131"/>
                <a:gd name="T24" fmla="*/ 10 w 97"/>
                <a:gd name="T25" fmla="*/ 23 h 131"/>
                <a:gd name="T26" fmla="*/ 4 w 97"/>
                <a:gd name="T27" fmla="*/ 65 h 131"/>
                <a:gd name="T28" fmla="*/ 4 w 97"/>
                <a:gd name="T29" fmla="*/ 65 h 131"/>
                <a:gd name="T30" fmla="*/ 24 w 97"/>
                <a:gd name="T31" fmla="*/ 107 h 131"/>
                <a:gd name="T32" fmla="*/ 24 w 97"/>
                <a:gd name="T33" fmla="*/ 107 h 131"/>
                <a:gd name="T34" fmla="*/ 59 w 97"/>
                <a:gd name="T35" fmla="*/ 127 h 131"/>
                <a:gd name="T36" fmla="*/ 59 w 97"/>
                <a:gd name="T37" fmla="*/ 127 h 131"/>
                <a:gd name="T38" fmla="*/ 83 w 97"/>
                <a:gd name="T39" fmla="*/ 109 h 131"/>
                <a:gd name="T40" fmla="*/ 83 w 97"/>
                <a:gd name="T41" fmla="*/ 109 h 131"/>
                <a:gd name="T42" fmla="*/ 93 w 97"/>
                <a:gd name="T43" fmla="*/ 71 h 131"/>
                <a:gd name="T44" fmla="*/ 93 w 97"/>
                <a:gd name="T45" fmla="*/ 71 h 131"/>
                <a:gd name="T46" fmla="*/ 91 w 97"/>
                <a:gd name="T47" fmla="*/ 55 h 131"/>
                <a:gd name="T48" fmla="*/ 91 w 97"/>
                <a:gd name="T49" fmla="*/ 55 h 131"/>
                <a:gd name="T50" fmla="*/ 93 w 97"/>
                <a:gd name="T51" fmla="*/ 54 h 131"/>
                <a:gd name="T52" fmla="*/ 95 w 97"/>
                <a:gd name="T53" fmla="*/ 54 h 131"/>
                <a:gd name="T54" fmla="*/ 97 w 97"/>
                <a:gd name="T55" fmla="*/ 71 h 131"/>
                <a:gd name="T56" fmla="*/ 97 w 97"/>
                <a:gd name="T57" fmla="*/ 71 h 131"/>
                <a:gd name="T58" fmla="*/ 59 w 97"/>
                <a:gd name="T59" fmla="*/ 131 h 131"/>
                <a:gd name="T60" fmla="*/ 59 w 97"/>
                <a:gd name="T61" fmla="*/ 131 h 131"/>
                <a:gd name="T62" fmla="*/ 0 w 97"/>
                <a:gd name="T63" fmla="*/ 6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7" h="131">
                  <a:moveTo>
                    <a:pt x="0" y="65"/>
                  </a:moveTo>
                  <a:cubicBezTo>
                    <a:pt x="0" y="50"/>
                    <a:pt x="2" y="34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11" y="9"/>
                    <a:pt x="20" y="0"/>
                    <a:pt x="32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56" y="0"/>
                    <a:pt x="85" y="24"/>
                    <a:pt x="95" y="54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82" y="27"/>
                    <a:pt x="53" y="4"/>
                    <a:pt x="32" y="4"/>
                  </a:cubicBezTo>
                  <a:cubicBezTo>
                    <a:pt x="32" y="4"/>
                    <a:pt x="32" y="4"/>
                    <a:pt x="32" y="4"/>
                  </a:cubicBezTo>
                  <a:cubicBezTo>
                    <a:pt x="22" y="4"/>
                    <a:pt x="15" y="11"/>
                    <a:pt x="10" y="23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6" y="35"/>
                    <a:pt x="4" y="50"/>
                    <a:pt x="4" y="65"/>
                  </a:cubicBezTo>
                  <a:cubicBezTo>
                    <a:pt x="4" y="65"/>
                    <a:pt x="4" y="65"/>
                    <a:pt x="4" y="65"/>
                  </a:cubicBezTo>
                  <a:cubicBezTo>
                    <a:pt x="4" y="80"/>
                    <a:pt x="12" y="95"/>
                    <a:pt x="24" y="107"/>
                  </a:cubicBezTo>
                  <a:cubicBezTo>
                    <a:pt x="24" y="107"/>
                    <a:pt x="24" y="107"/>
                    <a:pt x="24" y="107"/>
                  </a:cubicBezTo>
                  <a:cubicBezTo>
                    <a:pt x="35" y="119"/>
                    <a:pt x="49" y="127"/>
                    <a:pt x="59" y="127"/>
                  </a:cubicBezTo>
                  <a:cubicBezTo>
                    <a:pt x="59" y="127"/>
                    <a:pt x="59" y="127"/>
                    <a:pt x="59" y="127"/>
                  </a:cubicBezTo>
                  <a:cubicBezTo>
                    <a:pt x="68" y="127"/>
                    <a:pt x="76" y="120"/>
                    <a:pt x="83" y="109"/>
                  </a:cubicBezTo>
                  <a:cubicBezTo>
                    <a:pt x="83" y="109"/>
                    <a:pt x="83" y="109"/>
                    <a:pt x="83" y="109"/>
                  </a:cubicBezTo>
                  <a:cubicBezTo>
                    <a:pt x="89" y="98"/>
                    <a:pt x="93" y="84"/>
                    <a:pt x="93" y="71"/>
                  </a:cubicBezTo>
                  <a:cubicBezTo>
                    <a:pt x="93" y="71"/>
                    <a:pt x="93" y="71"/>
                    <a:pt x="93" y="71"/>
                  </a:cubicBezTo>
                  <a:cubicBezTo>
                    <a:pt x="93" y="65"/>
                    <a:pt x="92" y="60"/>
                    <a:pt x="91" y="55"/>
                  </a:cubicBezTo>
                  <a:cubicBezTo>
                    <a:pt x="91" y="55"/>
                    <a:pt x="91" y="55"/>
                    <a:pt x="91" y="55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5" y="54"/>
                    <a:pt x="95" y="54"/>
                    <a:pt x="95" y="54"/>
                  </a:cubicBezTo>
                  <a:cubicBezTo>
                    <a:pt x="96" y="59"/>
                    <a:pt x="97" y="65"/>
                    <a:pt x="97" y="71"/>
                  </a:cubicBezTo>
                  <a:cubicBezTo>
                    <a:pt x="97" y="71"/>
                    <a:pt x="97" y="71"/>
                    <a:pt x="97" y="71"/>
                  </a:cubicBezTo>
                  <a:cubicBezTo>
                    <a:pt x="97" y="99"/>
                    <a:pt x="80" y="130"/>
                    <a:pt x="59" y="131"/>
                  </a:cubicBezTo>
                  <a:cubicBezTo>
                    <a:pt x="59" y="131"/>
                    <a:pt x="59" y="131"/>
                    <a:pt x="59" y="131"/>
                  </a:cubicBezTo>
                  <a:cubicBezTo>
                    <a:pt x="35" y="130"/>
                    <a:pt x="0" y="97"/>
                    <a:pt x="0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3"/>
            <p:cNvSpPr>
              <a:spLocks noEditPoints="1"/>
            </p:cNvSpPr>
            <p:nvPr/>
          </p:nvSpPr>
          <p:spPr bwMode="auto">
            <a:xfrm>
              <a:off x="1534" y="2037"/>
              <a:ext cx="403" cy="538"/>
            </a:xfrm>
            <a:custGeom>
              <a:avLst/>
              <a:gdLst>
                <a:gd name="T0" fmla="*/ 2 w 101"/>
                <a:gd name="T1" fmla="*/ 67 h 135"/>
                <a:gd name="T2" fmla="*/ 7 w 101"/>
                <a:gd name="T3" fmla="*/ 23 h 135"/>
                <a:gd name="T4" fmla="*/ 34 w 101"/>
                <a:gd name="T5" fmla="*/ 0 h 135"/>
                <a:gd name="T6" fmla="*/ 34 w 101"/>
                <a:gd name="T7" fmla="*/ 0 h 135"/>
                <a:gd name="T8" fmla="*/ 34 w 101"/>
                <a:gd name="T9" fmla="*/ 0 h 135"/>
                <a:gd name="T10" fmla="*/ 98 w 101"/>
                <a:gd name="T11" fmla="*/ 53 h 135"/>
                <a:gd name="T12" fmla="*/ 98 w 101"/>
                <a:gd name="T13" fmla="*/ 55 h 135"/>
                <a:gd name="T14" fmla="*/ 99 w 101"/>
                <a:gd name="T15" fmla="*/ 55 h 135"/>
                <a:gd name="T16" fmla="*/ 99 w 101"/>
                <a:gd name="T17" fmla="*/ 57 h 135"/>
                <a:gd name="T18" fmla="*/ 101 w 101"/>
                <a:gd name="T19" fmla="*/ 73 h 135"/>
                <a:gd name="T20" fmla="*/ 61 w 101"/>
                <a:gd name="T21" fmla="*/ 135 h 135"/>
                <a:gd name="T22" fmla="*/ 61 w 101"/>
                <a:gd name="T23" fmla="*/ 131 h 135"/>
                <a:gd name="T24" fmla="*/ 93 w 101"/>
                <a:gd name="T25" fmla="*/ 97 h 135"/>
                <a:gd name="T26" fmla="*/ 86 w 101"/>
                <a:gd name="T27" fmla="*/ 112 h 135"/>
                <a:gd name="T28" fmla="*/ 62 w 101"/>
                <a:gd name="T29" fmla="*/ 131 h 135"/>
                <a:gd name="T30" fmla="*/ 61 w 101"/>
                <a:gd name="T31" fmla="*/ 131 h 135"/>
                <a:gd name="T32" fmla="*/ 61 w 101"/>
                <a:gd name="T33" fmla="*/ 131 h 135"/>
                <a:gd name="T34" fmla="*/ 61 w 101"/>
                <a:gd name="T35" fmla="*/ 131 h 135"/>
                <a:gd name="T36" fmla="*/ 24 w 101"/>
                <a:gd name="T37" fmla="*/ 110 h 135"/>
                <a:gd name="T38" fmla="*/ 14 w 101"/>
                <a:gd name="T39" fmla="*/ 97 h 135"/>
                <a:gd name="T40" fmla="*/ 61 w 101"/>
                <a:gd name="T41" fmla="*/ 131 h 135"/>
                <a:gd name="T42" fmla="*/ 61 w 101"/>
                <a:gd name="T43" fmla="*/ 127 h 135"/>
                <a:gd name="T44" fmla="*/ 62 w 101"/>
                <a:gd name="T45" fmla="*/ 127 h 135"/>
                <a:gd name="T46" fmla="*/ 83 w 101"/>
                <a:gd name="T47" fmla="*/ 110 h 135"/>
                <a:gd name="T48" fmla="*/ 93 w 101"/>
                <a:gd name="T49" fmla="*/ 73 h 135"/>
                <a:gd name="T50" fmla="*/ 93 w 101"/>
                <a:gd name="T51" fmla="*/ 73 h 135"/>
                <a:gd name="T52" fmla="*/ 91 w 101"/>
                <a:gd name="T53" fmla="*/ 58 h 135"/>
                <a:gd name="T54" fmla="*/ 91 w 101"/>
                <a:gd name="T55" fmla="*/ 57 h 135"/>
                <a:gd name="T56" fmla="*/ 34 w 101"/>
                <a:gd name="T57" fmla="*/ 8 h 135"/>
                <a:gd name="T58" fmla="*/ 34 w 101"/>
                <a:gd name="T59" fmla="*/ 8 h 135"/>
                <a:gd name="T60" fmla="*/ 14 w 101"/>
                <a:gd name="T61" fmla="*/ 26 h 135"/>
                <a:gd name="T62" fmla="*/ 8 w 101"/>
                <a:gd name="T63" fmla="*/ 67 h 135"/>
                <a:gd name="T64" fmla="*/ 8 w 101"/>
                <a:gd name="T65" fmla="*/ 68 h 135"/>
                <a:gd name="T66" fmla="*/ 27 w 101"/>
                <a:gd name="T67" fmla="*/ 108 h 135"/>
                <a:gd name="T68" fmla="*/ 61 w 101"/>
                <a:gd name="T69" fmla="*/ 127 h 135"/>
                <a:gd name="T70" fmla="*/ 93 w 101"/>
                <a:gd name="T71" fmla="*/ 97 h 135"/>
                <a:gd name="T72" fmla="*/ 93 w 101"/>
                <a:gd name="T73" fmla="*/ 97 h 135"/>
                <a:gd name="T74" fmla="*/ 93 w 101"/>
                <a:gd name="T75" fmla="*/ 96 h 135"/>
                <a:gd name="T76" fmla="*/ 93 w 101"/>
                <a:gd name="T77" fmla="*/ 96 h 135"/>
                <a:gd name="T78" fmla="*/ 97 w 101"/>
                <a:gd name="T79" fmla="*/ 72 h 135"/>
                <a:gd name="T80" fmla="*/ 95 w 101"/>
                <a:gd name="T81" fmla="*/ 58 h 135"/>
                <a:gd name="T82" fmla="*/ 97 w 101"/>
                <a:gd name="T83" fmla="*/ 72 h 135"/>
                <a:gd name="T84" fmla="*/ 65 w 101"/>
                <a:gd name="T85" fmla="*/ 16 h 135"/>
                <a:gd name="T86" fmla="*/ 92 w 101"/>
                <a:gd name="T87" fmla="*/ 50 h 135"/>
                <a:gd name="T88" fmla="*/ 6 w 101"/>
                <a:gd name="T89" fmla="*/ 41 h 135"/>
                <a:gd name="T90" fmla="*/ 6 w 101"/>
                <a:gd name="T91" fmla="*/ 41 h 135"/>
                <a:gd name="T92" fmla="*/ 6 w 101"/>
                <a:gd name="T93" fmla="*/ 40 h 135"/>
                <a:gd name="T94" fmla="*/ 10 w 101"/>
                <a:gd name="T95" fmla="*/ 24 h 135"/>
                <a:gd name="T96" fmla="*/ 34 w 101"/>
                <a:gd name="T97" fmla="*/ 4 h 135"/>
                <a:gd name="T98" fmla="*/ 34 w 101"/>
                <a:gd name="T99" fmla="*/ 4 h 135"/>
                <a:gd name="T100" fmla="*/ 10 w 101"/>
                <a:gd name="T101" fmla="*/ 24 h 135"/>
                <a:gd name="T102" fmla="*/ 65 w 101"/>
                <a:gd name="T103" fmla="*/ 15 h 135"/>
                <a:gd name="T104" fmla="*/ 65 w 101"/>
                <a:gd name="T105" fmla="*/ 16 h 135"/>
                <a:gd name="T106" fmla="*/ 64 w 101"/>
                <a:gd name="T107" fmla="*/ 15 h 135"/>
                <a:gd name="T108" fmla="*/ 65 w 101"/>
                <a:gd name="T109" fmla="*/ 15 h 135"/>
                <a:gd name="T110" fmla="*/ 64 w 101"/>
                <a:gd name="T111" fmla="*/ 15 h 135"/>
                <a:gd name="T112" fmla="*/ 64 w 101"/>
                <a:gd name="T113" fmla="*/ 15 h 135"/>
                <a:gd name="T114" fmla="*/ 64 w 101"/>
                <a:gd name="T115" fmla="*/ 15 h 135"/>
                <a:gd name="T116" fmla="*/ 64 w 101"/>
                <a:gd name="T117" fmla="*/ 15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135">
                  <a:moveTo>
                    <a:pt x="0" y="67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52"/>
                    <a:pt x="2" y="36"/>
                    <a:pt x="7" y="2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12" y="10"/>
                    <a:pt x="20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59" y="0"/>
                    <a:pt x="88" y="24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98" y="55"/>
                    <a:pt x="98" y="55"/>
                    <a:pt x="98" y="55"/>
                  </a:cubicBezTo>
                  <a:cubicBezTo>
                    <a:pt x="98" y="55"/>
                    <a:pt x="98" y="55"/>
                    <a:pt x="99" y="55"/>
                  </a:cubicBezTo>
                  <a:cubicBezTo>
                    <a:pt x="99" y="55"/>
                    <a:pt x="99" y="55"/>
                    <a:pt x="99" y="55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99" y="57"/>
                    <a:pt x="99" y="57"/>
                    <a:pt x="99" y="57"/>
                  </a:cubicBezTo>
                  <a:cubicBezTo>
                    <a:pt x="100" y="62"/>
                    <a:pt x="101" y="67"/>
                    <a:pt x="101" y="73"/>
                  </a:cubicBezTo>
                  <a:cubicBezTo>
                    <a:pt x="101" y="73"/>
                    <a:pt x="101" y="73"/>
                    <a:pt x="101" y="73"/>
                  </a:cubicBezTo>
                  <a:cubicBezTo>
                    <a:pt x="101" y="102"/>
                    <a:pt x="85" y="134"/>
                    <a:pt x="61" y="135"/>
                  </a:cubicBezTo>
                  <a:cubicBezTo>
                    <a:pt x="61" y="135"/>
                    <a:pt x="61" y="135"/>
                    <a:pt x="61" y="135"/>
                  </a:cubicBezTo>
                  <a:cubicBezTo>
                    <a:pt x="36" y="134"/>
                    <a:pt x="1" y="101"/>
                    <a:pt x="0" y="67"/>
                  </a:cubicBezTo>
                  <a:close/>
                  <a:moveTo>
                    <a:pt x="61" y="131"/>
                  </a:moveTo>
                  <a:cubicBezTo>
                    <a:pt x="75" y="131"/>
                    <a:pt x="87" y="116"/>
                    <a:pt x="93" y="97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1" y="103"/>
                    <a:pt x="89" y="108"/>
                    <a:pt x="86" y="112"/>
                  </a:cubicBezTo>
                  <a:cubicBezTo>
                    <a:pt x="86" y="112"/>
                    <a:pt x="86" y="112"/>
                    <a:pt x="86" y="112"/>
                  </a:cubicBezTo>
                  <a:cubicBezTo>
                    <a:pt x="80" y="123"/>
                    <a:pt x="71" y="131"/>
                    <a:pt x="62" y="131"/>
                  </a:cubicBezTo>
                  <a:cubicBezTo>
                    <a:pt x="62" y="131"/>
                    <a:pt x="62" y="131"/>
                    <a:pt x="62" y="131"/>
                  </a:cubicBezTo>
                  <a:cubicBezTo>
                    <a:pt x="62" y="131"/>
                    <a:pt x="62" y="131"/>
                    <a:pt x="61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61" y="131"/>
                    <a:pt x="61" y="131"/>
                    <a:pt x="61" y="131"/>
                  </a:cubicBezTo>
                  <a:cubicBezTo>
                    <a:pt x="50" y="131"/>
                    <a:pt x="36" y="122"/>
                    <a:pt x="24" y="110"/>
                  </a:cubicBezTo>
                  <a:cubicBezTo>
                    <a:pt x="24" y="110"/>
                    <a:pt x="24" y="110"/>
                    <a:pt x="24" y="110"/>
                  </a:cubicBezTo>
                  <a:cubicBezTo>
                    <a:pt x="20" y="106"/>
                    <a:pt x="17" y="102"/>
                    <a:pt x="14" y="97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26" y="116"/>
                    <a:pt x="46" y="131"/>
                    <a:pt x="61" y="131"/>
                  </a:cubicBezTo>
                  <a:close/>
                  <a:moveTo>
                    <a:pt x="61" y="127"/>
                  </a:moveTo>
                  <a:cubicBezTo>
                    <a:pt x="61" y="127"/>
                    <a:pt x="61" y="127"/>
                    <a:pt x="61" y="127"/>
                  </a:cubicBezTo>
                  <a:cubicBezTo>
                    <a:pt x="61" y="127"/>
                    <a:pt x="61" y="127"/>
                    <a:pt x="61" y="127"/>
                  </a:cubicBezTo>
                  <a:cubicBezTo>
                    <a:pt x="61" y="127"/>
                    <a:pt x="61" y="127"/>
                    <a:pt x="62" y="127"/>
                  </a:cubicBezTo>
                  <a:cubicBezTo>
                    <a:pt x="62" y="127"/>
                    <a:pt x="62" y="127"/>
                    <a:pt x="62" y="127"/>
                  </a:cubicBezTo>
                  <a:cubicBezTo>
                    <a:pt x="69" y="127"/>
                    <a:pt x="77" y="120"/>
                    <a:pt x="83" y="110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89" y="100"/>
                    <a:pt x="93" y="86"/>
                    <a:pt x="93" y="73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3" y="73"/>
                    <a:pt x="93" y="73"/>
                    <a:pt x="93" y="73"/>
                  </a:cubicBezTo>
                  <a:cubicBezTo>
                    <a:pt x="93" y="67"/>
                    <a:pt x="92" y="62"/>
                    <a:pt x="91" y="58"/>
                  </a:cubicBezTo>
                  <a:cubicBezTo>
                    <a:pt x="91" y="58"/>
                    <a:pt x="91" y="58"/>
                    <a:pt x="91" y="58"/>
                  </a:cubicBezTo>
                  <a:cubicBezTo>
                    <a:pt x="91" y="57"/>
                    <a:pt x="91" y="57"/>
                    <a:pt x="91" y="57"/>
                  </a:cubicBezTo>
                  <a:cubicBezTo>
                    <a:pt x="82" y="30"/>
                    <a:pt x="5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25" y="8"/>
                    <a:pt x="19" y="14"/>
                    <a:pt x="14" y="26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10" y="37"/>
                    <a:pt x="8" y="52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81"/>
                    <a:pt x="16" y="96"/>
                    <a:pt x="27" y="108"/>
                  </a:cubicBezTo>
                  <a:cubicBezTo>
                    <a:pt x="27" y="108"/>
                    <a:pt x="27" y="108"/>
                    <a:pt x="27" y="108"/>
                  </a:cubicBezTo>
                  <a:cubicBezTo>
                    <a:pt x="38" y="119"/>
                    <a:pt x="52" y="127"/>
                    <a:pt x="61" y="127"/>
                  </a:cubicBezTo>
                  <a:cubicBezTo>
                    <a:pt x="61" y="127"/>
                    <a:pt x="61" y="127"/>
                    <a:pt x="61" y="127"/>
                  </a:cubicBezTo>
                  <a:cubicBezTo>
                    <a:pt x="61" y="127"/>
                    <a:pt x="61" y="127"/>
                    <a:pt x="61" y="127"/>
                  </a:cubicBezTo>
                  <a:close/>
                  <a:moveTo>
                    <a:pt x="93" y="97"/>
                  </a:moveTo>
                  <a:cubicBezTo>
                    <a:pt x="93" y="97"/>
                    <a:pt x="93" y="97"/>
                    <a:pt x="93" y="97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93" y="97"/>
                    <a:pt x="93" y="97"/>
                    <a:pt x="93" y="97"/>
                  </a:cubicBezTo>
                  <a:close/>
                  <a:moveTo>
                    <a:pt x="93" y="96"/>
                  </a:move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lose/>
                  <a:moveTo>
                    <a:pt x="97" y="72"/>
                  </a:moveTo>
                  <a:cubicBezTo>
                    <a:pt x="97" y="67"/>
                    <a:pt x="96" y="63"/>
                    <a:pt x="95" y="58"/>
                  </a:cubicBezTo>
                  <a:cubicBezTo>
                    <a:pt x="95" y="58"/>
                    <a:pt x="95" y="58"/>
                    <a:pt x="95" y="58"/>
                  </a:cubicBezTo>
                  <a:cubicBezTo>
                    <a:pt x="95" y="58"/>
                    <a:pt x="95" y="58"/>
                    <a:pt x="95" y="58"/>
                  </a:cubicBezTo>
                  <a:cubicBezTo>
                    <a:pt x="96" y="63"/>
                    <a:pt x="97" y="67"/>
                    <a:pt x="97" y="72"/>
                  </a:cubicBezTo>
                  <a:close/>
                  <a:moveTo>
                    <a:pt x="92" y="50"/>
                  </a:moveTo>
                  <a:cubicBezTo>
                    <a:pt x="86" y="36"/>
                    <a:pt x="76" y="24"/>
                    <a:pt x="65" y="16"/>
                  </a:cubicBezTo>
                  <a:cubicBezTo>
                    <a:pt x="65" y="16"/>
                    <a:pt x="65" y="16"/>
                    <a:pt x="65" y="16"/>
                  </a:cubicBezTo>
                  <a:cubicBezTo>
                    <a:pt x="76" y="24"/>
                    <a:pt x="86" y="36"/>
                    <a:pt x="92" y="50"/>
                  </a:cubicBezTo>
                  <a:close/>
                  <a:moveTo>
                    <a:pt x="6" y="41"/>
                  </a:move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lose/>
                  <a:moveTo>
                    <a:pt x="10" y="24"/>
                  </a:moveTo>
                  <a:cubicBezTo>
                    <a:pt x="9" y="29"/>
                    <a:pt x="7" y="35"/>
                    <a:pt x="6" y="4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7" y="35"/>
                    <a:pt x="9" y="29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5" y="12"/>
                    <a:pt x="23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23" y="4"/>
                    <a:pt x="15" y="12"/>
                    <a:pt x="10" y="24"/>
                  </a:cubicBezTo>
                  <a:close/>
                  <a:moveTo>
                    <a:pt x="65" y="16"/>
                  </a:moveTo>
                  <a:cubicBezTo>
                    <a:pt x="65" y="16"/>
                    <a:pt x="65" y="16"/>
                    <a:pt x="65" y="15"/>
                  </a:cubicBezTo>
                  <a:cubicBezTo>
                    <a:pt x="65" y="15"/>
                    <a:pt x="65" y="15"/>
                    <a:pt x="65" y="15"/>
                  </a:cubicBezTo>
                  <a:cubicBezTo>
                    <a:pt x="65" y="16"/>
                    <a:pt x="65" y="16"/>
                    <a:pt x="65" y="16"/>
                  </a:cubicBezTo>
                  <a:close/>
                  <a:moveTo>
                    <a:pt x="65" y="15"/>
                  </a:move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5" y="15"/>
                  </a:cubicBezTo>
                  <a:close/>
                  <a:moveTo>
                    <a:pt x="64" y="15"/>
                  </a:move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lose/>
                  <a:moveTo>
                    <a:pt x="64" y="15"/>
                  </a:move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74"/>
            <p:cNvSpPr/>
            <p:nvPr/>
          </p:nvSpPr>
          <p:spPr bwMode="auto">
            <a:xfrm>
              <a:off x="1598" y="2037"/>
              <a:ext cx="128" cy="107"/>
            </a:xfrm>
            <a:custGeom>
              <a:avLst/>
              <a:gdLst>
                <a:gd name="T0" fmla="*/ 0 w 128"/>
                <a:gd name="T1" fmla="*/ 48 h 107"/>
                <a:gd name="T2" fmla="*/ 16 w 128"/>
                <a:gd name="T3" fmla="*/ 40 h 107"/>
                <a:gd name="T4" fmla="*/ 32 w 128"/>
                <a:gd name="T5" fmla="*/ 72 h 107"/>
                <a:gd name="T6" fmla="*/ 72 w 128"/>
                <a:gd name="T7" fmla="*/ 0 h 107"/>
                <a:gd name="T8" fmla="*/ 108 w 128"/>
                <a:gd name="T9" fmla="*/ 52 h 107"/>
                <a:gd name="T10" fmla="*/ 112 w 128"/>
                <a:gd name="T11" fmla="*/ 24 h 107"/>
                <a:gd name="T12" fmla="*/ 128 w 128"/>
                <a:gd name="T13" fmla="*/ 28 h 107"/>
                <a:gd name="T14" fmla="*/ 116 w 128"/>
                <a:gd name="T15" fmla="*/ 91 h 107"/>
                <a:gd name="T16" fmla="*/ 72 w 128"/>
                <a:gd name="T17" fmla="*/ 32 h 107"/>
                <a:gd name="T18" fmla="*/ 32 w 128"/>
                <a:gd name="T19" fmla="*/ 107 h 107"/>
                <a:gd name="T20" fmla="*/ 0 w 128"/>
                <a:gd name="T21" fmla="*/ 48 h 107"/>
                <a:gd name="T22" fmla="*/ 0 w 128"/>
                <a:gd name="T23" fmla="*/ 48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28" h="107">
                  <a:moveTo>
                    <a:pt x="0" y="48"/>
                  </a:moveTo>
                  <a:lnTo>
                    <a:pt x="16" y="40"/>
                  </a:lnTo>
                  <a:lnTo>
                    <a:pt x="32" y="72"/>
                  </a:lnTo>
                  <a:lnTo>
                    <a:pt x="72" y="0"/>
                  </a:lnTo>
                  <a:lnTo>
                    <a:pt x="108" y="52"/>
                  </a:lnTo>
                  <a:lnTo>
                    <a:pt x="112" y="24"/>
                  </a:lnTo>
                  <a:lnTo>
                    <a:pt x="128" y="28"/>
                  </a:lnTo>
                  <a:lnTo>
                    <a:pt x="116" y="91"/>
                  </a:lnTo>
                  <a:lnTo>
                    <a:pt x="72" y="32"/>
                  </a:lnTo>
                  <a:lnTo>
                    <a:pt x="32" y="107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75"/>
            <p:cNvSpPr>
              <a:spLocks noEditPoints="1"/>
            </p:cNvSpPr>
            <p:nvPr/>
          </p:nvSpPr>
          <p:spPr bwMode="auto">
            <a:xfrm>
              <a:off x="1590" y="2021"/>
              <a:ext cx="148" cy="139"/>
            </a:xfrm>
            <a:custGeom>
              <a:avLst/>
              <a:gdLst>
                <a:gd name="T0" fmla="*/ 0 w 148"/>
                <a:gd name="T1" fmla="*/ 68 h 139"/>
                <a:gd name="T2" fmla="*/ 8 w 148"/>
                <a:gd name="T3" fmla="*/ 64 h 139"/>
                <a:gd name="T4" fmla="*/ 12 w 148"/>
                <a:gd name="T5" fmla="*/ 72 h 139"/>
                <a:gd name="T6" fmla="*/ 8 w 148"/>
                <a:gd name="T7" fmla="*/ 64 h 139"/>
                <a:gd name="T8" fmla="*/ 0 w 148"/>
                <a:gd name="T9" fmla="*/ 68 h 139"/>
                <a:gd name="T10" fmla="*/ 0 w 148"/>
                <a:gd name="T11" fmla="*/ 64 h 139"/>
                <a:gd name="T12" fmla="*/ 28 w 148"/>
                <a:gd name="T13" fmla="*/ 48 h 139"/>
                <a:gd name="T14" fmla="*/ 40 w 148"/>
                <a:gd name="T15" fmla="*/ 72 h 139"/>
                <a:gd name="T16" fmla="*/ 80 w 148"/>
                <a:gd name="T17" fmla="*/ 0 h 139"/>
                <a:gd name="T18" fmla="*/ 112 w 148"/>
                <a:gd name="T19" fmla="*/ 48 h 139"/>
                <a:gd name="T20" fmla="*/ 116 w 148"/>
                <a:gd name="T21" fmla="*/ 28 h 139"/>
                <a:gd name="T22" fmla="*/ 148 w 148"/>
                <a:gd name="T23" fmla="*/ 36 h 139"/>
                <a:gd name="T24" fmla="*/ 128 w 148"/>
                <a:gd name="T25" fmla="*/ 127 h 139"/>
                <a:gd name="T26" fmla="*/ 80 w 148"/>
                <a:gd name="T27" fmla="*/ 64 h 139"/>
                <a:gd name="T28" fmla="*/ 40 w 148"/>
                <a:gd name="T29" fmla="*/ 139 h 139"/>
                <a:gd name="T30" fmla="*/ 0 w 148"/>
                <a:gd name="T31" fmla="*/ 68 h 139"/>
                <a:gd name="T32" fmla="*/ 0 w 148"/>
                <a:gd name="T33" fmla="*/ 68 h 139"/>
                <a:gd name="T34" fmla="*/ 40 w 148"/>
                <a:gd name="T35" fmla="*/ 104 h 139"/>
                <a:gd name="T36" fmla="*/ 80 w 148"/>
                <a:gd name="T37" fmla="*/ 32 h 139"/>
                <a:gd name="T38" fmla="*/ 120 w 148"/>
                <a:gd name="T39" fmla="*/ 88 h 139"/>
                <a:gd name="T40" fmla="*/ 128 w 148"/>
                <a:gd name="T41" fmla="*/ 48 h 139"/>
                <a:gd name="T42" fmla="*/ 120 w 148"/>
                <a:gd name="T43" fmla="*/ 88 h 139"/>
                <a:gd name="T44" fmla="*/ 80 w 148"/>
                <a:gd name="T45" fmla="*/ 32 h 139"/>
                <a:gd name="T46" fmla="*/ 40 w 148"/>
                <a:gd name="T47" fmla="*/ 104 h 139"/>
                <a:gd name="T48" fmla="*/ 40 w 148"/>
                <a:gd name="T49" fmla="*/ 10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8" h="139">
                  <a:moveTo>
                    <a:pt x="0" y="68"/>
                  </a:moveTo>
                  <a:lnTo>
                    <a:pt x="8" y="64"/>
                  </a:lnTo>
                  <a:lnTo>
                    <a:pt x="12" y="72"/>
                  </a:lnTo>
                  <a:lnTo>
                    <a:pt x="8" y="64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28" y="48"/>
                  </a:lnTo>
                  <a:lnTo>
                    <a:pt x="40" y="72"/>
                  </a:lnTo>
                  <a:lnTo>
                    <a:pt x="80" y="0"/>
                  </a:lnTo>
                  <a:lnTo>
                    <a:pt x="112" y="48"/>
                  </a:lnTo>
                  <a:lnTo>
                    <a:pt x="116" y="28"/>
                  </a:lnTo>
                  <a:lnTo>
                    <a:pt x="148" y="36"/>
                  </a:lnTo>
                  <a:lnTo>
                    <a:pt x="128" y="127"/>
                  </a:lnTo>
                  <a:lnTo>
                    <a:pt x="80" y="64"/>
                  </a:lnTo>
                  <a:lnTo>
                    <a:pt x="40" y="139"/>
                  </a:lnTo>
                  <a:lnTo>
                    <a:pt x="0" y="68"/>
                  </a:lnTo>
                  <a:lnTo>
                    <a:pt x="0" y="68"/>
                  </a:lnTo>
                  <a:close/>
                  <a:moveTo>
                    <a:pt x="40" y="104"/>
                  </a:moveTo>
                  <a:lnTo>
                    <a:pt x="80" y="32"/>
                  </a:lnTo>
                  <a:lnTo>
                    <a:pt x="120" y="88"/>
                  </a:lnTo>
                  <a:lnTo>
                    <a:pt x="128" y="48"/>
                  </a:lnTo>
                  <a:lnTo>
                    <a:pt x="120" y="88"/>
                  </a:lnTo>
                  <a:lnTo>
                    <a:pt x="80" y="32"/>
                  </a:lnTo>
                  <a:lnTo>
                    <a:pt x="40" y="104"/>
                  </a:lnTo>
                  <a:lnTo>
                    <a:pt x="40" y="10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76"/>
            <p:cNvSpPr/>
            <p:nvPr/>
          </p:nvSpPr>
          <p:spPr bwMode="auto">
            <a:xfrm>
              <a:off x="1718" y="1870"/>
              <a:ext cx="503" cy="191"/>
            </a:xfrm>
            <a:custGeom>
              <a:avLst/>
              <a:gdLst>
                <a:gd name="T0" fmla="*/ 0 w 503"/>
                <a:gd name="T1" fmla="*/ 175 h 191"/>
                <a:gd name="T2" fmla="*/ 499 w 503"/>
                <a:gd name="T3" fmla="*/ 0 h 191"/>
                <a:gd name="T4" fmla="*/ 503 w 503"/>
                <a:gd name="T5" fmla="*/ 16 h 191"/>
                <a:gd name="T6" fmla="*/ 4 w 503"/>
                <a:gd name="T7" fmla="*/ 191 h 191"/>
                <a:gd name="T8" fmla="*/ 0 w 503"/>
                <a:gd name="T9" fmla="*/ 175 h 191"/>
                <a:gd name="T10" fmla="*/ 0 w 503"/>
                <a:gd name="T11" fmla="*/ 175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3" h="191">
                  <a:moveTo>
                    <a:pt x="0" y="175"/>
                  </a:moveTo>
                  <a:lnTo>
                    <a:pt x="499" y="0"/>
                  </a:lnTo>
                  <a:lnTo>
                    <a:pt x="503" y="16"/>
                  </a:lnTo>
                  <a:lnTo>
                    <a:pt x="4" y="191"/>
                  </a:lnTo>
                  <a:lnTo>
                    <a:pt x="0" y="175"/>
                  </a:lnTo>
                  <a:lnTo>
                    <a:pt x="0" y="1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77"/>
            <p:cNvSpPr>
              <a:spLocks noEditPoints="1"/>
            </p:cNvSpPr>
            <p:nvPr/>
          </p:nvSpPr>
          <p:spPr bwMode="auto">
            <a:xfrm>
              <a:off x="1706" y="1858"/>
              <a:ext cx="527" cy="211"/>
            </a:xfrm>
            <a:custGeom>
              <a:avLst/>
              <a:gdLst>
                <a:gd name="T0" fmla="*/ 8 w 527"/>
                <a:gd name="T1" fmla="*/ 207 h 211"/>
                <a:gd name="T2" fmla="*/ 4 w 527"/>
                <a:gd name="T3" fmla="*/ 191 h 211"/>
                <a:gd name="T4" fmla="*/ 12 w 527"/>
                <a:gd name="T5" fmla="*/ 187 h 211"/>
                <a:gd name="T6" fmla="*/ 12 w 527"/>
                <a:gd name="T7" fmla="*/ 195 h 211"/>
                <a:gd name="T8" fmla="*/ 12 w 527"/>
                <a:gd name="T9" fmla="*/ 187 h 211"/>
                <a:gd name="T10" fmla="*/ 4 w 527"/>
                <a:gd name="T11" fmla="*/ 191 h 211"/>
                <a:gd name="T12" fmla="*/ 0 w 527"/>
                <a:gd name="T13" fmla="*/ 183 h 211"/>
                <a:gd name="T14" fmla="*/ 515 w 527"/>
                <a:gd name="T15" fmla="*/ 0 h 211"/>
                <a:gd name="T16" fmla="*/ 527 w 527"/>
                <a:gd name="T17" fmla="*/ 32 h 211"/>
                <a:gd name="T18" fmla="*/ 12 w 527"/>
                <a:gd name="T19" fmla="*/ 211 h 211"/>
                <a:gd name="T20" fmla="*/ 8 w 527"/>
                <a:gd name="T21" fmla="*/ 207 h 211"/>
                <a:gd name="T22" fmla="*/ 8 w 527"/>
                <a:gd name="T23" fmla="*/ 207 h 211"/>
                <a:gd name="T24" fmla="*/ 20 w 527"/>
                <a:gd name="T25" fmla="*/ 191 h 211"/>
                <a:gd name="T26" fmla="*/ 507 w 527"/>
                <a:gd name="T27" fmla="*/ 20 h 211"/>
                <a:gd name="T28" fmla="*/ 507 w 527"/>
                <a:gd name="T29" fmla="*/ 20 h 211"/>
                <a:gd name="T30" fmla="*/ 20 w 527"/>
                <a:gd name="T31" fmla="*/ 191 h 211"/>
                <a:gd name="T32" fmla="*/ 20 w 527"/>
                <a:gd name="T33" fmla="*/ 191 h 211"/>
                <a:gd name="T34" fmla="*/ 20 w 527"/>
                <a:gd name="T35" fmla="*/ 19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27" h="211">
                  <a:moveTo>
                    <a:pt x="8" y="207"/>
                  </a:moveTo>
                  <a:lnTo>
                    <a:pt x="4" y="191"/>
                  </a:lnTo>
                  <a:lnTo>
                    <a:pt x="12" y="187"/>
                  </a:lnTo>
                  <a:lnTo>
                    <a:pt x="12" y="195"/>
                  </a:lnTo>
                  <a:lnTo>
                    <a:pt x="12" y="187"/>
                  </a:lnTo>
                  <a:lnTo>
                    <a:pt x="4" y="191"/>
                  </a:lnTo>
                  <a:lnTo>
                    <a:pt x="0" y="183"/>
                  </a:lnTo>
                  <a:lnTo>
                    <a:pt x="515" y="0"/>
                  </a:lnTo>
                  <a:lnTo>
                    <a:pt x="527" y="32"/>
                  </a:lnTo>
                  <a:lnTo>
                    <a:pt x="12" y="211"/>
                  </a:lnTo>
                  <a:lnTo>
                    <a:pt x="8" y="207"/>
                  </a:lnTo>
                  <a:lnTo>
                    <a:pt x="8" y="207"/>
                  </a:lnTo>
                  <a:close/>
                  <a:moveTo>
                    <a:pt x="20" y="191"/>
                  </a:moveTo>
                  <a:lnTo>
                    <a:pt x="507" y="20"/>
                  </a:lnTo>
                  <a:lnTo>
                    <a:pt x="507" y="20"/>
                  </a:lnTo>
                  <a:lnTo>
                    <a:pt x="20" y="191"/>
                  </a:lnTo>
                  <a:lnTo>
                    <a:pt x="20" y="191"/>
                  </a:lnTo>
                  <a:lnTo>
                    <a:pt x="20" y="1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78"/>
            <p:cNvSpPr/>
            <p:nvPr/>
          </p:nvSpPr>
          <p:spPr bwMode="auto">
            <a:xfrm>
              <a:off x="1202" y="2121"/>
              <a:ext cx="380" cy="286"/>
            </a:xfrm>
            <a:custGeom>
              <a:avLst/>
              <a:gdLst>
                <a:gd name="T0" fmla="*/ 0 w 380"/>
                <a:gd name="T1" fmla="*/ 270 h 286"/>
                <a:gd name="T2" fmla="*/ 372 w 380"/>
                <a:gd name="T3" fmla="*/ 0 h 286"/>
                <a:gd name="T4" fmla="*/ 380 w 380"/>
                <a:gd name="T5" fmla="*/ 11 h 286"/>
                <a:gd name="T6" fmla="*/ 12 w 380"/>
                <a:gd name="T7" fmla="*/ 286 h 286"/>
                <a:gd name="T8" fmla="*/ 0 w 380"/>
                <a:gd name="T9" fmla="*/ 270 h 286"/>
                <a:gd name="T10" fmla="*/ 0 w 380"/>
                <a:gd name="T11" fmla="*/ 27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0" h="286">
                  <a:moveTo>
                    <a:pt x="0" y="270"/>
                  </a:moveTo>
                  <a:lnTo>
                    <a:pt x="372" y="0"/>
                  </a:lnTo>
                  <a:lnTo>
                    <a:pt x="380" y="11"/>
                  </a:lnTo>
                  <a:lnTo>
                    <a:pt x="12" y="286"/>
                  </a:lnTo>
                  <a:lnTo>
                    <a:pt x="0" y="270"/>
                  </a:lnTo>
                  <a:lnTo>
                    <a:pt x="0" y="2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79"/>
            <p:cNvSpPr>
              <a:spLocks noEditPoints="1"/>
            </p:cNvSpPr>
            <p:nvPr/>
          </p:nvSpPr>
          <p:spPr bwMode="auto">
            <a:xfrm>
              <a:off x="1190" y="2109"/>
              <a:ext cx="404" cy="306"/>
            </a:xfrm>
            <a:custGeom>
              <a:avLst/>
              <a:gdLst>
                <a:gd name="T0" fmla="*/ 8 w 404"/>
                <a:gd name="T1" fmla="*/ 286 h 306"/>
                <a:gd name="T2" fmla="*/ 12 w 404"/>
                <a:gd name="T3" fmla="*/ 282 h 306"/>
                <a:gd name="T4" fmla="*/ 16 w 404"/>
                <a:gd name="T5" fmla="*/ 290 h 306"/>
                <a:gd name="T6" fmla="*/ 12 w 404"/>
                <a:gd name="T7" fmla="*/ 282 h 306"/>
                <a:gd name="T8" fmla="*/ 8 w 404"/>
                <a:gd name="T9" fmla="*/ 286 h 306"/>
                <a:gd name="T10" fmla="*/ 0 w 404"/>
                <a:gd name="T11" fmla="*/ 282 h 306"/>
                <a:gd name="T12" fmla="*/ 384 w 404"/>
                <a:gd name="T13" fmla="*/ 0 h 306"/>
                <a:gd name="T14" fmla="*/ 404 w 404"/>
                <a:gd name="T15" fmla="*/ 23 h 306"/>
                <a:gd name="T16" fmla="*/ 20 w 404"/>
                <a:gd name="T17" fmla="*/ 306 h 306"/>
                <a:gd name="T18" fmla="*/ 8 w 404"/>
                <a:gd name="T19" fmla="*/ 286 h 306"/>
                <a:gd name="T20" fmla="*/ 8 w 404"/>
                <a:gd name="T21" fmla="*/ 286 h 306"/>
                <a:gd name="T22" fmla="*/ 24 w 404"/>
                <a:gd name="T23" fmla="*/ 286 h 306"/>
                <a:gd name="T24" fmla="*/ 384 w 404"/>
                <a:gd name="T25" fmla="*/ 23 h 306"/>
                <a:gd name="T26" fmla="*/ 24 w 404"/>
                <a:gd name="T27" fmla="*/ 286 h 306"/>
                <a:gd name="T28" fmla="*/ 24 w 404"/>
                <a:gd name="T29" fmla="*/ 286 h 306"/>
                <a:gd name="T30" fmla="*/ 24 w 404"/>
                <a:gd name="T31" fmla="*/ 286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04" h="306">
                  <a:moveTo>
                    <a:pt x="8" y="286"/>
                  </a:moveTo>
                  <a:lnTo>
                    <a:pt x="12" y="282"/>
                  </a:lnTo>
                  <a:lnTo>
                    <a:pt x="16" y="290"/>
                  </a:lnTo>
                  <a:lnTo>
                    <a:pt x="12" y="282"/>
                  </a:lnTo>
                  <a:lnTo>
                    <a:pt x="8" y="286"/>
                  </a:lnTo>
                  <a:lnTo>
                    <a:pt x="0" y="282"/>
                  </a:lnTo>
                  <a:lnTo>
                    <a:pt x="384" y="0"/>
                  </a:lnTo>
                  <a:lnTo>
                    <a:pt x="404" y="23"/>
                  </a:lnTo>
                  <a:lnTo>
                    <a:pt x="20" y="306"/>
                  </a:lnTo>
                  <a:lnTo>
                    <a:pt x="8" y="286"/>
                  </a:lnTo>
                  <a:lnTo>
                    <a:pt x="8" y="286"/>
                  </a:lnTo>
                  <a:close/>
                  <a:moveTo>
                    <a:pt x="24" y="286"/>
                  </a:moveTo>
                  <a:lnTo>
                    <a:pt x="384" y="23"/>
                  </a:lnTo>
                  <a:lnTo>
                    <a:pt x="24" y="286"/>
                  </a:lnTo>
                  <a:lnTo>
                    <a:pt x="24" y="286"/>
                  </a:lnTo>
                  <a:lnTo>
                    <a:pt x="24" y="28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0"/>
            <p:cNvSpPr>
              <a:spLocks noEditPoints="1"/>
            </p:cNvSpPr>
            <p:nvPr/>
          </p:nvSpPr>
          <p:spPr bwMode="auto">
            <a:xfrm>
              <a:off x="1270" y="2340"/>
              <a:ext cx="20" cy="47"/>
            </a:xfrm>
            <a:custGeom>
              <a:avLst/>
              <a:gdLst>
                <a:gd name="T0" fmla="*/ 0 w 5"/>
                <a:gd name="T1" fmla="*/ 5 h 12"/>
                <a:gd name="T2" fmla="*/ 0 w 5"/>
                <a:gd name="T3" fmla="*/ 2 h 12"/>
                <a:gd name="T4" fmla="*/ 0 w 5"/>
                <a:gd name="T5" fmla="*/ 2 h 12"/>
                <a:gd name="T6" fmla="*/ 0 w 5"/>
                <a:gd name="T7" fmla="*/ 2 h 12"/>
                <a:gd name="T8" fmla="*/ 0 w 5"/>
                <a:gd name="T9" fmla="*/ 2 h 12"/>
                <a:gd name="T10" fmla="*/ 1 w 5"/>
                <a:gd name="T11" fmla="*/ 0 h 12"/>
                <a:gd name="T12" fmla="*/ 1 w 5"/>
                <a:gd name="T13" fmla="*/ 0 h 12"/>
                <a:gd name="T14" fmla="*/ 2 w 5"/>
                <a:gd name="T15" fmla="*/ 0 h 12"/>
                <a:gd name="T16" fmla="*/ 2 w 5"/>
                <a:gd name="T17" fmla="*/ 0 h 12"/>
                <a:gd name="T18" fmla="*/ 4 w 5"/>
                <a:gd name="T19" fmla="*/ 1 h 12"/>
                <a:gd name="T20" fmla="*/ 4 w 5"/>
                <a:gd name="T21" fmla="*/ 1 h 12"/>
                <a:gd name="T22" fmla="*/ 4 w 5"/>
                <a:gd name="T23" fmla="*/ 2 h 12"/>
                <a:gd name="T24" fmla="*/ 4 w 5"/>
                <a:gd name="T25" fmla="*/ 2 h 12"/>
                <a:gd name="T26" fmla="*/ 4 w 5"/>
                <a:gd name="T27" fmla="*/ 5 h 12"/>
                <a:gd name="T28" fmla="*/ 4 w 5"/>
                <a:gd name="T29" fmla="*/ 5 h 12"/>
                <a:gd name="T30" fmla="*/ 5 w 5"/>
                <a:gd name="T31" fmla="*/ 9 h 12"/>
                <a:gd name="T32" fmla="*/ 5 w 5"/>
                <a:gd name="T33" fmla="*/ 9 h 12"/>
                <a:gd name="T34" fmla="*/ 2 w 5"/>
                <a:gd name="T35" fmla="*/ 12 h 12"/>
                <a:gd name="T36" fmla="*/ 0 w 5"/>
                <a:gd name="T37" fmla="*/ 5 h 12"/>
                <a:gd name="T38" fmla="*/ 4 w 5"/>
                <a:gd name="T39" fmla="*/ 3 h 12"/>
                <a:gd name="T40" fmla="*/ 2 w 5"/>
                <a:gd name="T41" fmla="*/ 2 h 12"/>
                <a:gd name="T42" fmla="*/ 4 w 5"/>
                <a:gd name="T43" fmla="*/ 3 h 12"/>
                <a:gd name="T44" fmla="*/ 2 w 5"/>
                <a:gd name="T45" fmla="*/ 2 h 12"/>
                <a:gd name="T46" fmla="*/ 2 w 5"/>
                <a:gd name="T47" fmla="*/ 2 h 12"/>
                <a:gd name="T48" fmla="*/ 2 w 5"/>
                <a:gd name="T49" fmla="*/ 2 h 12"/>
                <a:gd name="T50" fmla="*/ 2 w 5"/>
                <a:gd name="T51" fmla="*/ 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5" h="12">
                  <a:moveTo>
                    <a:pt x="0" y="5"/>
                  </a:moveTo>
                  <a:cubicBezTo>
                    <a:pt x="0" y="4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4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7"/>
                    <a:pt x="4" y="8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0" y="10"/>
                    <a:pt x="0" y="7"/>
                    <a:pt x="0" y="5"/>
                  </a:cubicBezTo>
                  <a:close/>
                  <a:moveTo>
                    <a:pt x="4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4" y="3"/>
                    <a:pt x="4" y="3"/>
                    <a:pt x="4" y="3"/>
                  </a:cubicBezTo>
                  <a:close/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1"/>
            <p:cNvSpPr>
              <a:spLocks noEditPoints="1"/>
            </p:cNvSpPr>
            <p:nvPr/>
          </p:nvSpPr>
          <p:spPr bwMode="auto">
            <a:xfrm>
              <a:off x="1262" y="2332"/>
              <a:ext cx="40" cy="67"/>
            </a:xfrm>
            <a:custGeom>
              <a:avLst/>
              <a:gdLst>
                <a:gd name="T0" fmla="*/ 3 w 10"/>
                <a:gd name="T1" fmla="*/ 15 h 17"/>
                <a:gd name="T2" fmla="*/ 0 w 10"/>
                <a:gd name="T3" fmla="*/ 7 h 17"/>
                <a:gd name="T4" fmla="*/ 0 w 10"/>
                <a:gd name="T5" fmla="*/ 7 h 17"/>
                <a:gd name="T6" fmla="*/ 2 w 10"/>
                <a:gd name="T7" fmla="*/ 7 h 17"/>
                <a:gd name="T8" fmla="*/ 0 w 10"/>
                <a:gd name="T9" fmla="*/ 7 h 17"/>
                <a:gd name="T10" fmla="*/ 0 w 10"/>
                <a:gd name="T11" fmla="*/ 4 h 17"/>
                <a:gd name="T12" fmla="*/ 0 w 10"/>
                <a:gd name="T13" fmla="*/ 4 h 17"/>
                <a:gd name="T14" fmla="*/ 0 w 10"/>
                <a:gd name="T15" fmla="*/ 4 h 17"/>
                <a:gd name="T16" fmla="*/ 0 w 10"/>
                <a:gd name="T17" fmla="*/ 4 h 17"/>
                <a:gd name="T18" fmla="*/ 1 w 10"/>
                <a:gd name="T19" fmla="*/ 1 h 17"/>
                <a:gd name="T20" fmla="*/ 1 w 10"/>
                <a:gd name="T21" fmla="*/ 1 h 17"/>
                <a:gd name="T22" fmla="*/ 4 w 10"/>
                <a:gd name="T23" fmla="*/ 0 h 17"/>
                <a:gd name="T24" fmla="*/ 4 w 10"/>
                <a:gd name="T25" fmla="*/ 0 h 17"/>
                <a:gd name="T26" fmla="*/ 8 w 10"/>
                <a:gd name="T27" fmla="*/ 3 h 17"/>
                <a:gd name="T28" fmla="*/ 8 w 10"/>
                <a:gd name="T29" fmla="*/ 3 h 17"/>
                <a:gd name="T30" fmla="*/ 8 w 10"/>
                <a:gd name="T31" fmla="*/ 4 h 17"/>
                <a:gd name="T32" fmla="*/ 8 w 10"/>
                <a:gd name="T33" fmla="*/ 4 h 17"/>
                <a:gd name="T34" fmla="*/ 8 w 10"/>
                <a:gd name="T35" fmla="*/ 4 h 17"/>
                <a:gd name="T36" fmla="*/ 8 w 10"/>
                <a:gd name="T37" fmla="*/ 4 h 17"/>
                <a:gd name="T38" fmla="*/ 8 w 10"/>
                <a:gd name="T39" fmla="*/ 8 h 17"/>
                <a:gd name="T40" fmla="*/ 8 w 10"/>
                <a:gd name="T41" fmla="*/ 8 h 17"/>
                <a:gd name="T42" fmla="*/ 8 w 10"/>
                <a:gd name="T43" fmla="*/ 8 h 17"/>
                <a:gd name="T44" fmla="*/ 8 w 10"/>
                <a:gd name="T45" fmla="*/ 9 h 17"/>
                <a:gd name="T46" fmla="*/ 8 w 10"/>
                <a:gd name="T47" fmla="*/ 9 h 17"/>
                <a:gd name="T48" fmla="*/ 8 w 10"/>
                <a:gd name="T49" fmla="*/ 9 h 17"/>
                <a:gd name="T50" fmla="*/ 10 w 10"/>
                <a:gd name="T51" fmla="*/ 11 h 17"/>
                <a:gd name="T52" fmla="*/ 4 w 10"/>
                <a:gd name="T53" fmla="*/ 17 h 17"/>
                <a:gd name="T54" fmla="*/ 3 w 10"/>
                <a:gd name="T55" fmla="*/ 15 h 17"/>
                <a:gd name="T56" fmla="*/ 4 w 10"/>
                <a:gd name="T57" fmla="*/ 9 h 17"/>
                <a:gd name="T58" fmla="*/ 4 w 10"/>
                <a:gd name="T59" fmla="*/ 8 h 17"/>
                <a:gd name="T60" fmla="*/ 4 w 10"/>
                <a:gd name="T61" fmla="*/ 8 h 17"/>
                <a:gd name="T62" fmla="*/ 4 w 10"/>
                <a:gd name="T63" fmla="*/ 9 h 17"/>
                <a:gd name="T64" fmla="*/ 4 w 10"/>
                <a:gd name="T65" fmla="*/ 7 h 17"/>
                <a:gd name="T66" fmla="*/ 4 w 10"/>
                <a:gd name="T67" fmla="*/ 6 h 17"/>
                <a:gd name="T68" fmla="*/ 4 w 10"/>
                <a:gd name="T69" fmla="*/ 6 h 17"/>
                <a:gd name="T70" fmla="*/ 4 w 10"/>
                <a:gd name="T71" fmla="*/ 6 h 17"/>
                <a:gd name="T72" fmla="*/ 4 w 10"/>
                <a:gd name="T73" fmla="*/ 7 h 17"/>
                <a:gd name="T74" fmla="*/ 6 w 10"/>
                <a:gd name="T75" fmla="*/ 5 h 17"/>
                <a:gd name="T76" fmla="*/ 7 w 10"/>
                <a:gd name="T77" fmla="*/ 4 h 17"/>
                <a:gd name="T78" fmla="*/ 6 w 10"/>
                <a:gd name="T79" fmla="*/ 5 h 17"/>
                <a:gd name="T80" fmla="*/ 6 w 10"/>
                <a:gd name="T81" fmla="*/ 5 h 17"/>
                <a:gd name="T82" fmla="*/ 7 w 10"/>
                <a:gd name="T83" fmla="*/ 4 h 17"/>
                <a:gd name="T84" fmla="*/ 6 w 10"/>
                <a:gd name="T8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" h="17">
                  <a:moveTo>
                    <a:pt x="3" y="15"/>
                  </a:moveTo>
                  <a:cubicBezTo>
                    <a:pt x="0" y="13"/>
                    <a:pt x="0" y="9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7" y="0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8" y="3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5"/>
                    <a:pt x="8" y="6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3" y="15"/>
                    <a:pt x="3" y="15"/>
                    <a:pt x="3" y="15"/>
                  </a:cubicBezTo>
                  <a:close/>
                  <a:moveTo>
                    <a:pt x="4" y="9"/>
                  </a:moveTo>
                  <a:cubicBezTo>
                    <a:pt x="4" y="9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9"/>
                    <a:pt x="4" y="9"/>
                  </a:cubicBezTo>
                  <a:close/>
                  <a:moveTo>
                    <a:pt x="4" y="7"/>
                  </a:moveTo>
                  <a:cubicBezTo>
                    <a:pt x="4" y="7"/>
                    <a:pt x="4" y="7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7"/>
                    <a:pt x="4" y="7"/>
                    <a:pt x="4" y="7"/>
                  </a:cubicBezTo>
                  <a:close/>
                  <a:moveTo>
                    <a:pt x="6" y="5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lose/>
                  <a:moveTo>
                    <a:pt x="6" y="5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6" y="5"/>
                    <a:pt x="6" y="5"/>
                    <a:pt x="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2"/>
            <p:cNvSpPr>
              <a:spLocks noEditPoints="1"/>
            </p:cNvSpPr>
            <p:nvPr/>
          </p:nvSpPr>
          <p:spPr bwMode="auto">
            <a:xfrm>
              <a:off x="1654" y="2065"/>
              <a:ext cx="104" cy="374"/>
            </a:xfrm>
            <a:custGeom>
              <a:avLst/>
              <a:gdLst>
                <a:gd name="T0" fmla="*/ 24 w 104"/>
                <a:gd name="T1" fmla="*/ 287 h 374"/>
                <a:gd name="T2" fmla="*/ 32 w 104"/>
                <a:gd name="T3" fmla="*/ 283 h 374"/>
                <a:gd name="T4" fmla="*/ 40 w 104"/>
                <a:gd name="T5" fmla="*/ 283 h 374"/>
                <a:gd name="T6" fmla="*/ 32 w 104"/>
                <a:gd name="T7" fmla="*/ 283 h 374"/>
                <a:gd name="T8" fmla="*/ 24 w 104"/>
                <a:gd name="T9" fmla="*/ 287 h 374"/>
                <a:gd name="T10" fmla="*/ 24 w 104"/>
                <a:gd name="T11" fmla="*/ 287 h 374"/>
                <a:gd name="T12" fmla="*/ 0 w 104"/>
                <a:gd name="T13" fmla="*/ 0 h 374"/>
                <a:gd name="T14" fmla="*/ 16 w 104"/>
                <a:gd name="T15" fmla="*/ 0 h 374"/>
                <a:gd name="T16" fmla="*/ 104 w 104"/>
                <a:gd name="T17" fmla="*/ 283 h 374"/>
                <a:gd name="T18" fmla="*/ 104 w 104"/>
                <a:gd name="T19" fmla="*/ 374 h 374"/>
                <a:gd name="T20" fmla="*/ 24 w 104"/>
                <a:gd name="T21" fmla="*/ 287 h 374"/>
                <a:gd name="T22" fmla="*/ 24 w 104"/>
                <a:gd name="T23" fmla="*/ 287 h 374"/>
                <a:gd name="T24" fmla="*/ 88 w 104"/>
                <a:gd name="T25" fmla="*/ 330 h 374"/>
                <a:gd name="T26" fmla="*/ 88 w 104"/>
                <a:gd name="T27" fmla="*/ 283 h 374"/>
                <a:gd name="T28" fmla="*/ 24 w 104"/>
                <a:gd name="T29" fmla="*/ 75 h 374"/>
                <a:gd name="T30" fmla="*/ 40 w 104"/>
                <a:gd name="T31" fmla="*/ 279 h 374"/>
                <a:gd name="T32" fmla="*/ 88 w 104"/>
                <a:gd name="T33" fmla="*/ 330 h 374"/>
                <a:gd name="T34" fmla="*/ 88 w 104"/>
                <a:gd name="T35" fmla="*/ 330 h 3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4" h="374">
                  <a:moveTo>
                    <a:pt x="24" y="287"/>
                  </a:moveTo>
                  <a:lnTo>
                    <a:pt x="32" y="283"/>
                  </a:lnTo>
                  <a:lnTo>
                    <a:pt x="40" y="283"/>
                  </a:lnTo>
                  <a:lnTo>
                    <a:pt x="32" y="283"/>
                  </a:lnTo>
                  <a:lnTo>
                    <a:pt x="24" y="287"/>
                  </a:lnTo>
                  <a:lnTo>
                    <a:pt x="24" y="287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04" y="283"/>
                  </a:lnTo>
                  <a:lnTo>
                    <a:pt x="104" y="374"/>
                  </a:lnTo>
                  <a:lnTo>
                    <a:pt x="24" y="287"/>
                  </a:lnTo>
                  <a:lnTo>
                    <a:pt x="24" y="287"/>
                  </a:lnTo>
                  <a:close/>
                  <a:moveTo>
                    <a:pt x="88" y="330"/>
                  </a:moveTo>
                  <a:lnTo>
                    <a:pt x="88" y="283"/>
                  </a:lnTo>
                  <a:lnTo>
                    <a:pt x="24" y="75"/>
                  </a:lnTo>
                  <a:lnTo>
                    <a:pt x="40" y="279"/>
                  </a:lnTo>
                  <a:lnTo>
                    <a:pt x="88" y="330"/>
                  </a:lnTo>
                  <a:lnTo>
                    <a:pt x="88" y="33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83"/>
            <p:cNvSpPr>
              <a:spLocks noEditPoints="1"/>
            </p:cNvSpPr>
            <p:nvPr/>
          </p:nvSpPr>
          <p:spPr bwMode="auto">
            <a:xfrm>
              <a:off x="1646" y="2053"/>
              <a:ext cx="120" cy="406"/>
            </a:xfrm>
            <a:custGeom>
              <a:avLst/>
              <a:gdLst>
                <a:gd name="T0" fmla="*/ 28 w 120"/>
                <a:gd name="T1" fmla="*/ 306 h 406"/>
                <a:gd name="T2" fmla="*/ 24 w 120"/>
                <a:gd name="T3" fmla="*/ 303 h 406"/>
                <a:gd name="T4" fmla="*/ 24 w 120"/>
                <a:gd name="T5" fmla="*/ 303 h 406"/>
                <a:gd name="T6" fmla="*/ 24 w 120"/>
                <a:gd name="T7" fmla="*/ 299 h 406"/>
                <a:gd name="T8" fmla="*/ 24 w 120"/>
                <a:gd name="T9" fmla="*/ 299 h 406"/>
                <a:gd name="T10" fmla="*/ 0 w 120"/>
                <a:gd name="T11" fmla="*/ 8 h 406"/>
                <a:gd name="T12" fmla="*/ 28 w 120"/>
                <a:gd name="T13" fmla="*/ 0 h 406"/>
                <a:gd name="T14" fmla="*/ 120 w 120"/>
                <a:gd name="T15" fmla="*/ 291 h 406"/>
                <a:gd name="T16" fmla="*/ 120 w 120"/>
                <a:gd name="T17" fmla="*/ 406 h 406"/>
                <a:gd name="T18" fmla="*/ 28 w 120"/>
                <a:gd name="T19" fmla="*/ 306 h 406"/>
                <a:gd name="T20" fmla="*/ 28 w 120"/>
                <a:gd name="T21" fmla="*/ 306 h 406"/>
                <a:gd name="T22" fmla="*/ 104 w 120"/>
                <a:gd name="T23" fmla="*/ 362 h 406"/>
                <a:gd name="T24" fmla="*/ 104 w 120"/>
                <a:gd name="T25" fmla="*/ 295 h 406"/>
                <a:gd name="T26" fmla="*/ 104 w 120"/>
                <a:gd name="T27" fmla="*/ 342 h 406"/>
                <a:gd name="T28" fmla="*/ 104 w 120"/>
                <a:gd name="T29" fmla="*/ 362 h 406"/>
                <a:gd name="T30" fmla="*/ 48 w 120"/>
                <a:gd name="T31" fmla="*/ 303 h 406"/>
                <a:gd name="T32" fmla="*/ 48 w 120"/>
                <a:gd name="T33" fmla="*/ 303 h 406"/>
                <a:gd name="T34" fmla="*/ 104 w 120"/>
                <a:gd name="T35" fmla="*/ 362 h 406"/>
                <a:gd name="T36" fmla="*/ 104 w 120"/>
                <a:gd name="T37" fmla="*/ 362 h 406"/>
                <a:gd name="T38" fmla="*/ 96 w 120"/>
                <a:gd name="T39" fmla="*/ 342 h 406"/>
                <a:gd name="T40" fmla="*/ 100 w 120"/>
                <a:gd name="T41" fmla="*/ 338 h 406"/>
                <a:gd name="T42" fmla="*/ 96 w 120"/>
                <a:gd name="T43" fmla="*/ 342 h 406"/>
                <a:gd name="T44" fmla="*/ 96 w 120"/>
                <a:gd name="T45" fmla="*/ 342 h 406"/>
                <a:gd name="T46" fmla="*/ 56 w 120"/>
                <a:gd name="T47" fmla="*/ 287 h 406"/>
                <a:gd name="T48" fmla="*/ 88 w 120"/>
                <a:gd name="T49" fmla="*/ 322 h 406"/>
                <a:gd name="T50" fmla="*/ 88 w 120"/>
                <a:gd name="T51" fmla="*/ 295 h 406"/>
                <a:gd name="T52" fmla="*/ 44 w 120"/>
                <a:gd name="T53" fmla="*/ 159 h 406"/>
                <a:gd name="T54" fmla="*/ 56 w 120"/>
                <a:gd name="T55" fmla="*/ 287 h 406"/>
                <a:gd name="T56" fmla="*/ 56 w 120"/>
                <a:gd name="T57" fmla="*/ 287 h 406"/>
                <a:gd name="T58" fmla="*/ 40 w 120"/>
                <a:gd name="T59" fmla="*/ 287 h 406"/>
                <a:gd name="T60" fmla="*/ 40 w 120"/>
                <a:gd name="T61" fmla="*/ 275 h 406"/>
                <a:gd name="T62" fmla="*/ 40 w 120"/>
                <a:gd name="T63" fmla="*/ 287 h 406"/>
                <a:gd name="T64" fmla="*/ 40 w 120"/>
                <a:gd name="T65" fmla="*/ 287 h 406"/>
                <a:gd name="T66" fmla="*/ 16 w 120"/>
                <a:gd name="T67" fmla="*/ 20 h 406"/>
                <a:gd name="T68" fmla="*/ 24 w 120"/>
                <a:gd name="T69" fmla="*/ 87 h 406"/>
                <a:gd name="T70" fmla="*/ 40 w 120"/>
                <a:gd name="T71" fmla="*/ 83 h 406"/>
                <a:gd name="T72" fmla="*/ 20 w 120"/>
                <a:gd name="T73" fmla="*/ 20 h 406"/>
                <a:gd name="T74" fmla="*/ 16 w 120"/>
                <a:gd name="T75" fmla="*/ 20 h 406"/>
                <a:gd name="T76" fmla="*/ 16 w 120"/>
                <a:gd name="T77" fmla="*/ 20 h 4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0" h="406">
                  <a:moveTo>
                    <a:pt x="28" y="306"/>
                  </a:moveTo>
                  <a:lnTo>
                    <a:pt x="24" y="303"/>
                  </a:lnTo>
                  <a:lnTo>
                    <a:pt x="24" y="303"/>
                  </a:lnTo>
                  <a:lnTo>
                    <a:pt x="24" y="299"/>
                  </a:lnTo>
                  <a:lnTo>
                    <a:pt x="24" y="299"/>
                  </a:lnTo>
                  <a:lnTo>
                    <a:pt x="0" y="8"/>
                  </a:lnTo>
                  <a:lnTo>
                    <a:pt x="28" y="0"/>
                  </a:lnTo>
                  <a:lnTo>
                    <a:pt x="120" y="291"/>
                  </a:lnTo>
                  <a:lnTo>
                    <a:pt x="120" y="406"/>
                  </a:lnTo>
                  <a:lnTo>
                    <a:pt x="28" y="306"/>
                  </a:lnTo>
                  <a:lnTo>
                    <a:pt x="28" y="306"/>
                  </a:lnTo>
                  <a:close/>
                  <a:moveTo>
                    <a:pt x="104" y="362"/>
                  </a:moveTo>
                  <a:lnTo>
                    <a:pt x="104" y="295"/>
                  </a:lnTo>
                  <a:lnTo>
                    <a:pt x="104" y="342"/>
                  </a:lnTo>
                  <a:lnTo>
                    <a:pt x="104" y="362"/>
                  </a:lnTo>
                  <a:lnTo>
                    <a:pt x="48" y="303"/>
                  </a:lnTo>
                  <a:lnTo>
                    <a:pt x="48" y="303"/>
                  </a:lnTo>
                  <a:lnTo>
                    <a:pt x="104" y="362"/>
                  </a:lnTo>
                  <a:lnTo>
                    <a:pt x="104" y="362"/>
                  </a:lnTo>
                  <a:close/>
                  <a:moveTo>
                    <a:pt x="96" y="342"/>
                  </a:moveTo>
                  <a:lnTo>
                    <a:pt x="100" y="338"/>
                  </a:lnTo>
                  <a:lnTo>
                    <a:pt x="96" y="342"/>
                  </a:lnTo>
                  <a:lnTo>
                    <a:pt x="96" y="342"/>
                  </a:lnTo>
                  <a:close/>
                  <a:moveTo>
                    <a:pt x="56" y="287"/>
                  </a:moveTo>
                  <a:lnTo>
                    <a:pt x="88" y="322"/>
                  </a:lnTo>
                  <a:lnTo>
                    <a:pt x="88" y="295"/>
                  </a:lnTo>
                  <a:lnTo>
                    <a:pt x="44" y="159"/>
                  </a:lnTo>
                  <a:lnTo>
                    <a:pt x="56" y="287"/>
                  </a:lnTo>
                  <a:lnTo>
                    <a:pt x="56" y="287"/>
                  </a:lnTo>
                  <a:close/>
                  <a:moveTo>
                    <a:pt x="40" y="287"/>
                  </a:moveTo>
                  <a:lnTo>
                    <a:pt x="40" y="275"/>
                  </a:lnTo>
                  <a:lnTo>
                    <a:pt x="40" y="287"/>
                  </a:lnTo>
                  <a:lnTo>
                    <a:pt x="40" y="287"/>
                  </a:lnTo>
                  <a:close/>
                  <a:moveTo>
                    <a:pt x="16" y="20"/>
                  </a:moveTo>
                  <a:lnTo>
                    <a:pt x="24" y="87"/>
                  </a:lnTo>
                  <a:lnTo>
                    <a:pt x="40" y="83"/>
                  </a:lnTo>
                  <a:lnTo>
                    <a:pt x="20" y="20"/>
                  </a:lnTo>
                  <a:lnTo>
                    <a:pt x="16" y="20"/>
                  </a:lnTo>
                  <a:lnTo>
                    <a:pt x="16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84"/>
            <p:cNvSpPr/>
            <p:nvPr/>
          </p:nvSpPr>
          <p:spPr bwMode="auto">
            <a:xfrm>
              <a:off x="1662" y="2559"/>
              <a:ext cx="84" cy="601"/>
            </a:xfrm>
            <a:custGeom>
              <a:avLst/>
              <a:gdLst>
                <a:gd name="T0" fmla="*/ 0 w 21"/>
                <a:gd name="T1" fmla="*/ 147 h 151"/>
                <a:gd name="T2" fmla="*/ 16 w 21"/>
                <a:gd name="T3" fmla="*/ 143 h 151"/>
                <a:gd name="T4" fmla="*/ 9 w 21"/>
                <a:gd name="T5" fmla="*/ 96 h 151"/>
                <a:gd name="T6" fmla="*/ 9 w 21"/>
                <a:gd name="T7" fmla="*/ 96 h 151"/>
                <a:gd name="T8" fmla="*/ 3 w 21"/>
                <a:gd name="T9" fmla="*/ 3 h 151"/>
                <a:gd name="T10" fmla="*/ 3 w 21"/>
                <a:gd name="T11" fmla="*/ 3 h 151"/>
                <a:gd name="T12" fmla="*/ 3 w 21"/>
                <a:gd name="T13" fmla="*/ 0 h 151"/>
                <a:gd name="T14" fmla="*/ 3 w 21"/>
                <a:gd name="T15" fmla="*/ 0 h 151"/>
                <a:gd name="T16" fmla="*/ 3 w 21"/>
                <a:gd name="T17" fmla="*/ 0 h 151"/>
                <a:gd name="T18" fmla="*/ 7 w 21"/>
                <a:gd name="T19" fmla="*/ 0 h 151"/>
                <a:gd name="T20" fmla="*/ 7 w 21"/>
                <a:gd name="T21" fmla="*/ 3 h 151"/>
                <a:gd name="T22" fmla="*/ 7 w 21"/>
                <a:gd name="T23" fmla="*/ 3 h 151"/>
                <a:gd name="T24" fmla="*/ 13 w 21"/>
                <a:gd name="T25" fmla="*/ 94 h 151"/>
                <a:gd name="T26" fmla="*/ 13 w 21"/>
                <a:gd name="T27" fmla="*/ 94 h 151"/>
                <a:gd name="T28" fmla="*/ 20 w 21"/>
                <a:gd name="T29" fmla="*/ 145 h 151"/>
                <a:gd name="T30" fmla="*/ 20 w 21"/>
                <a:gd name="T31" fmla="*/ 145 h 151"/>
                <a:gd name="T32" fmla="*/ 21 w 21"/>
                <a:gd name="T33" fmla="*/ 146 h 151"/>
                <a:gd name="T34" fmla="*/ 1 w 21"/>
                <a:gd name="T35" fmla="*/ 151 h 151"/>
                <a:gd name="T36" fmla="*/ 0 w 21"/>
                <a:gd name="T37" fmla="*/ 147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1" h="151">
                  <a:moveTo>
                    <a:pt x="0" y="147"/>
                  </a:moveTo>
                  <a:cubicBezTo>
                    <a:pt x="16" y="143"/>
                    <a:pt x="16" y="143"/>
                    <a:pt x="16" y="143"/>
                  </a:cubicBezTo>
                  <a:cubicBezTo>
                    <a:pt x="16" y="137"/>
                    <a:pt x="15" y="116"/>
                    <a:pt x="9" y="96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3" y="74"/>
                    <a:pt x="3" y="17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1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17"/>
                    <a:pt x="7" y="74"/>
                    <a:pt x="13" y="94"/>
                  </a:cubicBezTo>
                  <a:cubicBezTo>
                    <a:pt x="13" y="94"/>
                    <a:pt x="13" y="94"/>
                    <a:pt x="13" y="94"/>
                  </a:cubicBezTo>
                  <a:cubicBezTo>
                    <a:pt x="20" y="119"/>
                    <a:pt x="20" y="144"/>
                    <a:pt x="20" y="145"/>
                  </a:cubicBezTo>
                  <a:cubicBezTo>
                    <a:pt x="20" y="145"/>
                    <a:pt x="20" y="145"/>
                    <a:pt x="20" y="145"/>
                  </a:cubicBezTo>
                  <a:cubicBezTo>
                    <a:pt x="21" y="146"/>
                    <a:pt x="21" y="146"/>
                    <a:pt x="21" y="146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0" y="147"/>
                    <a:pt x="0" y="147"/>
                    <a:pt x="0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85"/>
            <p:cNvSpPr>
              <a:spLocks noEditPoints="1"/>
            </p:cNvSpPr>
            <p:nvPr/>
          </p:nvSpPr>
          <p:spPr bwMode="auto">
            <a:xfrm>
              <a:off x="1650" y="2551"/>
              <a:ext cx="104" cy="617"/>
            </a:xfrm>
            <a:custGeom>
              <a:avLst/>
              <a:gdLst>
                <a:gd name="T0" fmla="*/ 2 w 26"/>
                <a:gd name="T1" fmla="*/ 153 h 155"/>
                <a:gd name="T2" fmla="*/ 1 w 26"/>
                <a:gd name="T3" fmla="*/ 149 h 155"/>
                <a:gd name="T4" fmla="*/ 3 w 26"/>
                <a:gd name="T5" fmla="*/ 149 h 155"/>
                <a:gd name="T6" fmla="*/ 3 w 26"/>
                <a:gd name="T7" fmla="*/ 151 h 155"/>
                <a:gd name="T8" fmla="*/ 3 w 26"/>
                <a:gd name="T9" fmla="*/ 149 h 155"/>
                <a:gd name="T10" fmla="*/ 1 w 26"/>
                <a:gd name="T11" fmla="*/ 149 h 155"/>
                <a:gd name="T12" fmla="*/ 0 w 26"/>
                <a:gd name="T13" fmla="*/ 147 h 155"/>
                <a:gd name="T14" fmla="*/ 17 w 26"/>
                <a:gd name="T15" fmla="*/ 143 h 155"/>
                <a:gd name="T16" fmla="*/ 10 w 26"/>
                <a:gd name="T17" fmla="*/ 98 h 155"/>
                <a:gd name="T18" fmla="*/ 10 w 26"/>
                <a:gd name="T19" fmla="*/ 98 h 155"/>
                <a:gd name="T20" fmla="*/ 4 w 26"/>
                <a:gd name="T21" fmla="*/ 5 h 155"/>
                <a:gd name="T22" fmla="*/ 4 w 26"/>
                <a:gd name="T23" fmla="*/ 5 h 155"/>
                <a:gd name="T24" fmla="*/ 4 w 26"/>
                <a:gd name="T25" fmla="*/ 4 h 155"/>
                <a:gd name="T26" fmla="*/ 4 w 26"/>
                <a:gd name="T27" fmla="*/ 4 h 155"/>
                <a:gd name="T28" fmla="*/ 4 w 26"/>
                <a:gd name="T29" fmla="*/ 2 h 155"/>
                <a:gd name="T30" fmla="*/ 4 w 26"/>
                <a:gd name="T31" fmla="*/ 2 h 155"/>
                <a:gd name="T32" fmla="*/ 4 w 26"/>
                <a:gd name="T33" fmla="*/ 1 h 155"/>
                <a:gd name="T34" fmla="*/ 4 w 26"/>
                <a:gd name="T35" fmla="*/ 1 h 155"/>
                <a:gd name="T36" fmla="*/ 6 w 26"/>
                <a:gd name="T37" fmla="*/ 0 h 155"/>
                <a:gd name="T38" fmla="*/ 6 w 26"/>
                <a:gd name="T39" fmla="*/ 0 h 155"/>
                <a:gd name="T40" fmla="*/ 6 w 26"/>
                <a:gd name="T41" fmla="*/ 0 h 155"/>
                <a:gd name="T42" fmla="*/ 6 w 26"/>
                <a:gd name="T43" fmla="*/ 0 h 155"/>
                <a:gd name="T44" fmla="*/ 12 w 26"/>
                <a:gd name="T45" fmla="*/ 0 h 155"/>
                <a:gd name="T46" fmla="*/ 12 w 26"/>
                <a:gd name="T47" fmla="*/ 2 h 155"/>
                <a:gd name="T48" fmla="*/ 12 w 26"/>
                <a:gd name="T49" fmla="*/ 5 h 155"/>
                <a:gd name="T50" fmla="*/ 12 w 26"/>
                <a:gd name="T51" fmla="*/ 5 h 155"/>
                <a:gd name="T52" fmla="*/ 12 w 26"/>
                <a:gd name="T53" fmla="*/ 6 h 155"/>
                <a:gd name="T54" fmla="*/ 12 w 26"/>
                <a:gd name="T55" fmla="*/ 6 h 155"/>
                <a:gd name="T56" fmla="*/ 18 w 26"/>
                <a:gd name="T57" fmla="*/ 96 h 155"/>
                <a:gd name="T58" fmla="*/ 18 w 26"/>
                <a:gd name="T59" fmla="*/ 96 h 155"/>
                <a:gd name="T60" fmla="*/ 25 w 26"/>
                <a:gd name="T61" fmla="*/ 146 h 155"/>
                <a:gd name="T62" fmla="*/ 25 w 26"/>
                <a:gd name="T63" fmla="*/ 146 h 155"/>
                <a:gd name="T64" fmla="*/ 26 w 26"/>
                <a:gd name="T65" fmla="*/ 150 h 155"/>
                <a:gd name="T66" fmla="*/ 2 w 26"/>
                <a:gd name="T67" fmla="*/ 155 h 155"/>
                <a:gd name="T68" fmla="*/ 2 w 26"/>
                <a:gd name="T69" fmla="*/ 153 h 155"/>
                <a:gd name="T70" fmla="*/ 5 w 26"/>
                <a:gd name="T71" fmla="*/ 150 h 155"/>
                <a:gd name="T72" fmla="*/ 21 w 26"/>
                <a:gd name="T73" fmla="*/ 147 h 155"/>
                <a:gd name="T74" fmla="*/ 21 w 26"/>
                <a:gd name="T75" fmla="*/ 147 h 155"/>
                <a:gd name="T76" fmla="*/ 21 w 26"/>
                <a:gd name="T77" fmla="*/ 147 h 155"/>
                <a:gd name="T78" fmla="*/ 5 w 26"/>
                <a:gd name="T79" fmla="*/ 150 h 155"/>
                <a:gd name="T80" fmla="*/ 5 w 26"/>
                <a:gd name="T81" fmla="*/ 150 h 155"/>
                <a:gd name="T82" fmla="*/ 21 w 26"/>
                <a:gd name="T83" fmla="*/ 145 h 155"/>
                <a:gd name="T84" fmla="*/ 21 w 26"/>
                <a:gd name="T85" fmla="*/ 146 h 155"/>
                <a:gd name="T86" fmla="*/ 17 w 26"/>
                <a:gd name="T87" fmla="*/ 110 h 155"/>
                <a:gd name="T88" fmla="*/ 17 w 26"/>
                <a:gd name="T89" fmla="*/ 110 h 155"/>
                <a:gd name="T90" fmla="*/ 21 w 26"/>
                <a:gd name="T91" fmla="*/ 145 h 155"/>
                <a:gd name="T92" fmla="*/ 17 w 26"/>
                <a:gd name="T93" fmla="*/ 110 h 155"/>
                <a:gd name="T94" fmla="*/ 17 w 26"/>
                <a:gd name="T95" fmla="*/ 110 h 155"/>
                <a:gd name="T96" fmla="*/ 17 w 26"/>
                <a:gd name="T97" fmla="*/ 110 h 155"/>
                <a:gd name="T98" fmla="*/ 17 w 26"/>
                <a:gd name="T99" fmla="*/ 110 h 155"/>
                <a:gd name="T100" fmla="*/ 8 w 26"/>
                <a:gd name="T101" fmla="*/ 4 h 155"/>
                <a:gd name="T102" fmla="*/ 8 w 26"/>
                <a:gd name="T103" fmla="*/ 5 h 155"/>
                <a:gd name="T104" fmla="*/ 8 w 26"/>
                <a:gd name="T105" fmla="*/ 5 h 155"/>
                <a:gd name="T106" fmla="*/ 8 w 26"/>
                <a:gd name="T107" fmla="*/ 4 h 155"/>
                <a:gd name="T108" fmla="*/ 8 w 26"/>
                <a:gd name="T109" fmla="*/ 4 h 155"/>
                <a:gd name="T110" fmla="*/ 8 w 26"/>
                <a:gd name="T111" fmla="*/ 4 h 155"/>
                <a:gd name="T112" fmla="*/ 8 w 26"/>
                <a:gd name="T113" fmla="*/ 4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6" h="155">
                  <a:moveTo>
                    <a:pt x="2" y="153"/>
                  </a:moveTo>
                  <a:cubicBezTo>
                    <a:pt x="1" y="149"/>
                    <a:pt x="1" y="149"/>
                    <a:pt x="1" y="149"/>
                  </a:cubicBezTo>
                  <a:cubicBezTo>
                    <a:pt x="3" y="149"/>
                    <a:pt x="3" y="149"/>
                    <a:pt x="3" y="149"/>
                  </a:cubicBezTo>
                  <a:cubicBezTo>
                    <a:pt x="3" y="151"/>
                    <a:pt x="3" y="151"/>
                    <a:pt x="3" y="151"/>
                  </a:cubicBezTo>
                  <a:cubicBezTo>
                    <a:pt x="3" y="149"/>
                    <a:pt x="3" y="149"/>
                    <a:pt x="3" y="14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17" y="143"/>
                    <a:pt x="17" y="143"/>
                    <a:pt x="17" y="143"/>
                  </a:cubicBezTo>
                  <a:cubicBezTo>
                    <a:pt x="17" y="136"/>
                    <a:pt x="15" y="116"/>
                    <a:pt x="10" y="98"/>
                  </a:cubicBezTo>
                  <a:cubicBezTo>
                    <a:pt x="10" y="98"/>
                    <a:pt x="10" y="98"/>
                    <a:pt x="10" y="98"/>
                  </a:cubicBezTo>
                  <a:cubicBezTo>
                    <a:pt x="4" y="76"/>
                    <a:pt x="4" y="19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2" y="2"/>
                    <a:pt x="12" y="3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5"/>
                    <a:pt x="12" y="6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2" y="21"/>
                    <a:pt x="12" y="77"/>
                    <a:pt x="18" y="96"/>
                  </a:cubicBezTo>
                  <a:cubicBezTo>
                    <a:pt x="18" y="96"/>
                    <a:pt x="18" y="96"/>
                    <a:pt x="18" y="96"/>
                  </a:cubicBezTo>
                  <a:cubicBezTo>
                    <a:pt x="25" y="121"/>
                    <a:pt x="25" y="146"/>
                    <a:pt x="25" y="146"/>
                  </a:cubicBezTo>
                  <a:cubicBezTo>
                    <a:pt x="25" y="146"/>
                    <a:pt x="25" y="146"/>
                    <a:pt x="25" y="146"/>
                  </a:cubicBezTo>
                  <a:cubicBezTo>
                    <a:pt x="26" y="150"/>
                    <a:pt x="26" y="150"/>
                    <a:pt x="26" y="150"/>
                  </a:cubicBezTo>
                  <a:cubicBezTo>
                    <a:pt x="2" y="155"/>
                    <a:pt x="2" y="155"/>
                    <a:pt x="2" y="155"/>
                  </a:cubicBezTo>
                  <a:cubicBezTo>
                    <a:pt x="2" y="153"/>
                    <a:pt x="2" y="153"/>
                    <a:pt x="2" y="153"/>
                  </a:cubicBezTo>
                  <a:close/>
                  <a:moveTo>
                    <a:pt x="5" y="150"/>
                  </a:moveTo>
                  <a:cubicBezTo>
                    <a:pt x="21" y="147"/>
                    <a:pt x="21" y="147"/>
                    <a:pt x="21" y="147"/>
                  </a:cubicBezTo>
                  <a:cubicBezTo>
                    <a:pt x="21" y="147"/>
                    <a:pt x="21" y="147"/>
                    <a:pt x="21" y="147"/>
                  </a:cubicBezTo>
                  <a:cubicBezTo>
                    <a:pt x="21" y="147"/>
                    <a:pt x="21" y="147"/>
                    <a:pt x="21" y="147"/>
                  </a:cubicBezTo>
                  <a:cubicBezTo>
                    <a:pt x="5" y="150"/>
                    <a:pt x="5" y="150"/>
                    <a:pt x="5" y="150"/>
                  </a:cubicBezTo>
                  <a:cubicBezTo>
                    <a:pt x="5" y="150"/>
                    <a:pt x="5" y="150"/>
                    <a:pt x="5" y="150"/>
                  </a:cubicBezTo>
                  <a:close/>
                  <a:moveTo>
                    <a:pt x="21" y="145"/>
                  </a:moveTo>
                  <a:cubicBezTo>
                    <a:pt x="21" y="146"/>
                    <a:pt x="21" y="146"/>
                    <a:pt x="21" y="146"/>
                  </a:cubicBezTo>
                  <a:cubicBezTo>
                    <a:pt x="21" y="143"/>
                    <a:pt x="21" y="128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20" y="126"/>
                    <a:pt x="21" y="140"/>
                    <a:pt x="21" y="145"/>
                  </a:cubicBezTo>
                  <a:close/>
                  <a:moveTo>
                    <a:pt x="17" y="110"/>
                  </a:moveTo>
                  <a:cubicBezTo>
                    <a:pt x="17" y="110"/>
                    <a:pt x="17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ubicBezTo>
                    <a:pt x="17" y="110"/>
                    <a:pt x="17" y="110"/>
                    <a:pt x="17" y="110"/>
                  </a:cubicBezTo>
                  <a:close/>
                  <a:moveTo>
                    <a:pt x="8" y="4"/>
                  </a:moveTo>
                  <a:cubicBezTo>
                    <a:pt x="8" y="4"/>
                    <a:pt x="8" y="4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86"/>
            <p:cNvSpPr/>
            <p:nvPr/>
          </p:nvSpPr>
          <p:spPr bwMode="auto">
            <a:xfrm>
              <a:off x="1865" y="2379"/>
              <a:ext cx="444" cy="160"/>
            </a:xfrm>
            <a:custGeom>
              <a:avLst/>
              <a:gdLst>
                <a:gd name="T0" fmla="*/ 87 w 111"/>
                <a:gd name="T1" fmla="*/ 38 h 40"/>
                <a:gd name="T2" fmla="*/ 79 w 111"/>
                <a:gd name="T3" fmla="*/ 27 h 40"/>
                <a:gd name="T4" fmla="*/ 79 w 111"/>
                <a:gd name="T5" fmla="*/ 27 h 40"/>
                <a:gd name="T6" fmla="*/ 58 w 111"/>
                <a:gd name="T7" fmla="*/ 7 h 40"/>
                <a:gd name="T8" fmla="*/ 58 w 111"/>
                <a:gd name="T9" fmla="*/ 7 h 40"/>
                <a:gd name="T10" fmla="*/ 49 w 111"/>
                <a:gd name="T11" fmla="*/ 4 h 40"/>
                <a:gd name="T12" fmla="*/ 49 w 111"/>
                <a:gd name="T13" fmla="*/ 4 h 40"/>
                <a:gd name="T14" fmla="*/ 19 w 111"/>
                <a:gd name="T15" fmla="*/ 15 h 40"/>
                <a:gd name="T16" fmla="*/ 19 w 111"/>
                <a:gd name="T17" fmla="*/ 15 h 40"/>
                <a:gd name="T18" fmla="*/ 2 w 111"/>
                <a:gd name="T19" fmla="*/ 25 h 40"/>
                <a:gd name="T20" fmla="*/ 2 w 111"/>
                <a:gd name="T21" fmla="*/ 25 h 40"/>
                <a:gd name="T22" fmla="*/ 0 w 111"/>
                <a:gd name="T23" fmla="*/ 22 h 40"/>
                <a:gd name="T24" fmla="*/ 49 w 111"/>
                <a:gd name="T25" fmla="*/ 0 h 40"/>
                <a:gd name="T26" fmla="*/ 49 w 111"/>
                <a:gd name="T27" fmla="*/ 0 h 40"/>
                <a:gd name="T28" fmla="*/ 60 w 111"/>
                <a:gd name="T29" fmla="*/ 3 h 40"/>
                <a:gd name="T30" fmla="*/ 60 w 111"/>
                <a:gd name="T31" fmla="*/ 3 h 40"/>
                <a:gd name="T32" fmla="*/ 89 w 111"/>
                <a:gd name="T33" fmla="*/ 35 h 40"/>
                <a:gd name="T34" fmla="*/ 89 w 111"/>
                <a:gd name="T35" fmla="*/ 35 h 40"/>
                <a:gd name="T36" fmla="*/ 109 w 111"/>
                <a:gd name="T37" fmla="*/ 25 h 40"/>
                <a:gd name="T38" fmla="*/ 111 w 111"/>
                <a:gd name="T39" fmla="*/ 29 h 40"/>
                <a:gd name="T40" fmla="*/ 88 w 111"/>
                <a:gd name="T41" fmla="*/ 40 h 40"/>
                <a:gd name="T42" fmla="*/ 87 w 111"/>
                <a:gd name="T43" fmla="*/ 38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11" h="40">
                  <a:moveTo>
                    <a:pt x="87" y="38"/>
                  </a:moveTo>
                  <a:cubicBezTo>
                    <a:pt x="87" y="38"/>
                    <a:pt x="84" y="33"/>
                    <a:pt x="79" y="27"/>
                  </a:cubicBezTo>
                  <a:cubicBezTo>
                    <a:pt x="79" y="27"/>
                    <a:pt x="79" y="27"/>
                    <a:pt x="79" y="27"/>
                  </a:cubicBezTo>
                  <a:cubicBezTo>
                    <a:pt x="74" y="21"/>
                    <a:pt x="67" y="13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6" y="5"/>
                    <a:pt x="53" y="4"/>
                    <a:pt x="49" y="4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40" y="4"/>
                    <a:pt x="28" y="9"/>
                    <a:pt x="19" y="15"/>
                  </a:cubicBezTo>
                  <a:cubicBezTo>
                    <a:pt x="19" y="15"/>
                    <a:pt x="19" y="15"/>
                    <a:pt x="19" y="15"/>
                  </a:cubicBezTo>
                  <a:cubicBezTo>
                    <a:pt x="9" y="20"/>
                    <a:pt x="2" y="25"/>
                    <a:pt x="2" y="25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28" y="0"/>
                    <a:pt x="49" y="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53" y="0"/>
                    <a:pt x="57" y="1"/>
                    <a:pt x="60" y="3"/>
                  </a:cubicBezTo>
                  <a:cubicBezTo>
                    <a:pt x="60" y="3"/>
                    <a:pt x="60" y="3"/>
                    <a:pt x="60" y="3"/>
                  </a:cubicBezTo>
                  <a:cubicBezTo>
                    <a:pt x="76" y="14"/>
                    <a:pt x="86" y="30"/>
                    <a:pt x="89" y="35"/>
                  </a:cubicBezTo>
                  <a:cubicBezTo>
                    <a:pt x="89" y="35"/>
                    <a:pt x="89" y="35"/>
                    <a:pt x="89" y="35"/>
                  </a:cubicBezTo>
                  <a:cubicBezTo>
                    <a:pt x="109" y="25"/>
                    <a:pt x="109" y="25"/>
                    <a:pt x="109" y="25"/>
                  </a:cubicBezTo>
                  <a:cubicBezTo>
                    <a:pt x="111" y="29"/>
                    <a:pt x="111" y="29"/>
                    <a:pt x="111" y="29"/>
                  </a:cubicBezTo>
                  <a:cubicBezTo>
                    <a:pt x="88" y="40"/>
                    <a:pt x="88" y="40"/>
                    <a:pt x="88" y="40"/>
                  </a:cubicBezTo>
                  <a:cubicBezTo>
                    <a:pt x="87" y="38"/>
                    <a:pt x="87" y="38"/>
                    <a:pt x="87" y="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87"/>
            <p:cNvSpPr>
              <a:spLocks noEditPoints="1"/>
            </p:cNvSpPr>
            <p:nvPr/>
          </p:nvSpPr>
          <p:spPr bwMode="auto">
            <a:xfrm>
              <a:off x="1849" y="2371"/>
              <a:ext cx="472" cy="176"/>
            </a:xfrm>
            <a:custGeom>
              <a:avLst/>
              <a:gdLst>
                <a:gd name="T0" fmla="*/ 89 w 118"/>
                <a:gd name="T1" fmla="*/ 41 h 44"/>
                <a:gd name="T2" fmla="*/ 89 w 118"/>
                <a:gd name="T3" fmla="*/ 41 h 44"/>
                <a:gd name="T4" fmla="*/ 89 w 118"/>
                <a:gd name="T5" fmla="*/ 41 h 44"/>
                <a:gd name="T6" fmla="*/ 89 w 118"/>
                <a:gd name="T7" fmla="*/ 40 h 44"/>
                <a:gd name="T8" fmla="*/ 87 w 118"/>
                <a:gd name="T9" fmla="*/ 38 h 44"/>
                <a:gd name="T10" fmla="*/ 81 w 118"/>
                <a:gd name="T11" fmla="*/ 30 h 44"/>
                <a:gd name="T12" fmla="*/ 61 w 118"/>
                <a:gd name="T13" fmla="*/ 10 h 44"/>
                <a:gd name="T14" fmla="*/ 53 w 118"/>
                <a:gd name="T15" fmla="*/ 8 h 44"/>
                <a:gd name="T16" fmla="*/ 24 w 118"/>
                <a:gd name="T17" fmla="*/ 18 h 44"/>
                <a:gd name="T18" fmla="*/ 8 w 118"/>
                <a:gd name="T19" fmla="*/ 29 h 44"/>
                <a:gd name="T20" fmla="*/ 7 w 118"/>
                <a:gd name="T21" fmla="*/ 29 h 44"/>
                <a:gd name="T22" fmla="*/ 6 w 118"/>
                <a:gd name="T23" fmla="*/ 30 h 44"/>
                <a:gd name="T24" fmla="*/ 3 w 118"/>
                <a:gd name="T25" fmla="*/ 22 h 44"/>
                <a:gd name="T26" fmla="*/ 4 w 118"/>
                <a:gd name="T27" fmla="*/ 22 h 44"/>
                <a:gd name="T28" fmla="*/ 8 w 118"/>
                <a:gd name="T29" fmla="*/ 19 h 44"/>
                <a:gd name="T30" fmla="*/ 20 w 118"/>
                <a:gd name="T31" fmla="*/ 11 h 44"/>
                <a:gd name="T32" fmla="*/ 53 w 118"/>
                <a:gd name="T33" fmla="*/ 0 h 44"/>
                <a:gd name="T34" fmla="*/ 66 w 118"/>
                <a:gd name="T35" fmla="*/ 4 h 44"/>
                <a:gd name="T36" fmla="*/ 94 w 118"/>
                <a:gd name="T37" fmla="*/ 34 h 44"/>
                <a:gd name="T38" fmla="*/ 118 w 118"/>
                <a:gd name="T39" fmla="*/ 32 h 44"/>
                <a:gd name="T40" fmla="*/ 90 w 118"/>
                <a:gd name="T41" fmla="*/ 43 h 44"/>
                <a:gd name="T42" fmla="*/ 89 w 118"/>
                <a:gd name="T43" fmla="*/ 41 h 44"/>
                <a:gd name="T44" fmla="*/ 91 w 118"/>
                <a:gd name="T45" fmla="*/ 40 h 44"/>
                <a:gd name="T46" fmla="*/ 91 w 118"/>
                <a:gd name="T47" fmla="*/ 40 h 44"/>
                <a:gd name="T48" fmla="*/ 91 w 118"/>
                <a:gd name="T49" fmla="*/ 40 h 44"/>
                <a:gd name="T50" fmla="*/ 112 w 118"/>
                <a:gd name="T51" fmla="*/ 30 h 44"/>
                <a:gd name="T52" fmla="*/ 92 w 118"/>
                <a:gd name="T53" fmla="*/ 38 h 44"/>
                <a:gd name="T54" fmla="*/ 81 w 118"/>
                <a:gd name="T55" fmla="*/ 23 h 44"/>
                <a:gd name="T56" fmla="*/ 85 w 118"/>
                <a:gd name="T57" fmla="*/ 28 h 44"/>
                <a:gd name="T58" fmla="*/ 92 w 118"/>
                <a:gd name="T59" fmla="*/ 39 h 44"/>
                <a:gd name="T60" fmla="*/ 93 w 118"/>
                <a:gd name="T61" fmla="*/ 39 h 44"/>
                <a:gd name="T62" fmla="*/ 93 w 118"/>
                <a:gd name="T63" fmla="*/ 39 h 44"/>
                <a:gd name="T64" fmla="*/ 93 w 118"/>
                <a:gd name="T65" fmla="*/ 39 h 44"/>
                <a:gd name="T66" fmla="*/ 7 w 118"/>
                <a:gd name="T67" fmla="*/ 25 h 44"/>
                <a:gd name="T68" fmla="*/ 7 w 118"/>
                <a:gd name="T69" fmla="*/ 25 h 44"/>
                <a:gd name="T70" fmla="*/ 8 w 118"/>
                <a:gd name="T71" fmla="*/ 23 h 44"/>
                <a:gd name="T72" fmla="*/ 10 w 118"/>
                <a:gd name="T73" fmla="*/ 22 h 44"/>
                <a:gd name="T74" fmla="*/ 19 w 118"/>
                <a:gd name="T75" fmla="*/ 17 h 44"/>
                <a:gd name="T76" fmla="*/ 81 w 118"/>
                <a:gd name="T77" fmla="*/ 23 h 44"/>
                <a:gd name="T78" fmla="*/ 80 w 118"/>
                <a:gd name="T79" fmla="*/ 23 h 44"/>
                <a:gd name="T80" fmla="*/ 80 w 118"/>
                <a:gd name="T81" fmla="*/ 22 h 44"/>
                <a:gd name="T82" fmla="*/ 80 w 118"/>
                <a:gd name="T83" fmla="*/ 22 h 44"/>
                <a:gd name="T84" fmla="*/ 59 w 118"/>
                <a:gd name="T85" fmla="*/ 5 h 44"/>
                <a:gd name="T86" fmla="*/ 53 w 118"/>
                <a:gd name="T87" fmla="*/ 4 h 44"/>
                <a:gd name="T88" fmla="*/ 53 w 118"/>
                <a:gd name="T89" fmla="*/ 4 h 44"/>
                <a:gd name="T90" fmla="*/ 53 w 118"/>
                <a:gd name="T91" fmla="*/ 4 h 44"/>
                <a:gd name="T92" fmla="*/ 53 w 118"/>
                <a:gd name="T93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18" h="44">
                  <a:moveTo>
                    <a:pt x="90" y="43"/>
                  </a:move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9" y="41"/>
                    <a:pt x="89" y="41"/>
                  </a:cubicBezTo>
                  <a:cubicBezTo>
                    <a:pt x="89" y="41"/>
                    <a:pt x="89" y="41"/>
                    <a:pt x="89" y="40"/>
                  </a:cubicBezTo>
                  <a:cubicBezTo>
                    <a:pt x="89" y="40"/>
                    <a:pt x="89" y="40"/>
                    <a:pt x="89" y="40"/>
                  </a:cubicBezTo>
                  <a:cubicBezTo>
                    <a:pt x="88" y="40"/>
                    <a:pt x="88" y="39"/>
                    <a:pt x="87" y="38"/>
                  </a:cubicBezTo>
                  <a:cubicBezTo>
                    <a:pt x="87" y="38"/>
                    <a:pt x="87" y="38"/>
                    <a:pt x="87" y="38"/>
                  </a:cubicBezTo>
                  <a:cubicBezTo>
                    <a:pt x="86" y="36"/>
                    <a:pt x="84" y="33"/>
                    <a:pt x="81" y="30"/>
                  </a:cubicBezTo>
                  <a:cubicBezTo>
                    <a:pt x="81" y="30"/>
                    <a:pt x="81" y="30"/>
                    <a:pt x="81" y="30"/>
                  </a:cubicBezTo>
                  <a:cubicBezTo>
                    <a:pt x="77" y="24"/>
                    <a:pt x="69" y="16"/>
                    <a:pt x="61" y="10"/>
                  </a:cubicBezTo>
                  <a:cubicBezTo>
                    <a:pt x="61" y="10"/>
                    <a:pt x="61" y="10"/>
                    <a:pt x="61" y="10"/>
                  </a:cubicBezTo>
                  <a:cubicBezTo>
                    <a:pt x="59" y="9"/>
                    <a:pt x="56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44" y="8"/>
                    <a:pt x="33" y="13"/>
                    <a:pt x="24" y="18"/>
                  </a:cubicBezTo>
                  <a:cubicBezTo>
                    <a:pt x="24" y="18"/>
                    <a:pt x="24" y="18"/>
                    <a:pt x="24" y="18"/>
                  </a:cubicBezTo>
                  <a:cubicBezTo>
                    <a:pt x="15" y="24"/>
                    <a:pt x="8" y="29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8" y="29"/>
                    <a:pt x="8" y="29"/>
                    <a:pt x="7" y="29"/>
                  </a:cubicBezTo>
                  <a:cubicBezTo>
                    <a:pt x="7" y="29"/>
                    <a:pt x="7" y="29"/>
                    <a:pt x="7" y="29"/>
                  </a:cubicBezTo>
                  <a:cubicBezTo>
                    <a:pt x="6" y="30"/>
                    <a:pt x="6" y="30"/>
                    <a:pt x="6" y="30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3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5" y="21"/>
                    <a:pt x="6" y="20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11" y="17"/>
                    <a:pt x="15" y="14"/>
                    <a:pt x="20" y="11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30" y="6"/>
                    <a:pt x="42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7" y="0"/>
                    <a:pt x="62" y="1"/>
                    <a:pt x="66" y="4"/>
                  </a:cubicBezTo>
                  <a:cubicBezTo>
                    <a:pt x="66" y="4"/>
                    <a:pt x="66" y="4"/>
                    <a:pt x="66" y="4"/>
                  </a:cubicBezTo>
                  <a:cubicBezTo>
                    <a:pt x="80" y="14"/>
                    <a:pt x="90" y="28"/>
                    <a:pt x="94" y="34"/>
                  </a:cubicBezTo>
                  <a:cubicBezTo>
                    <a:pt x="94" y="34"/>
                    <a:pt x="94" y="34"/>
                    <a:pt x="94" y="34"/>
                  </a:cubicBezTo>
                  <a:cubicBezTo>
                    <a:pt x="114" y="25"/>
                    <a:pt x="114" y="25"/>
                    <a:pt x="114" y="25"/>
                  </a:cubicBezTo>
                  <a:cubicBezTo>
                    <a:pt x="118" y="32"/>
                    <a:pt x="118" y="32"/>
                    <a:pt x="118" y="32"/>
                  </a:cubicBezTo>
                  <a:cubicBezTo>
                    <a:pt x="91" y="44"/>
                    <a:pt x="91" y="44"/>
                    <a:pt x="91" y="44"/>
                  </a:cubicBezTo>
                  <a:cubicBezTo>
                    <a:pt x="90" y="43"/>
                    <a:pt x="90" y="43"/>
                    <a:pt x="90" y="43"/>
                  </a:cubicBezTo>
                  <a:close/>
                  <a:moveTo>
                    <a:pt x="91" y="40"/>
                  </a:moveTo>
                  <a:cubicBezTo>
                    <a:pt x="89" y="41"/>
                    <a:pt x="89" y="41"/>
                    <a:pt x="89" y="41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1" y="40"/>
                    <a:pt x="91" y="40"/>
                    <a:pt x="91" y="40"/>
                  </a:cubicBezTo>
                  <a:close/>
                  <a:moveTo>
                    <a:pt x="91" y="40"/>
                  </a:moveTo>
                  <a:cubicBezTo>
                    <a:pt x="92" y="38"/>
                    <a:pt x="92" y="38"/>
                    <a:pt x="92" y="38"/>
                  </a:cubicBezTo>
                  <a:cubicBezTo>
                    <a:pt x="91" y="40"/>
                    <a:pt x="91" y="40"/>
                    <a:pt x="91" y="40"/>
                  </a:cubicBezTo>
                  <a:close/>
                  <a:moveTo>
                    <a:pt x="93" y="39"/>
                  </a:moveTo>
                  <a:cubicBezTo>
                    <a:pt x="112" y="30"/>
                    <a:pt x="112" y="30"/>
                    <a:pt x="112" y="30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2" y="38"/>
                    <a:pt x="92" y="38"/>
                    <a:pt x="92" y="38"/>
                  </a:cubicBezTo>
                  <a:cubicBezTo>
                    <a:pt x="90" y="35"/>
                    <a:pt x="86" y="29"/>
                    <a:pt x="81" y="23"/>
                  </a:cubicBezTo>
                  <a:cubicBezTo>
                    <a:pt x="81" y="23"/>
                    <a:pt x="81" y="23"/>
                    <a:pt x="81" y="23"/>
                  </a:cubicBezTo>
                  <a:cubicBezTo>
                    <a:pt x="82" y="25"/>
                    <a:pt x="83" y="26"/>
                    <a:pt x="85" y="28"/>
                  </a:cubicBezTo>
                  <a:cubicBezTo>
                    <a:pt x="85" y="28"/>
                    <a:pt x="85" y="28"/>
                    <a:pt x="85" y="28"/>
                  </a:cubicBezTo>
                  <a:cubicBezTo>
                    <a:pt x="89" y="33"/>
                    <a:pt x="92" y="37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2" y="39"/>
                    <a:pt x="92" y="39"/>
                    <a:pt x="92" y="39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3" y="39"/>
                    <a:pt x="93" y="39"/>
                  </a:cubicBezTo>
                  <a:cubicBezTo>
                    <a:pt x="93" y="39"/>
                    <a:pt x="93" y="39"/>
                    <a:pt x="93" y="39"/>
                  </a:cubicBezTo>
                  <a:close/>
                  <a:moveTo>
                    <a:pt x="7" y="25"/>
                  </a:move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ubicBezTo>
                    <a:pt x="7" y="25"/>
                    <a:pt x="7" y="25"/>
                    <a:pt x="7" y="25"/>
                  </a:cubicBezTo>
                  <a:close/>
                  <a:moveTo>
                    <a:pt x="8" y="23"/>
                  </a:moveTo>
                  <a:cubicBezTo>
                    <a:pt x="9" y="23"/>
                    <a:pt x="9" y="23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2" y="21"/>
                    <a:pt x="15" y="19"/>
                    <a:pt x="19" y="17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19"/>
                    <a:pt x="11" y="22"/>
                    <a:pt x="8" y="23"/>
                  </a:cubicBezTo>
                  <a:close/>
                  <a:moveTo>
                    <a:pt x="81" y="23"/>
                  </a:moveTo>
                  <a:cubicBezTo>
                    <a:pt x="81" y="23"/>
                    <a:pt x="81" y="23"/>
                    <a:pt x="80" y="23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81" y="23"/>
                    <a:pt x="81" y="23"/>
                    <a:pt x="81" y="23"/>
                  </a:cubicBezTo>
                  <a:close/>
                  <a:moveTo>
                    <a:pt x="80" y="22"/>
                  </a:moveTo>
                  <a:cubicBezTo>
                    <a:pt x="80" y="22"/>
                    <a:pt x="80" y="22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lose/>
                  <a:moveTo>
                    <a:pt x="59" y="5"/>
                  </a:moveTo>
                  <a:cubicBezTo>
                    <a:pt x="57" y="4"/>
                    <a:pt x="55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5" y="4"/>
                    <a:pt x="57" y="4"/>
                    <a:pt x="59" y="5"/>
                  </a:cubicBezTo>
                  <a:close/>
                  <a:moveTo>
                    <a:pt x="53" y="4"/>
                  </a:move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88"/>
            <p:cNvSpPr/>
            <p:nvPr/>
          </p:nvSpPr>
          <p:spPr bwMode="auto">
            <a:xfrm>
              <a:off x="2193" y="1822"/>
              <a:ext cx="100" cy="68"/>
            </a:xfrm>
            <a:custGeom>
              <a:avLst/>
              <a:gdLst>
                <a:gd name="T0" fmla="*/ 0 w 100"/>
                <a:gd name="T1" fmla="*/ 68 h 68"/>
                <a:gd name="T2" fmla="*/ 32 w 100"/>
                <a:gd name="T3" fmla="*/ 0 h 68"/>
                <a:gd name="T4" fmla="*/ 48 w 100"/>
                <a:gd name="T5" fmla="*/ 8 h 68"/>
                <a:gd name="T6" fmla="*/ 28 w 100"/>
                <a:gd name="T7" fmla="*/ 52 h 68"/>
                <a:gd name="T8" fmla="*/ 100 w 100"/>
                <a:gd name="T9" fmla="*/ 52 h 68"/>
                <a:gd name="T10" fmla="*/ 100 w 100"/>
                <a:gd name="T11" fmla="*/ 68 h 68"/>
                <a:gd name="T12" fmla="*/ 0 w 100"/>
                <a:gd name="T13" fmla="*/ 68 h 68"/>
                <a:gd name="T14" fmla="*/ 0 w 100"/>
                <a:gd name="T15" fmla="*/ 6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68">
                  <a:moveTo>
                    <a:pt x="0" y="68"/>
                  </a:moveTo>
                  <a:lnTo>
                    <a:pt x="32" y="0"/>
                  </a:lnTo>
                  <a:lnTo>
                    <a:pt x="48" y="8"/>
                  </a:lnTo>
                  <a:lnTo>
                    <a:pt x="28" y="52"/>
                  </a:lnTo>
                  <a:lnTo>
                    <a:pt x="100" y="52"/>
                  </a:lnTo>
                  <a:lnTo>
                    <a:pt x="100" y="68"/>
                  </a:lnTo>
                  <a:lnTo>
                    <a:pt x="0" y="68"/>
                  </a:lnTo>
                  <a:lnTo>
                    <a:pt x="0" y="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89"/>
            <p:cNvSpPr/>
            <p:nvPr/>
          </p:nvSpPr>
          <p:spPr bwMode="auto">
            <a:xfrm>
              <a:off x="2181" y="1810"/>
              <a:ext cx="120" cy="87"/>
            </a:xfrm>
            <a:custGeom>
              <a:avLst/>
              <a:gdLst>
                <a:gd name="T0" fmla="*/ 12 w 120"/>
                <a:gd name="T1" fmla="*/ 87 h 87"/>
                <a:gd name="T2" fmla="*/ 12 w 120"/>
                <a:gd name="T3" fmla="*/ 80 h 87"/>
                <a:gd name="T4" fmla="*/ 20 w 120"/>
                <a:gd name="T5" fmla="*/ 83 h 87"/>
                <a:gd name="T6" fmla="*/ 12 w 120"/>
                <a:gd name="T7" fmla="*/ 80 h 87"/>
                <a:gd name="T8" fmla="*/ 12 w 120"/>
                <a:gd name="T9" fmla="*/ 87 h 87"/>
                <a:gd name="T10" fmla="*/ 0 w 120"/>
                <a:gd name="T11" fmla="*/ 87 h 87"/>
                <a:gd name="T12" fmla="*/ 40 w 120"/>
                <a:gd name="T13" fmla="*/ 0 h 87"/>
                <a:gd name="T14" fmla="*/ 68 w 120"/>
                <a:gd name="T15" fmla="*/ 16 h 87"/>
                <a:gd name="T16" fmla="*/ 52 w 120"/>
                <a:gd name="T17" fmla="*/ 56 h 87"/>
                <a:gd name="T18" fmla="*/ 120 w 120"/>
                <a:gd name="T19" fmla="*/ 56 h 87"/>
                <a:gd name="T20" fmla="*/ 120 w 120"/>
                <a:gd name="T21" fmla="*/ 87 h 87"/>
                <a:gd name="T22" fmla="*/ 12 w 120"/>
                <a:gd name="T23" fmla="*/ 87 h 87"/>
                <a:gd name="T24" fmla="*/ 12 w 120"/>
                <a:gd name="T2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20" h="87">
                  <a:moveTo>
                    <a:pt x="12" y="87"/>
                  </a:moveTo>
                  <a:lnTo>
                    <a:pt x="12" y="80"/>
                  </a:lnTo>
                  <a:lnTo>
                    <a:pt x="20" y="83"/>
                  </a:lnTo>
                  <a:lnTo>
                    <a:pt x="12" y="80"/>
                  </a:lnTo>
                  <a:lnTo>
                    <a:pt x="12" y="87"/>
                  </a:lnTo>
                  <a:lnTo>
                    <a:pt x="0" y="87"/>
                  </a:lnTo>
                  <a:lnTo>
                    <a:pt x="40" y="0"/>
                  </a:lnTo>
                  <a:lnTo>
                    <a:pt x="68" y="16"/>
                  </a:lnTo>
                  <a:lnTo>
                    <a:pt x="52" y="56"/>
                  </a:lnTo>
                  <a:lnTo>
                    <a:pt x="120" y="56"/>
                  </a:lnTo>
                  <a:lnTo>
                    <a:pt x="120" y="87"/>
                  </a:lnTo>
                  <a:lnTo>
                    <a:pt x="12" y="87"/>
                  </a:lnTo>
                  <a:lnTo>
                    <a:pt x="12" y="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0"/>
            <p:cNvSpPr/>
            <p:nvPr/>
          </p:nvSpPr>
          <p:spPr bwMode="auto">
            <a:xfrm>
              <a:off x="2205" y="1846"/>
              <a:ext cx="64" cy="44"/>
            </a:xfrm>
            <a:custGeom>
              <a:avLst/>
              <a:gdLst>
                <a:gd name="T0" fmla="*/ 0 w 64"/>
                <a:gd name="T1" fmla="*/ 28 h 44"/>
                <a:gd name="T2" fmla="*/ 60 w 64"/>
                <a:gd name="T3" fmla="*/ 0 h 44"/>
                <a:gd name="T4" fmla="*/ 64 w 64"/>
                <a:gd name="T5" fmla="*/ 16 h 44"/>
                <a:gd name="T6" fmla="*/ 4 w 64"/>
                <a:gd name="T7" fmla="*/ 44 h 44"/>
                <a:gd name="T8" fmla="*/ 0 w 64"/>
                <a:gd name="T9" fmla="*/ 28 h 44"/>
                <a:gd name="T10" fmla="*/ 0 w 64"/>
                <a:gd name="T11" fmla="*/ 28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44">
                  <a:moveTo>
                    <a:pt x="0" y="28"/>
                  </a:moveTo>
                  <a:lnTo>
                    <a:pt x="60" y="0"/>
                  </a:lnTo>
                  <a:lnTo>
                    <a:pt x="64" y="16"/>
                  </a:lnTo>
                  <a:lnTo>
                    <a:pt x="4" y="44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1"/>
            <p:cNvSpPr/>
            <p:nvPr/>
          </p:nvSpPr>
          <p:spPr bwMode="auto">
            <a:xfrm>
              <a:off x="2193" y="1834"/>
              <a:ext cx="88" cy="63"/>
            </a:xfrm>
            <a:custGeom>
              <a:avLst/>
              <a:gdLst>
                <a:gd name="T0" fmla="*/ 4 w 88"/>
                <a:gd name="T1" fmla="*/ 44 h 63"/>
                <a:gd name="T2" fmla="*/ 12 w 88"/>
                <a:gd name="T3" fmla="*/ 40 h 63"/>
                <a:gd name="T4" fmla="*/ 16 w 88"/>
                <a:gd name="T5" fmla="*/ 48 h 63"/>
                <a:gd name="T6" fmla="*/ 12 w 88"/>
                <a:gd name="T7" fmla="*/ 40 h 63"/>
                <a:gd name="T8" fmla="*/ 4 w 88"/>
                <a:gd name="T9" fmla="*/ 44 h 63"/>
                <a:gd name="T10" fmla="*/ 0 w 88"/>
                <a:gd name="T11" fmla="*/ 36 h 63"/>
                <a:gd name="T12" fmla="*/ 76 w 88"/>
                <a:gd name="T13" fmla="*/ 0 h 63"/>
                <a:gd name="T14" fmla="*/ 88 w 88"/>
                <a:gd name="T15" fmla="*/ 32 h 63"/>
                <a:gd name="T16" fmla="*/ 16 w 88"/>
                <a:gd name="T17" fmla="*/ 63 h 63"/>
                <a:gd name="T18" fmla="*/ 4 w 88"/>
                <a:gd name="T19" fmla="*/ 44 h 63"/>
                <a:gd name="T20" fmla="*/ 4 w 88"/>
                <a:gd name="T21" fmla="*/ 44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8" h="63">
                  <a:moveTo>
                    <a:pt x="4" y="44"/>
                  </a:moveTo>
                  <a:lnTo>
                    <a:pt x="12" y="40"/>
                  </a:lnTo>
                  <a:lnTo>
                    <a:pt x="16" y="48"/>
                  </a:lnTo>
                  <a:lnTo>
                    <a:pt x="12" y="40"/>
                  </a:lnTo>
                  <a:lnTo>
                    <a:pt x="4" y="44"/>
                  </a:lnTo>
                  <a:lnTo>
                    <a:pt x="0" y="36"/>
                  </a:lnTo>
                  <a:lnTo>
                    <a:pt x="76" y="0"/>
                  </a:lnTo>
                  <a:lnTo>
                    <a:pt x="88" y="32"/>
                  </a:lnTo>
                  <a:lnTo>
                    <a:pt x="16" y="63"/>
                  </a:lnTo>
                  <a:lnTo>
                    <a:pt x="4" y="44"/>
                  </a:lnTo>
                  <a:lnTo>
                    <a:pt x="4" y="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101" name="文本框 100">
            <a:extLst>
              <a:ext uri="{FF2B5EF4-FFF2-40B4-BE49-F238E27FC236}">
                <a16:creationId xmlns:a16="http://schemas.microsoft.com/office/drawing/2014/main" id="{7CCED10F-AC58-434F-BFF8-74147FC2314A}"/>
              </a:ext>
            </a:extLst>
          </p:cNvPr>
          <p:cNvSpPr txBox="1"/>
          <p:nvPr/>
        </p:nvSpPr>
        <p:spPr>
          <a:xfrm>
            <a:off x="6473917" y="5435664"/>
            <a:ext cx="45557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altLang="zh-CN" sz="2800" dirty="0">
                <a:latin typeface="DFKai-SB" panose="03000509000000000000" pitchFamily="65" charset="-120"/>
                <a:ea typeface="DFKai-SB" panose="03000509000000000000" pitchFamily="65" charset="-120"/>
              </a:rPr>
              <a:t>4.</a:t>
            </a:r>
            <a:r>
              <a:rPr lang="zh-CN" altLang="en-US" sz="2800" b="1" kern="0" dirty="0">
                <a:latin typeface="DFKai-SB" panose="03000509000000000000" pitchFamily="65" charset="-120"/>
                <a:ea typeface="DFKai-SB" panose="03000509000000000000" pitchFamily="65" charset="-120"/>
              </a:rPr>
              <a:t>家長如何參與幼兒成長？</a:t>
            </a:r>
          </a:p>
        </p:txBody>
      </p:sp>
    </p:spTree>
    <p:extLst>
      <p:ext uri="{BB962C8B-B14F-4D97-AF65-F5344CB8AC3E}">
        <p14:creationId xmlns:p14="http://schemas.microsoft.com/office/powerpoint/2010/main" val="42367610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「bronfenbrenner 生態系統理論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799" y="1139314"/>
            <a:ext cx="6414713" cy="5746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5"/>
          <p:cNvSpPr>
            <a:spLocks noGrp="1"/>
          </p:cNvSpPr>
          <p:nvPr>
            <p:ph type="title" idx="4294967295"/>
          </p:nvPr>
        </p:nvSpPr>
        <p:spPr>
          <a:xfrm>
            <a:off x="721605" y="178199"/>
            <a:ext cx="10515600" cy="1325562"/>
          </a:xfrm>
        </p:spPr>
        <p:txBody>
          <a:bodyPr>
            <a:normAutofit/>
          </a:bodyPr>
          <a:lstStyle/>
          <a:p>
            <a:pPr algn="ctr"/>
            <a:r>
              <a:rPr lang="zh-CN" altLang="en-US" sz="44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家庭</a:t>
            </a:r>
            <a:r>
              <a:rPr lang="zh-CN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是幼兒幸福人生的起點</a:t>
            </a:r>
            <a:endParaRPr lang="zh-MO" altLang="en-US" sz="4400" b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內容版面配置區 6"/>
          <p:cNvSpPr>
            <a:spLocks noGrp="1"/>
          </p:cNvSpPr>
          <p:nvPr>
            <p:ph idx="4294967295"/>
          </p:nvPr>
        </p:nvSpPr>
        <p:spPr>
          <a:xfrm>
            <a:off x="446751" y="1774312"/>
            <a:ext cx="5305462" cy="452596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MO" sz="28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Bronfenbrenner</a:t>
            </a:r>
            <a:r>
              <a:rPr lang="zh-CN" altLang="en-US" sz="28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生態系統理論中亦提出：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家庭</a:t>
            </a:r>
            <a:r>
              <a:rPr lang="zh-CN" altLang="en-US" sz="28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在</a:t>
            </a:r>
            <a:r>
              <a:rPr lang="zh-TW" altLang="en-US" sz="28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“</a:t>
            </a:r>
            <a:r>
              <a:rPr lang="zh-CN" altLang="en-US" sz="28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中環境</a:t>
            </a:r>
            <a:r>
              <a:rPr lang="zh-TW" altLang="en-US" sz="28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”</a:t>
            </a:r>
            <a:r>
              <a:rPr lang="zh-CN" altLang="en-US" sz="28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系統中扮演著最具有影響力的角色，這種影響力對孩子健康、語言的發展、安全感和信念感的建立都有著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決定性的作用</a:t>
            </a:r>
            <a:r>
              <a:rPr lang="zh-CN" altLang="en-US" sz="28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。</a:t>
            </a:r>
            <a:endParaRPr lang="zh-MO" altLang="en-US" sz="2800" b="1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253A-625D-47D3-A605-D5FF3E1529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788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88503" y="389930"/>
            <a:ext cx="11103497" cy="864000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你的孩子（</a:t>
            </a:r>
            <a:r>
              <a:rPr lang="en-US" altLang="zh-HK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0-3</a:t>
            </a:r>
            <a:r>
              <a:rPr lang="zh-CN" altLang="en-US" sz="40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歲）</a:t>
            </a:r>
            <a:r>
              <a:rPr lang="zh-TW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真正</a:t>
            </a:r>
            <a:r>
              <a:rPr lang="zh-CN" altLang="en-US" sz="40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的需要是什麼</a:t>
            </a:r>
            <a:r>
              <a:rPr lang="zh-TW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altLang="zh-HK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Winnicott</a:t>
            </a:r>
            <a:r>
              <a:rPr lang="en-US" altLang="zh-HK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D. 1956) </a:t>
            </a:r>
            <a:r>
              <a:rPr lang="zh-TW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</a:t>
            </a:r>
            <a:endParaRPr lang="zh-HK" altLang="en-US" sz="2000" b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253A-625D-47D3-A605-D5FF3E1529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21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931" y="2977940"/>
            <a:ext cx="3819020" cy="285406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6114" y="2841378"/>
            <a:ext cx="2270493" cy="309699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2745" y="2871580"/>
            <a:ext cx="2439950" cy="3066788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8030679" y="2072164"/>
            <a:ext cx="2581940" cy="64633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F7B63E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家長的陪伴</a:t>
            </a:r>
            <a:endParaRPr lang="zh-MO" altLang="en-US" sz="3600" b="1" dirty="0">
              <a:solidFill>
                <a:srgbClr val="F7B63E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492745" y="2054097"/>
            <a:ext cx="2545426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70AD47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家長的聲音</a:t>
            </a:r>
            <a:endParaRPr lang="zh-MO" altLang="en-US" sz="3600" b="1" dirty="0">
              <a:solidFill>
                <a:srgbClr val="70AD47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29681" y="2054098"/>
            <a:ext cx="2570557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600" b="1" dirty="0">
                <a:solidFill>
                  <a:srgbClr val="76AADB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家長的懷抱</a:t>
            </a:r>
            <a:endParaRPr lang="zh-MO" altLang="en-US" sz="3600" b="1" dirty="0">
              <a:solidFill>
                <a:srgbClr val="76AADB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75376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14896" y="206684"/>
            <a:ext cx="10160725" cy="888909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嬰幼兒「智．動．情．語」</a:t>
            </a:r>
            <a:r>
              <a:rPr lang="zh-CN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成長</a:t>
            </a:r>
            <a:r>
              <a:rPr lang="zh-CN" altLang="en-US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歷程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025496"/>
              </p:ext>
            </p:extLst>
          </p:nvPr>
        </p:nvGraphicFramePr>
        <p:xfrm>
          <a:off x="96980" y="1143000"/>
          <a:ext cx="11977255" cy="5575232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7412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38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855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8873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879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0706">
                <a:tc>
                  <a:txBody>
                    <a:bodyPr/>
                    <a:lstStyle/>
                    <a:p>
                      <a:pPr algn="ctr"/>
                      <a:endParaRPr lang="zh-CN" altLang="en-US" sz="2000" b="1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新細明體" panose="02020500000000000000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智力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動作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情感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語言</a:t>
                      </a:r>
                      <a:endParaRPr lang="zh-CN" altLang="en-US" sz="24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9034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kern="1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6-12</a:t>
                      </a:r>
                    </a:p>
                    <a:p>
                      <a:pPr algn="ctr"/>
                      <a:r>
                        <a:rPr lang="zh-CN" altLang="en-US" sz="2000" b="1" kern="1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個月</a:t>
                      </a:r>
                      <a:endParaRPr lang="en-US" altLang="zh-CN" sz="2000" b="1" kern="1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b="1" kern="1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能理解簡單的表情</a:t>
                      </a:r>
                      <a:endParaRPr lang="en-US" altLang="zh-CN" sz="2400" b="1" kern="1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b="1" kern="12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逐步有模仿能力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b="1" kern="1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坐穩</a:t>
                      </a:r>
                      <a:r>
                        <a:rPr lang="zh-CN" altLang="en-US" sz="2400" b="1" kern="1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，逐步爬</a:t>
                      </a:r>
                      <a:endParaRPr lang="en-US" altLang="zh-CN" sz="2400" b="1" kern="1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400" b="1" kern="1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lang="zh-CN" altLang="en-US" sz="2400" b="1" kern="1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個月左右能站立</a:t>
                      </a:r>
                      <a:endParaRPr lang="zh-TW" altLang="en-US" sz="2400" b="1" kern="1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TW" sz="2400" b="1" kern="1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12</a:t>
                      </a:r>
                      <a:r>
                        <a:rPr lang="zh-CN" altLang="en-US" sz="2400" b="1" kern="1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個月手指逐漸靈活</a:t>
                      </a:r>
                      <a:endParaRPr lang="zh-CN" altLang="en-US" sz="2400" b="1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b="1" kern="1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對特定照顧者</a:t>
                      </a:r>
                      <a:r>
                        <a:rPr lang="zh-CN" altLang="en-US" sz="24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強烈的依附感情</a:t>
                      </a:r>
                      <a:endParaRPr lang="en-US" altLang="zh-CN" sz="24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分離焦慮</a:t>
                      </a:r>
                      <a:endParaRPr lang="en-US" altLang="zh-CN" sz="24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endParaRPr lang="zh-CN" altLang="en-US" sz="2400" b="1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新細明體" panose="02020500000000000000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b="1" kern="12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接受性語言比表達性語言發展早</a:t>
                      </a:r>
                      <a:endParaRPr lang="en-US" altLang="zh-CN" sz="2400" b="1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b="1" kern="12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能聽懂簡單指令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27686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2000" b="1" kern="12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2000" b="1" kern="12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主動、有目的的探索事物</a:t>
                      </a:r>
                      <a:endParaRPr lang="en-US" altLang="zh-CN" sz="24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b="1" kern="1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模仿和記憶能力大幅進步</a:t>
                      </a:r>
                      <a:endParaRPr lang="zh-TW" altLang="en-US" sz="2400" b="1" kern="1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能獨立行走；撿拾地上的物品；使用手的頻率增多</a:t>
                      </a:r>
                      <a:endParaRPr lang="en-US" altLang="zh-CN" sz="2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歲半之後能跑步</a:t>
                      </a:r>
                      <a:endParaRPr lang="zh-CN" altLang="en-US" sz="2400" b="1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b="1" kern="12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分離焦慮的強度和頻率降低</a:t>
                      </a:r>
                      <a:endParaRPr lang="en-US" altLang="zh-CN" sz="2400" b="1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出現生氣、嫉妒、悲傷、羞愧等情緒，這些情緒通常與主要照顧者有關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b="1" kern="1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開始說出第一個有意義的話，如</a:t>
                      </a:r>
                      <a:r>
                        <a:rPr lang="zh-TW" altLang="en-US" sz="2400" b="1" kern="1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「媽媽」</a:t>
                      </a:r>
                      <a:endParaRPr lang="en-US" altLang="zh-CN" sz="2400" b="1" kern="1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2400" b="1" kern="1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zh-CN" altLang="en-US" sz="2400" b="1" kern="1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歲半之後能掌握溝通的特質（輪流說話、禮貌）</a:t>
                      </a:r>
                      <a:endParaRPr lang="en-US" altLang="zh-CN" sz="2400" b="1" kern="1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54496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9325304"/>
              </p:ext>
            </p:extLst>
          </p:nvPr>
        </p:nvGraphicFramePr>
        <p:xfrm>
          <a:off x="147146" y="475242"/>
          <a:ext cx="11908220" cy="6034795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2822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32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1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065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756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90004">
                <a:tc>
                  <a:txBody>
                    <a:bodyPr/>
                    <a:lstStyle/>
                    <a:p>
                      <a:pPr algn="ctr"/>
                      <a:endParaRPr lang="zh-CN" altLang="en-US" sz="1800" b="1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新細明體" panose="02020500000000000000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kern="12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智力</a:t>
                      </a:r>
                      <a:endParaRPr lang="zh-CN" altLang="en-US" sz="2400" b="1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kern="12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動作</a:t>
                      </a:r>
                      <a:endParaRPr lang="zh-CN" altLang="en-US" sz="2400" b="1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kern="12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情感</a:t>
                      </a:r>
                      <a:endParaRPr lang="zh-CN" altLang="en-US" sz="2400" b="1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400" kern="12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語言</a:t>
                      </a:r>
                      <a:endParaRPr lang="zh-CN" altLang="en-US" sz="2400" b="1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3459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kern="1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zh-CN" altLang="en-US" sz="2400" b="1" kern="1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歲</a:t>
                      </a:r>
                      <a:endParaRPr lang="zh-CN" altLang="en-US" sz="2400" b="1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b="1" kern="1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能配對顏色、形狀、物品大小</a:t>
                      </a:r>
                      <a:endParaRPr lang="zh-TW" altLang="en-US" sz="2400" b="1" kern="1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b="1" kern="1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可完成</a:t>
                      </a:r>
                      <a:r>
                        <a:rPr lang="en-US" altLang="zh-TW" sz="2400" b="1" kern="1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3-5</a:t>
                      </a:r>
                      <a:r>
                        <a:rPr lang="zh-TW" altLang="en-US" sz="2400" b="1" kern="1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塊拼圖</a:t>
                      </a:r>
                      <a:r>
                        <a:rPr lang="zh-CN" altLang="en-US" sz="2400" b="1" kern="1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。</a:t>
                      </a:r>
                      <a:endParaRPr lang="zh-TW" altLang="en-US" sz="2400" b="1" kern="1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知道自己的名字，知道主要身體部分的名稱及用途</a:t>
                      </a:r>
                      <a:endParaRPr lang="zh-CN" altLang="en-US" sz="2400" b="1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b="1" kern="1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大肌肉發展：自如步行，拖拉物品</a:t>
                      </a:r>
                      <a:endParaRPr lang="en-US" altLang="zh-TW" sz="2400" b="1" kern="1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b="1" kern="1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小肌肉能一頁一頁翻書，撕開糖果包裝紙</a:t>
                      </a:r>
                      <a:endParaRPr lang="en-US" altLang="zh-CN" sz="2400" b="1" kern="1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b="1" kern="1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能拉簡單拖穿衣</a:t>
                      </a:r>
                      <a:endParaRPr lang="zh-TW" altLang="en-US" sz="2400" b="1" kern="1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b="1" kern="1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與其他幼兒相處時，只能個別玩玩具，</a:t>
                      </a:r>
                      <a:r>
                        <a:rPr lang="zh-CN" altLang="en-US" sz="2400" b="1" kern="120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未懂得分享</a:t>
                      </a:r>
                      <a:endParaRPr lang="en-US" altLang="zh-TW" sz="2400" b="1" kern="12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容易生氣也容易受到其他物品的吸引而忘記之前的不快</a:t>
                      </a:r>
                      <a:endParaRPr lang="zh-CN" altLang="en-US" sz="2400" b="1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TW" altLang="en-US" sz="2400" b="1" kern="1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明白</a:t>
                      </a:r>
                      <a:r>
                        <a:rPr lang="zh-CN" altLang="en-US" sz="2400" b="1" kern="1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常用的名詞、形容詞、關係詞</a:t>
                      </a:r>
                      <a:endParaRPr lang="en-US" altLang="zh-CN" sz="2400" b="1" kern="1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b="1" kern="1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喜歡發問，問為什麼</a:t>
                      </a:r>
                      <a:endParaRPr lang="en-US" altLang="zh-CN" sz="2400" b="1" kern="1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04136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400" b="1" kern="1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zh-CN" altLang="en-US" sz="2400" b="1" kern="1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歲</a:t>
                      </a:r>
                      <a:endParaRPr lang="zh-CN" altLang="en-US" sz="2400" b="1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能分辨大小、長短、粗細</a:t>
                      </a:r>
                      <a:endParaRPr lang="en-US" altLang="zh-CN" sz="2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能認識</a:t>
                      </a:r>
                      <a:r>
                        <a:rPr lang="en-US" altLang="zh-CN" sz="2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3-4</a:t>
                      </a:r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種顏色</a:t>
                      </a:r>
                      <a:endParaRPr lang="en-US" altLang="zh-CN" sz="2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知道自己的名字、性別、年齡</a:t>
                      </a:r>
                      <a:endParaRPr lang="zh-CN" altLang="en-US" sz="2400" b="1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大肌肉能一步一級上樓梯</a:t>
                      </a:r>
                      <a:endParaRPr lang="en-US" altLang="zh-CN" sz="2400" b="1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b="1" kern="1200" dirty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小肌肉進一步精細發展，能執筆胡亂把顏色填上</a:t>
                      </a:r>
                      <a:endParaRPr lang="zh-CN" altLang="en-US" sz="2400" b="1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b="1" kern="1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能獨自玩遊戲</a:t>
                      </a:r>
                      <a:endParaRPr lang="en-US" altLang="zh-CN" sz="2400" b="1" kern="1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b="1" kern="1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開始學會分享玩具</a:t>
                      </a:r>
                      <a:endParaRPr lang="en-US" altLang="zh-CN" sz="2400" b="1" kern="1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b="1" kern="12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懂得禮貌，會說「唔該」</a:t>
                      </a:r>
                      <a:endParaRPr lang="zh-TW" altLang="en-US" sz="2400" b="1" kern="12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b="1" kern="12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語言理解能力快速發展</a:t>
                      </a:r>
                      <a:endParaRPr lang="en-US" altLang="zh-CN" sz="2400" b="1" kern="1200" dirty="0">
                        <a:solidFill>
                          <a:sysClr val="windowText" lastClr="000000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l" defTabSz="914400" rtl="0" eaLnBrk="1" latinLnBrk="0" hangingPunct="1"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2400" b="1" kern="1200" dirty="0">
                          <a:solidFill>
                            <a:sysClr val="windowText" lastClr="000000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留心聽故事，並主動要求重複講述喜歡的故事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5108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Freeform 26"/>
          <p:cNvSpPr>
            <a:spLocks noEditPoints="1"/>
          </p:cNvSpPr>
          <p:nvPr/>
        </p:nvSpPr>
        <p:spPr bwMode="auto">
          <a:xfrm rot="21063611">
            <a:off x="1147757" y="457043"/>
            <a:ext cx="1320487" cy="645185"/>
          </a:xfrm>
          <a:custGeom>
            <a:avLst/>
            <a:gdLst>
              <a:gd name="T0" fmla="*/ 612 w 703"/>
              <a:gd name="T1" fmla="*/ 61 h 344"/>
              <a:gd name="T2" fmla="*/ 465 w 703"/>
              <a:gd name="T3" fmla="*/ 68 h 344"/>
              <a:gd name="T4" fmla="*/ 468 w 703"/>
              <a:gd name="T5" fmla="*/ 92 h 344"/>
              <a:gd name="T6" fmla="*/ 576 w 703"/>
              <a:gd name="T7" fmla="*/ 87 h 344"/>
              <a:gd name="T8" fmla="*/ 631 w 703"/>
              <a:gd name="T9" fmla="*/ 99 h 344"/>
              <a:gd name="T10" fmla="*/ 605 w 703"/>
              <a:gd name="T11" fmla="*/ 154 h 344"/>
              <a:gd name="T12" fmla="*/ 503 w 703"/>
              <a:gd name="T13" fmla="*/ 193 h 344"/>
              <a:gd name="T14" fmla="*/ 500 w 703"/>
              <a:gd name="T15" fmla="*/ 158 h 344"/>
              <a:gd name="T16" fmla="*/ 403 w 703"/>
              <a:gd name="T17" fmla="*/ 55 h 344"/>
              <a:gd name="T18" fmla="*/ 392 w 703"/>
              <a:gd name="T19" fmla="*/ 73 h 344"/>
              <a:gd name="T20" fmla="*/ 470 w 703"/>
              <a:gd name="T21" fmla="*/ 158 h 344"/>
              <a:gd name="T22" fmla="*/ 474 w 703"/>
              <a:gd name="T23" fmla="*/ 201 h 344"/>
              <a:gd name="T24" fmla="*/ 310 w 703"/>
              <a:gd name="T25" fmla="*/ 235 h 344"/>
              <a:gd name="T26" fmla="*/ 250 w 703"/>
              <a:gd name="T27" fmla="*/ 249 h 344"/>
              <a:gd name="T28" fmla="*/ 264 w 703"/>
              <a:gd name="T29" fmla="*/ 105 h 344"/>
              <a:gd name="T30" fmla="*/ 366 w 703"/>
              <a:gd name="T31" fmla="*/ 62 h 344"/>
              <a:gd name="T32" fmla="*/ 378 w 703"/>
              <a:gd name="T33" fmla="*/ 54 h 344"/>
              <a:gd name="T34" fmla="*/ 247 w 703"/>
              <a:gd name="T35" fmla="*/ 80 h 344"/>
              <a:gd name="T36" fmla="*/ 220 w 703"/>
              <a:gd name="T37" fmla="*/ 255 h 344"/>
              <a:gd name="T38" fmla="*/ 99 w 703"/>
              <a:gd name="T39" fmla="*/ 255 h 344"/>
              <a:gd name="T40" fmla="*/ 89 w 703"/>
              <a:gd name="T41" fmla="*/ 189 h 344"/>
              <a:gd name="T42" fmla="*/ 190 w 703"/>
              <a:gd name="T43" fmla="*/ 148 h 344"/>
              <a:gd name="T44" fmla="*/ 197 w 703"/>
              <a:gd name="T45" fmla="*/ 132 h 344"/>
              <a:gd name="T46" fmla="*/ 46 w 703"/>
              <a:gd name="T47" fmla="*/ 257 h 344"/>
              <a:gd name="T48" fmla="*/ 154 w 703"/>
              <a:gd name="T49" fmla="*/ 291 h 344"/>
              <a:gd name="T50" fmla="*/ 240 w 703"/>
              <a:gd name="T51" fmla="*/ 282 h 344"/>
              <a:gd name="T52" fmla="*/ 460 w 703"/>
              <a:gd name="T53" fmla="*/ 283 h 344"/>
              <a:gd name="T54" fmla="*/ 496 w 703"/>
              <a:gd name="T55" fmla="*/ 228 h 344"/>
              <a:gd name="T56" fmla="*/ 661 w 703"/>
              <a:gd name="T57" fmla="*/ 154 h 344"/>
              <a:gd name="T58" fmla="*/ 612 w 703"/>
              <a:gd name="T59" fmla="*/ 61 h 344"/>
              <a:gd name="T60" fmla="*/ 278 w 703"/>
              <a:gd name="T61" fmla="*/ 275 h 344"/>
              <a:gd name="T62" fmla="*/ 304 w 703"/>
              <a:gd name="T63" fmla="*/ 269 h 344"/>
              <a:gd name="T64" fmla="*/ 460 w 703"/>
              <a:gd name="T65" fmla="*/ 236 h 344"/>
              <a:gd name="T66" fmla="*/ 439 w 703"/>
              <a:gd name="T67" fmla="*/ 262 h 344"/>
              <a:gd name="T68" fmla="*/ 278 w 703"/>
              <a:gd name="T69" fmla="*/ 275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3" h="344">
                <a:moveTo>
                  <a:pt x="612" y="61"/>
                </a:moveTo>
                <a:cubicBezTo>
                  <a:pt x="565" y="51"/>
                  <a:pt x="511" y="58"/>
                  <a:pt x="465" y="68"/>
                </a:cubicBezTo>
                <a:cubicBezTo>
                  <a:pt x="451" y="71"/>
                  <a:pt x="455" y="91"/>
                  <a:pt x="468" y="92"/>
                </a:cubicBezTo>
                <a:cubicBezTo>
                  <a:pt x="504" y="94"/>
                  <a:pt x="540" y="86"/>
                  <a:pt x="576" y="87"/>
                </a:cubicBezTo>
                <a:cubicBezTo>
                  <a:pt x="595" y="87"/>
                  <a:pt x="615" y="89"/>
                  <a:pt x="631" y="99"/>
                </a:cubicBezTo>
                <a:cubicBezTo>
                  <a:pt x="665" y="120"/>
                  <a:pt x="623" y="145"/>
                  <a:pt x="605" y="154"/>
                </a:cubicBezTo>
                <a:cubicBezTo>
                  <a:pt x="572" y="171"/>
                  <a:pt x="538" y="183"/>
                  <a:pt x="503" y="193"/>
                </a:cubicBezTo>
                <a:cubicBezTo>
                  <a:pt x="504" y="181"/>
                  <a:pt x="503" y="169"/>
                  <a:pt x="500" y="158"/>
                </a:cubicBezTo>
                <a:cubicBezTo>
                  <a:pt x="490" y="115"/>
                  <a:pt x="444" y="68"/>
                  <a:pt x="403" y="55"/>
                </a:cubicBezTo>
                <a:cubicBezTo>
                  <a:pt x="392" y="52"/>
                  <a:pt x="386" y="66"/>
                  <a:pt x="392" y="73"/>
                </a:cubicBezTo>
                <a:cubicBezTo>
                  <a:pt x="419" y="103"/>
                  <a:pt x="454" y="119"/>
                  <a:pt x="470" y="158"/>
                </a:cubicBezTo>
                <a:cubicBezTo>
                  <a:pt x="475" y="173"/>
                  <a:pt x="476" y="187"/>
                  <a:pt x="474" y="201"/>
                </a:cubicBezTo>
                <a:cubicBezTo>
                  <a:pt x="420" y="214"/>
                  <a:pt x="364" y="223"/>
                  <a:pt x="310" y="235"/>
                </a:cubicBezTo>
                <a:cubicBezTo>
                  <a:pt x="291" y="240"/>
                  <a:pt x="271" y="244"/>
                  <a:pt x="250" y="249"/>
                </a:cubicBezTo>
                <a:cubicBezTo>
                  <a:pt x="216" y="205"/>
                  <a:pt x="234" y="145"/>
                  <a:pt x="264" y="105"/>
                </a:cubicBezTo>
                <a:cubicBezTo>
                  <a:pt x="284" y="80"/>
                  <a:pt x="333" y="33"/>
                  <a:pt x="366" y="62"/>
                </a:cubicBezTo>
                <a:cubicBezTo>
                  <a:pt x="372" y="68"/>
                  <a:pt x="382" y="61"/>
                  <a:pt x="378" y="54"/>
                </a:cubicBezTo>
                <a:cubicBezTo>
                  <a:pt x="345" y="0"/>
                  <a:pt x="276" y="47"/>
                  <a:pt x="247" y="80"/>
                </a:cubicBezTo>
                <a:cubicBezTo>
                  <a:pt x="204" y="130"/>
                  <a:pt x="189" y="198"/>
                  <a:pt x="220" y="255"/>
                </a:cubicBezTo>
                <a:cubicBezTo>
                  <a:pt x="179" y="262"/>
                  <a:pt x="137" y="265"/>
                  <a:pt x="99" y="255"/>
                </a:cubicBezTo>
                <a:cubicBezTo>
                  <a:pt x="61" y="245"/>
                  <a:pt x="65" y="212"/>
                  <a:pt x="89" y="189"/>
                </a:cubicBezTo>
                <a:cubicBezTo>
                  <a:pt x="111" y="167"/>
                  <a:pt x="158" y="143"/>
                  <a:pt x="190" y="148"/>
                </a:cubicBezTo>
                <a:cubicBezTo>
                  <a:pt x="199" y="149"/>
                  <a:pt x="207" y="136"/>
                  <a:pt x="197" y="132"/>
                </a:cubicBezTo>
                <a:cubicBezTo>
                  <a:pt x="134" y="104"/>
                  <a:pt x="0" y="180"/>
                  <a:pt x="46" y="257"/>
                </a:cubicBezTo>
                <a:cubicBezTo>
                  <a:pt x="67" y="291"/>
                  <a:pt x="119" y="292"/>
                  <a:pt x="154" y="291"/>
                </a:cubicBezTo>
                <a:cubicBezTo>
                  <a:pt x="183" y="291"/>
                  <a:pt x="212" y="287"/>
                  <a:pt x="240" y="282"/>
                </a:cubicBezTo>
                <a:cubicBezTo>
                  <a:pt x="299" y="344"/>
                  <a:pt x="398" y="338"/>
                  <a:pt x="460" y="283"/>
                </a:cubicBezTo>
                <a:cubicBezTo>
                  <a:pt x="477" y="268"/>
                  <a:pt x="489" y="249"/>
                  <a:pt x="496" y="228"/>
                </a:cubicBezTo>
                <a:cubicBezTo>
                  <a:pt x="554" y="215"/>
                  <a:pt x="619" y="195"/>
                  <a:pt x="661" y="154"/>
                </a:cubicBezTo>
                <a:cubicBezTo>
                  <a:pt x="703" y="113"/>
                  <a:pt x="652" y="69"/>
                  <a:pt x="612" y="61"/>
                </a:cubicBezTo>
                <a:moveTo>
                  <a:pt x="278" y="275"/>
                </a:moveTo>
                <a:cubicBezTo>
                  <a:pt x="287" y="273"/>
                  <a:pt x="296" y="271"/>
                  <a:pt x="304" y="269"/>
                </a:cubicBezTo>
                <a:cubicBezTo>
                  <a:pt x="356" y="258"/>
                  <a:pt x="408" y="248"/>
                  <a:pt x="460" y="236"/>
                </a:cubicBezTo>
                <a:cubicBezTo>
                  <a:pt x="454" y="246"/>
                  <a:pt x="447" y="255"/>
                  <a:pt x="439" y="262"/>
                </a:cubicBezTo>
                <a:cubicBezTo>
                  <a:pt x="394" y="306"/>
                  <a:pt x="327" y="307"/>
                  <a:pt x="278" y="275"/>
                </a:cubicBezTo>
              </a:path>
            </a:pathLst>
          </a:custGeom>
          <a:solidFill>
            <a:srgbClr val="FF3E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7" name="Freeform 30"/>
          <p:cNvSpPr>
            <a:spLocks noEditPoints="1"/>
          </p:cNvSpPr>
          <p:nvPr/>
        </p:nvSpPr>
        <p:spPr bwMode="auto">
          <a:xfrm>
            <a:off x="10579269" y="834101"/>
            <a:ext cx="665610" cy="644411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76AAD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551755" y="701669"/>
            <a:ext cx="7139110" cy="769441"/>
          </a:xfrm>
          <a:prstGeom prst="rect">
            <a:avLst/>
          </a:prstGeom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4400" b="1" u="sng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家長參與的兩個迷思</a:t>
            </a:r>
            <a:endParaRPr lang="zh-CN" altLang="en-US" sz="4400" b="1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  <p:grpSp>
        <p:nvGrpSpPr>
          <p:cNvPr id="5" name="组合 31"/>
          <p:cNvGrpSpPr/>
          <p:nvPr/>
        </p:nvGrpSpPr>
        <p:grpSpPr>
          <a:xfrm>
            <a:off x="739050" y="2254937"/>
            <a:ext cx="1431925" cy="1168401"/>
            <a:chOff x="6183313" y="1962150"/>
            <a:chExt cx="1431925" cy="1168401"/>
          </a:xfrm>
          <a:solidFill>
            <a:srgbClr val="F7B63E"/>
          </a:solidFill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6183313" y="1962150"/>
              <a:ext cx="1431925" cy="1168401"/>
            </a:xfrm>
            <a:custGeom>
              <a:avLst/>
              <a:gdLst>
                <a:gd name="T0" fmla="*/ 43 w 710"/>
                <a:gd name="T1" fmla="*/ 578 h 578"/>
                <a:gd name="T2" fmla="*/ 448 w 710"/>
                <a:gd name="T3" fmla="*/ 6 h 578"/>
                <a:gd name="T4" fmla="*/ 382 w 710"/>
                <a:gd name="T5" fmla="*/ 84 h 578"/>
                <a:gd name="T6" fmla="*/ 367 w 710"/>
                <a:gd name="T7" fmla="*/ 55 h 578"/>
                <a:gd name="T8" fmla="*/ 367 w 710"/>
                <a:gd name="T9" fmla="*/ 57 h 578"/>
                <a:gd name="T10" fmla="*/ 325 w 710"/>
                <a:gd name="T11" fmla="*/ 171 h 578"/>
                <a:gd name="T12" fmla="*/ 497 w 710"/>
                <a:gd name="T13" fmla="*/ 69 h 578"/>
                <a:gd name="T14" fmla="*/ 570 w 710"/>
                <a:gd name="T15" fmla="*/ 280 h 578"/>
                <a:gd name="T16" fmla="*/ 484 w 710"/>
                <a:gd name="T17" fmla="*/ 62 h 578"/>
                <a:gd name="T18" fmla="*/ 484 w 710"/>
                <a:gd name="T19" fmla="*/ 49 h 578"/>
                <a:gd name="T20" fmla="*/ 560 w 710"/>
                <a:gd name="T21" fmla="*/ 53 h 578"/>
                <a:gd name="T22" fmla="*/ 501 w 710"/>
                <a:gd name="T23" fmla="*/ 49 h 578"/>
                <a:gd name="T24" fmla="*/ 592 w 710"/>
                <a:gd name="T25" fmla="*/ 108 h 578"/>
                <a:gd name="T26" fmla="*/ 423 w 710"/>
                <a:gd name="T27" fmla="*/ 308 h 578"/>
                <a:gd name="T28" fmla="*/ 373 w 710"/>
                <a:gd name="T29" fmla="*/ 262 h 578"/>
                <a:gd name="T30" fmla="*/ 357 w 710"/>
                <a:gd name="T31" fmla="*/ 247 h 578"/>
                <a:gd name="T32" fmla="*/ 329 w 710"/>
                <a:gd name="T33" fmla="*/ 259 h 578"/>
                <a:gd name="T34" fmla="*/ 352 w 710"/>
                <a:gd name="T35" fmla="*/ 199 h 578"/>
                <a:gd name="T36" fmla="*/ 201 w 710"/>
                <a:gd name="T37" fmla="*/ 352 h 578"/>
                <a:gd name="T38" fmla="*/ 206 w 710"/>
                <a:gd name="T39" fmla="*/ 359 h 578"/>
                <a:gd name="T40" fmla="*/ 151 w 710"/>
                <a:gd name="T41" fmla="*/ 392 h 578"/>
                <a:gd name="T42" fmla="*/ 50 w 710"/>
                <a:gd name="T43" fmla="*/ 471 h 578"/>
                <a:gd name="T44" fmla="*/ 12 w 710"/>
                <a:gd name="T45" fmla="*/ 507 h 578"/>
                <a:gd name="T46" fmla="*/ 37 w 710"/>
                <a:gd name="T47" fmla="*/ 549 h 578"/>
                <a:gd name="T48" fmla="*/ 46 w 710"/>
                <a:gd name="T49" fmla="*/ 554 h 578"/>
                <a:gd name="T50" fmla="*/ 54 w 710"/>
                <a:gd name="T51" fmla="*/ 545 h 578"/>
                <a:gd name="T52" fmla="*/ 120 w 710"/>
                <a:gd name="T53" fmla="*/ 505 h 578"/>
                <a:gd name="T54" fmla="*/ 177 w 710"/>
                <a:gd name="T55" fmla="*/ 461 h 578"/>
                <a:gd name="T56" fmla="*/ 155 w 710"/>
                <a:gd name="T57" fmla="*/ 474 h 578"/>
                <a:gd name="T58" fmla="*/ 202 w 710"/>
                <a:gd name="T59" fmla="*/ 443 h 578"/>
                <a:gd name="T60" fmla="*/ 211 w 710"/>
                <a:gd name="T61" fmla="*/ 411 h 578"/>
                <a:gd name="T62" fmla="*/ 225 w 710"/>
                <a:gd name="T63" fmla="*/ 404 h 578"/>
                <a:gd name="T64" fmla="*/ 264 w 710"/>
                <a:gd name="T65" fmla="*/ 410 h 578"/>
                <a:gd name="T66" fmla="*/ 376 w 710"/>
                <a:gd name="T67" fmla="*/ 267 h 578"/>
                <a:gd name="T68" fmla="*/ 399 w 710"/>
                <a:gd name="T69" fmla="*/ 295 h 578"/>
                <a:gd name="T70" fmla="*/ 414 w 710"/>
                <a:gd name="T71" fmla="*/ 303 h 578"/>
                <a:gd name="T72" fmla="*/ 448 w 710"/>
                <a:gd name="T73" fmla="*/ 318 h 578"/>
                <a:gd name="T74" fmla="*/ 451 w 710"/>
                <a:gd name="T75" fmla="*/ 356 h 578"/>
                <a:gd name="T76" fmla="*/ 498 w 710"/>
                <a:gd name="T77" fmla="*/ 358 h 578"/>
                <a:gd name="T78" fmla="*/ 556 w 710"/>
                <a:gd name="T79" fmla="*/ 310 h 578"/>
                <a:gd name="T80" fmla="*/ 551 w 710"/>
                <a:gd name="T81" fmla="*/ 354 h 578"/>
                <a:gd name="T82" fmla="*/ 657 w 710"/>
                <a:gd name="T83" fmla="*/ 247 h 578"/>
                <a:gd name="T84" fmla="*/ 601 w 710"/>
                <a:gd name="T85" fmla="*/ 319 h 578"/>
                <a:gd name="T86" fmla="*/ 643 w 710"/>
                <a:gd name="T87" fmla="*/ 287 h 578"/>
                <a:gd name="T88" fmla="*/ 645 w 710"/>
                <a:gd name="T89" fmla="*/ 169 h 578"/>
                <a:gd name="T90" fmla="*/ 620 w 710"/>
                <a:gd name="T91" fmla="*/ 124 h 578"/>
                <a:gd name="T92" fmla="*/ 643 w 710"/>
                <a:gd name="T93" fmla="*/ 107 h 578"/>
                <a:gd name="T94" fmla="*/ 633 w 710"/>
                <a:gd name="T95" fmla="*/ 94 h 578"/>
                <a:gd name="T96" fmla="*/ 610 w 710"/>
                <a:gd name="T97" fmla="*/ 76 h 578"/>
                <a:gd name="T98" fmla="*/ 593 w 710"/>
                <a:gd name="T99" fmla="*/ 56 h 578"/>
                <a:gd name="T100" fmla="*/ 550 w 710"/>
                <a:gd name="T101" fmla="*/ 33 h 578"/>
                <a:gd name="T102" fmla="*/ 516 w 710"/>
                <a:gd name="T103" fmla="*/ 24 h 578"/>
                <a:gd name="T104" fmla="*/ 465 w 710"/>
                <a:gd name="T105" fmla="*/ 22 h 578"/>
                <a:gd name="T106" fmla="*/ 433 w 710"/>
                <a:gd name="T107" fmla="*/ 56 h 578"/>
                <a:gd name="T108" fmla="*/ 418 w 710"/>
                <a:gd name="T109" fmla="*/ 58 h 578"/>
                <a:gd name="T110" fmla="*/ 445 w 710"/>
                <a:gd name="T111" fmla="*/ 22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0" h="578">
                  <a:moveTo>
                    <a:pt x="442" y="8"/>
                  </a:moveTo>
                  <a:cubicBezTo>
                    <a:pt x="404" y="15"/>
                    <a:pt x="374" y="34"/>
                    <a:pt x="348" y="54"/>
                  </a:cubicBezTo>
                  <a:cubicBezTo>
                    <a:pt x="304" y="88"/>
                    <a:pt x="282" y="177"/>
                    <a:pt x="309" y="247"/>
                  </a:cubicBezTo>
                  <a:cubicBezTo>
                    <a:pt x="302" y="249"/>
                    <a:pt x="297" y="255"/>
                    <a:pt x="291" y="260"/>
                  </a:cubicBezTo>
                  <a:cubicBezTo>
                    <a:pt x="250" y="294"/>
                    <a:pt x="205" y="326"/>
                    <a:pt x="174" y="366"/>
                  </a:cubicBezTo>
                  <a:cubicBezTo>
                    <a:pt x="110" y="407"/>
                    <a:pt x="56" y="454"/>
                    <a:pt x="5" y="504"/>
                  </a:cubicBezTo>
                  <a:cubicBezTo>
                    <a:pt x="2" y="507"/>
                    <a:pt x="0" y="513"/>
                    <a:pt x="2" y="518"/>
                  </a:cubicBezTo>
                  <a:cubicBezTo>
                    <a:pt x="11" y="542"/>
                    <a:pt x="25" y="563"/>
                    <a:pt x="43" y="578"/>
                  </a:cubicBezTo>
                  <a:cubicBezTo>
                    <a:pt x="82" y="545"/>
                    <a:pt x="82" y="545"/>
                    <a:pt x="82" y="545"/>
                  </a:cubicBezTo>
                  <a:cubicBezTo>
                    <a:pt x="136" y="501"/>
                    <a:pt x="193" y="462"/>
                    <a:pt x="247" y="415"/>
                  </a:cubicBezTo>
                  <a:cubicBezTo>
                    <a:pt x="255" y="420"/>
                    <a:pt x="269" y="422"/>
                    <a:pt x="277" y="416"/>
                  </a:cubicBezTo>
                  <a:cubicBezTo>
                    <a:pt x="309" y="390"/>
                    <a:pt x="344" y="363"/>
                    <a:pt x="374" y="332"/>
                  </a:cubicBezTo>
                  <a:cubicBezTo>
                    <a:pt x="397" y="350"/>
                    <a:pt x="425" y="361"/>
                    <a:pt x="458" y="366"/>
                  </a:cubicBezTo>
                  <a:cubicBezTo>
                    <a:pt x="547" y="378"/>
                    <a:pt x="619" y="350"/>
                    <a:pt x="649" y="293"/>
                  </a:cubicBezTo>
                  <a:cubicBezTo>
                    <a:pt x="710" y="209"/>
                    <a:pt x="660" y="74"/>
                    <a:pt x="594" y="31"/>
                  </a:cubicBezTo>
                  <a:cubicBezTo>
                    <a:pt x="559" y="8"/>
                    <a:pt x="502" y="0"/>
                    <a:pt x="448" y="6"/>
                  </a:cubicBezTo>
                  <a:cubicBezTo>
                    <a:pt x="447" y="6"/>
                    <a:pt x="443" y="7"/>
                    <a:pt x="442" y="8"/>
                  </a:cubicBezTo>
                  <a:close/>
                  <a:moveTo>
                    <a:pt x="436" y="23"/>
                  </a:moveTo>
                  <a:cubicBezTo>
                    <a:pt x="422" y="34"/>
                    <a:pt x="411" y="50"/>
                    <a:pt x="399" y="67"/>
                  </a:cubicBezTo>
                  <a:cubicBezTo>
                    <a:pt x="403" y="54"/>
                    <a:pt x="412" y="45"/>
                    <a:pt x="414" y="35"/>
                  </a:cubicBezTo>
                  <a:cubicBezTo>
                    <a:pt x="415" y="31"/>
                    <a:pt x="414" y="27"/>
                    <a:pt x="409" y="29"/>
                  </a:cubicBezTo>
                  <a:cubicBezTo>
                    <a:pt x="415" y="22"/>
                    <a:pt x="426" y="23"/>
                    <a:pt x="436" y="23"/>
                  </a:cubicBezTo>
                  <a:close/>
                  <a:moveTo>
                    <a:pt x="408" y="38"/>
                  </a:moveTo>
                  <a:cubicBezTo>
                    <a:pt x="382" y="84"/>
                    <a:pt x="382" y="84"/>
                    <a:pt x="382" y="84"/>
                  </a:cubicBezTo>
                  <a:cubicBezTo>
                    <a:pt x="386" y="64"/>
                    <a:pt x="395" y="46"/>
                    <a:pt x="408" y="32"/>
                  </a:cubicBezTo>
                  <a:cubicBezTo>
                    <a:pt x="408" y="32"/>
                    <a:pt x="409" y="36"/>
                    <a:pt x="408" y="38"/>
                  </a:cubicBezTo>
                  <a:close/>
                  <a:moveTo>
                    <a:pt x="397" y="31"/>
                  </a:moveTo>
                  <a:cubicBezTo>
                    <a:pt x="382" y="56"/>
                    <a:pt x="363" y="86"/>
                    <a:pt x="348" y="113"/>
                  </a:cubicBezTo>
                  <a:cubicBezTo>
                    <a:pt x="361" y="88"/>
                    <a:pt x="371" y="59"/>
                    <a:pt x="385" y="39"/>
                  </a:cubicBezTo>
                  <a:cubicBezTo>
                    <a:pt x="387" y="35"/>
                    <a:pt x="393" y="33"/>
                    <a:pt x="397" y="31"/>
                  </a:cubicBezTo>
                  <a:close/>
                  <a:moveTo>
                    <a:pt x="376" y="43"/>
                  </a:moveTo>
                  <a:cubicBezTo>
                    <a:pt x="382" y="42"/>
                    <a:pt x="370" y="53"/>
                    <a:pt x="367" y="55"/>
                  </a:cubicBezTo>
                  <a:cubicBezTo>
                    <a:pt x="372" y="52"/>
                    <a:pt x="370" y="45"/>
                    <a:pt x="376" y="43"/>
                  </a:cubicBezTo>
                  <a:close/>
                  <a:moveTo>
                    <a:pt x="348" y="65"/>
                  </a:moveTo>
                  <a:cubicBezTo>
                    <a:pt x="337" y="89"/>
                    <a:pt x="328" y="111"/>
                    <a:pt x="314" y="135"/>
                  </a:cubicBezTo>
                  <a:cubicBezTo>
                    <a:pt x="314" y="131"/>
                    <a:pt x="310" y="135"/>
                    <a:pt x="313" y="136"/>
                  </a:cubicBezTo>
                  <a:cubicBezTo>
                    <a:pt x="309" y="143"/>
                    <a:pt x="308" y="153"/>
                    <a:pt x="308" y="162"/>
                  </a:cubicBezTo>
                  <a:cubicBezTo>
                    <a:pt x="308" y="166"/>
                    <a:pt x="314" y="163"/>
                    <a:pt x="313" y="160"/>
                  </a:cubicBezTo>
                  <a:cubicBezTo>
                    <a:pt x="318" y="137"/>
                    <a:pt x="328" y="121"/>
                    <a:pt x="337" y="103"/>
                  </a:cubicBezTo>
                  <a:cubicBezTo>
                    <a:pt x="345" y="86"/>
                    <a:pt x="357" y="72"/>
                    <a:pt x="367" y="57"/>
                  </a:cubicBezTo>
                  <a:cubicBezTo>
                    <a:pt x="320" y="157"/>
                    <a:pt x="320" y="157"/>
                    <a:pt x="320" y="157"/>
                  </a:cubicBezTo>
                  <a:cubicBezTo>
                    <a:pt x="316" y="152"/>
                    <a:pt x="315" y="158"/>
                    <a:pt x="313" y="160"/>
                  </a:cubicBezTo>
                  <a:cubicBezTo>
                    <a:pt x="318" y="164"/>
                    <a:pt x="318" y="164"/>
                    <a:pt x="318" y="164"/>
                  </a:cubicBezTo>
                  <a:cubicBezTo>
                    <a:pt x="313" y="173"/>
                    <a:pt x="308" y="185"/>
                    <a:pt x="306" y="195"/>
                  </a:cubicBezTo>
                  <a:cubicBezTo>
                    <a:pt x="297" y="137"/>
                    <a:pt x="321" y="91"/>
                    <a:pt x="348" y="65"/>
                  </a:cubicBezTo>
                  <a:close/>
                  <a:moveTo>
                    <a:pt x="306" y="200"/>
                  </a:moveTo>
                  <a:cubicBezTo>
                    <a:pt x="313" y="206"/>
                    <a:pt x="313" y="193"/>
                    <a:pt x="320" y="196"/>
                  </a:cubicBezTo>
                  <a:cubicBezTo>
                    <a:pt x="317" y="184"/>
                    <a:pt x="320" y="180"/>
                    <a:pt x="325" y="171"/>
                  </a:cubicBezTo>
                  <a:cubicBezTo>
                    <a:pt x="340" y="141"/>
                    <a:pt x="355" y="112"/>
                    <a:pt x="372" y="84"/>
                  </a:cubicBezTo>
                  <a:cubicBezTo>
                    <a:pt x="352" y="132"/>
                    <a:pt x="331" y="183"/>
                    <a:pt x="310" y="228"/>
                  </a:cubicBezTo>
                  <a:lnTo>
                    <a:pt x="306" y="200"/>
                  </a:lnTo>
                  <a:close/>
                  <a:moveTo>
                    <a:pt x="365" y="167"/>
                  </a:moveTo>
                  <a:cubicBezTo>
                    <a:pt x="365" y="167"/>
                    <a:pt x="366" y="168"/>
                    <a:pt x="366" y="168"/>
                  </a:cubicBezTo>
                  <a:cubicBezTo>
                    <a:pt x="372" y="157"/>
                    <a:pt x="373" y="141"/>
                    <a:pt x="378" y="132"/>
                  </a:cubicBezTo>
                  <a:cubicBezTo>
                    <a:pt x="378" y="132"/>
                    <a:pt x="379" y="131"/>
                    <a:pt x="380" y="131"/>
                  </a:cubicBezTo>
                  <a:cubicBezTo>
                    <a:pt x="402" y="95"/>
                    <a:pt x="440" y="68"/>
                    <a:pt x="497" y="69"/>
                  </a:cubicBezTo>
                  <a:cubicBezTo>
                    <a:pt x="495" y="61"/>
                    <a:pt x="498" y="69"/>
                    <a:pt x="500" y="68"/>
                  </a:cubicBezTo>
                  <a:cubicBezTo>
                    <a:pt x="553" y="72"/>
                    <a:pt x="593" y="105"/>
                    <a:pt x="601" y="160"/>
                  </a:cubicBezTo>
                  <a:cubicBezTo>
                    <a:pt x="606" y="198"/>
                    <a:pt x="599" y="237"/>
                    <a:pt x="586" y="264"/>
                  </a:cubicBezTo>
                  <a:cubicBezTo>
                    <a:pt x="585" y="264"/>
                    <a:pt x="584" y="265"/>
                    <a:pt x="584" y="265"/>
                  </a:cubicBezTo>
                  <a:cubicBezTo>
                    <a:pt x="584" y="262"/>
                    <a:pt x="583" y="262"/>
                    <a:pt x="583" y="265"/>
                  </a:cubicBezTo>
                  <a:cubicBezTo>
                    <a:pt x="581" y="267"/>
                    <a:pt x="581" y="267"/>
                    <a:pt x="581" y="267"/>
                  </a:cubicBezTo>
                  <a:cubicBezTo>
                    <a:pt x="580" y="268"/>
                    <a:pt x="580" y="268"/>
                    <a:pt x="580" y="268"/>
                  </a:cubicBezTo>
                  <a:cubicBezTo>
                    <a:pt x="570" y="280"/>
                    <a:pt x="570" y="280"/>
                    <a:pt x="570" y="280"/>
                  </a:cubicBezTo>
                  <a:cubicBezTo>
                    <a:pt x="571" y="279"/>
                    <a:pt x="571" y="279"/>
                    <a:pt x="571" y="279"/>
                  </a:cubicBezTo>
                  <a:cubicBezTo>
                    <a:pt x="557" y="303"/>
                    <a:pt x="518" y="317"/>
                    <a:pt x="479" y="309"/>
                  </a:cubicBezTo>
                  <a:cubicBezTo>
                    <a:pt x="419" y="309"/>
                    <a:pt x="391" y="275"/>
                    <a:pt x="373" y="231"/>
                  </a:cubicBezTo>
                  <a:cubicBezTo>
                    <a:pt x="368" y="219"/>
                    <a:pt x="359" y="193"/>
                    <a:pt x="366" y="183"/>
                  </a:cubicBezTo>
                  <a:cubicBezTo>
                    <a:pt x="362" y="179"/>
                    <a:pt x="363" y="174"/>
                    <a:pt x="364" y="171"/>
                  </a:cubicBezTo>
                  <a:cubicBezTo>
                    <a:pt x="365" y="170"/>
                    <a:pt x="365" y="169"/>
                    <a:pt x="366" y="169"/>
                  </a:cubicBezTo>
                  <a:cubicBezTo>
                    <a:pt x="366" y="168"/>
                    <a:pt x="365" y="167"/>
                    <a:pt x="365" y="167"/>
                  </a:cubicBezTo>
                  <a:close/>
                  <a:moveTo>
                    <a:pt x="484" y="62"/>
                  </a:moveTo>
                  <a:cubicBezTo>
                    <a:pt x="467" y="62"/>
                    <a:pt x="467" y="62"/>
                    <a:pt x="467" y="62"/>
                  </a:cubicBezTo>
                  <a:cubicBezTo>
                    <a:pt x="447" y="65"/>
                    <a:pt x="430" y="73"/>
                    <a:pt x="415" y="81"/>
                  </a:cubicBezTo>
                  <a:cubicBezTo>
                    <a:pt x="418" y="72"/>
                    <a:pt x="430" y="65"/>
                    <a:pt x="442" y="64"/>
                  </a:cubicBezTo>
                  <a:cubicBezTo>
                    <a:pt x="450" y="63"/>
                    <a:pt x="459" y="61"/>
                    <a:pt x="467" y="62"/>
                  </a:cubicBezTo>
                  <a:cubicBezTo>
                    <a:pt x="472" y="60"/>
                    <a:pt x="479" y="59"/>
                    <a:pt x="484" y="62"/>
                  </a:cubicBezTo>
                  <a:close/>
                  <a:moveTo>
                    <a:pt x="469" y="48"/>
                  </a:moveTo>
                  <a:cubicBezTo>
                    <a:pt x="478" y="40"/>
                    <a:pt x="486" y="30"/>
                    <a:pt x="497" y="23"/>
                  </a:cubicBezTo>
                  <a:cubicBezTo>
                    <a:pt x="499" y="30"/>
                    <a:pt x="490" y="40"/>
                    <a:pt x="484" y="49"/>
                  </a:cubicBezTo>
                  <a:lnTo>
                    <a:pt x="469" y="48"/>
                  </a:lnTo>
                  <a:close/>
                  <a:moveTo>
                    <a:pt x="579" y="42"/>
                  </a:moveTo>
                  <a:cubicBezTo>
                    <a:pt x="580" y="54"/>
                    <a:pt x="572" y="69"/>
                    <a:pt x="571" y="78"/>
                  </a:cubicBezTo>
                  <a:cubicBezTo>
                    <a:pt x="562" y="69"/>
                    <a:pt x="550" y="64"/>
                    <a:pt x="536" y="58"/>
                  </a:cubicBezTo>
                  <a:cubicBezTo>
                    <a:pt x="557" y="36"/>
                    <a:pt x="557" y="36"/>
                    <a:pt x="557" y="36"/>
                  </a:cubicBezTo>
                  <a:cubicBezTo>
                    <a:pt x="560" y="41"/>
                    <a:pt x="552" y="52"/>
                    <a:pt x="552" y="62"/>
                  </a:cubicBezTo>
                  <a:cubicBezTo>
                    <a:pt x="563" y="63"/>
                    <a:pt x="570" y="48"/>
                    <a:pt x="579" y="42"/>
                  </a:cubicBezTo>
                  <a:close/>
                  <a:moveTo>
                    <a:pt x="560" y="53"/>
                  </a:moveTo>
                  <a:cubicBezTo>
                    <a:pt x="560" y="48"/>
                    <a:pt x="563" y="44"/>
                    <a:pt x="565" y="40"/>
                  </a:cubicBezTo>
                  <a:cubicBezTo>
                    <a:pt x="567" y="38"/>
                    <a:pt x="571" y="40"/>
                    <a:pt x="572" y="43"/>
                  </a:cubicBezTo>
                  <a:lnTo>
                    <a:pt x="560" y="53"/>
                  </a:lnTo>
                  <a:close/>
                  <a:moveTo>
                    <a:pt x="545" y="71"/>
                  </a:moveTo>
                  <a:cubicBezTo>
                    <a:pt x="536" y="70"/>
                    <a:pt x="526" y="67"/>
                    <a:pt x="518" y="62"/>
                  </a:cubicBezTo>
                  <a:cubicBezTo>
                    <a:pt x="527" y="62"/>
                    <a:pt x="537" y="66"/>
                    <a:pt x="545" y="71"/>
                  </a:cubicBezTo>
                  <a:close/>
                  <a:moveTo>
                    <a:pt x="526" y="55"/>
                  </a:moveTo>
                  <a:cubicBezTo>
                    <a:pt x="501" y="49"/>
                    <a:pt x="501" y="49"/>
                    <a:pt x="501" y="49"/>
                  </a:cubicBezTo>
                  <a:cubicBezTo>
                    <a:pt x="508" y="39"/>
                    <a:pt x="516" y="30"/>
                    <a:pt x="527" y="26"/>
                  </a:cubicBezTo>
                  <a:cubicBezTo>
                    <a:pt x="530" y="25"/>
                    <a:pt x="531" y="29"/>
                    <a:pt x="531" y="31"/>
                  </a:cubicBezTo>
                  <a:cubicBezTo>
                    <a:pt x="531" y="40"/>
                    <a:pt x="523" y="45"/>
                    <a:pt x="526" y="55"/>
                  </a:cubicBezTo>
                  <a:close/>
                  <a:moveTo>
                    <a:pt x="592" y="108"/>
                  </a:moveTo>
                  <a:cubicBezTo>
                    <a:pt x="633" y="149"/>
                    <a:pt x="620" y="253"/>
                    <a:pt x="579" y="286"/>
                  </a:cubicBezTo>
                  <a:cubicBezTo>
                    <a:pt x="578" y="286"/>
                    <a:pt x="572" y="290"/>
                    <a:pt x="570" y="291"/>
                  </a:cubicBezTo>
                  <a:cubicBezTo>
                    <a:pt x="614" y="260"/>
                    <a:pt x="621" y="163"/>
                    <a:pt x="592" y="111"/>
                  </a:cubicBezTo>
                  <a:cubicBezTo>
                    <a:pt x="591" y="111"/>
                    <a:pt x="591" y="109"/>
                    <a:pt x="592" y="108"/>
                  </a:cubicBezTo>
                  <a:close/>
                  <a:moveTo>
                    <a:pt x="480" y="320"/>
                  </a:moveTo>
                  <a:cubicBezTo>
                    <a:pt x="493" y="321"/>
                    <a:pt x="493" y="321"/>
                    <a:pt x="493" y="321"/>
                  </a:cubicBezTo>
                  <a:cubicBezTo>
                    <a:pt x="491" y="327"/>
                    <a:pt x="482" y="336"/>
                    <a:pt x="477" y="344"/>
                  </a:cubicBezTo>
                  <a:cubicBezTo>
                    <a:pt x="477" y="336"/>
                    <a:pt x="482" y="330"/>
                    <a:pt x="482" y="325"/>
                  </a:cubicBezTo>
                  <a:cubicBezTo>
                    <a:pt x="482" y="323"/>
                    <a:pt x="481" y="321"/>
                    <a:pt x="480" y="320"/>
                  </a:cubicBezTo>
                  <a:close/>
                  <a:moveTo>
                    <a:pt x="430" y="316"/>
                  </a:moveTo>
                  <a:cubicBezTo>
                    <a:pt x="427" y="320"/>
                    <a:pt x="425" y="325"/>
                    <a:pt x="422" y="328"/>
                  </a:cubicBezTo>
                  <a:cubicBezTo>
                    <a:pt x="423" y="308"/>
                    <a:pt x="423" y="308"/>
                    <a:pt x="423" y="308"/>
                  </a:cubicBezTo>
                  <a:cubicBezTo>
                    <a:pt x="425" y="310"/>
                    <a:pt x="434" y="310"/>
                    <a:pt x="430" y="316"/>
                  </a:cubicBezTo>
                  <a:close/>
                  <a:moveTo>
                    <a:pt x="387" y="286"/>
                  </a:moveTo>
                  <a:cubicBezTo>
                    <a:pt x="387" y="290"/>
                    <a:pt x="387" y="290"/>
                    <a:pt x="387" y="290"/>
                  </a:cubicBezTo>
                  <a:cubicBezTo>
                    <a:pt x="386" y="290"/>
                    <a:pt x="386" y="290"/>
                    <a:pt x="386" y="290"/>
                  </a:cubicBezTo>
                  <a:cubicBezTo>
                    <a:pt x="376" y="307"/>
                    <a:pt x="376" y="307"/>
                    <a:pt x="376" y="307"/>
                  </a:cubicBezTo>
                  <a:cubicBezTo>
                    <a:pt x="378" y="296"/>
                    <a:pt x="381" y="285"/>
                    <a:pt x="384" y="278"/>
                  </a:cubicBezTo>
                  <a:cubicBezTo>
                    <a:pt x="387" y="278"/>
                    <a:pt x="393" y="285"/>
                    <a:pt x="387" y="286"/>
                  </a:cubicBezTo>
                  <a:close/>
                  <a:moveTo>
                    <a:pt x="373" y="262"/>
                  </a:moveTo>
                  <a:cubicBezTo>
                    <a:pt x="371" y="272"/>
                    <a:pt x="366" y="281"/>
                    <a:pt x="359" y="288"/>
                  </a:cubicBezTo>
                  <a:cubicBezTo>
                    <a:pt x="361" y="276"/>
                    <a:pt x="365" y="264"/>
                    <a:pt x="369" y="254"/>
                  </a:cubicBezTo>
                  <a:cubicBezTo>
                    <a:pt x="370" y="257"/>
                    <a:pt x="374" y="260"/>
                    <a:pt x="373" y="262"/>
                  </a:cubicBezTo>
                  <a:close/>
                  <a:moveTo>
                    <a:pt x="356" y="276"/>
                  </a:moveTo>
                  <a:cubicBezTo>
                    <a:pt x="355" y="277"/>
                    <a:pt x="358" y="281"/>
                    <a:pt x="356" y="283"/>
                  </a:cubicBezTo>
                  <a:cubicBezTo>
                    <a:pt x="353" y="279"/>
                    <a:pt x="354" y="293"/>
                    <a:pt x="352" y="297"/>
                  </a:cubicBezTo>
                  <a:cubicBezTo>
                    <a:pt x="346" y="291"/>
                    <a:pt x="338" y="286"/>
                    <a:pt x="342" y="276"/>
                  </a:cubicBezTo>
                  <a:cubicBezTo>
                    <a:pt x="345" y="267"/>
                    <a:pt x="352" y="252"/>
                    <a:pt x="357" y="247"/>
                  </a:cubicBezTo>
                  <a:cubicBezTo>
                    <a:pt x="358" y="246"/>
                    <a:pt x="361" y="243"/>
                    <a:pt x="363" y="240"/>
                  </a:cubicBezTo>
                  <a:cubicBezTo>
                    <a:pt x="365" y="253"/>
                    <a:pt x="362" y="265"/>
                    <a:pt x="356" y="276"/>
                  </a:cubicBezTo>
                  <a:close/>
                  <a:moveTo>
                    <a:pt x="341" y="267"/>
                  </a:moveTo>
                  <a:cubicBezTo>
                    <a:pt x="352" y="224"/>
                    <a:pt x="352" y="224"/>
                    <a:pt x="352" y="224"/>
                  </a:cubicBezTo>
                  <a:cubicBezTo>
                    <a:pt x="343" y="226"/>
                    <a:pt x="344" y="235"/>
                    <a:pt x="342" y="241"/>
                  </a:cubicBezTo>
                  <a:cubicBezTo>
                    <a:pt x="341" y="243"/>
                    <a:pt x="342" y="244"/>
                    <a:pt x="343" y="242"/>
                  </a:cubicBezTo>
                  <a:cubicBezTo>
                    <a:pt x="339" y="248"/>
                    <a:pt x="334" y="265"/>
                    <a:pt x="332" y="272"/>
                  </a:cubicBezTo>
                  <a:cubicBezTo>
                    <a:pt x="330" y="270"/>
                    <a:pt x="318" y="259"/>
                    <a:pt x="329" y="259"/>
                  </a:cubicBezTo>
                  <a:cubicBezTo>
                    <a:pt x="334" y="243"/>
                    <a:pt x="340" y="226"/>
                    <a:pt x="349" y="213"/>
                  </a:cubicBezTo>
                  <a:cubicBezTo>
                    <a:pt x="352" y="216"/>
                    <a:pt x="349" y="221"/>
                    <a:pt x="353" y="223"/>
                  </a:cubicBezTo>
                  <a:cubicBezTo>
                    <a:pt x="355" y="215"/>
                    <a:pt x="355" y="215"/>
                    <a:pt x="355" y="215"/>
                  </a:cubicBezTo>
                  <a:cubicBezTo>
                    <a:pt x="361" y="234"/>
                    <a:pt x="361" y="234"/>
                    <a:pt x="361" y="234"/>
                  </a:cubicBezTo>
                  <a:cubicBezTo>
                    <a:pt x="353" y="242"/>
                    <a:pt x="345" y="257"/>
                    <a:pt x="341" y="267"/>
                  </a:cubicBezTo>
                  <a:close/>
                  <a:moveTo>
                    <a:pt x="340" y="222"/>
                  </a:moveTo>
                  <a:cubicBezTo>
                    <a:pt x="341" y="210"/>
                    <a:pt x="348" y="197"/>
                    <a:pt x="351" y="184"/>
                  </a:cubicBezTo>
                  <a:cubicBezTo>
                    <a:pt x="352" y="185"/>
                    <a:pt x="355" y="196"/>
                    <a:pt x="352" y="199"/>
                  </a:cubicBezTo>
                  <a:cubicBezTo>
                    <a:pt x="346" y="206"/>
                    <a:pt x="343" y="215"/>
                    <a:pt x="340" y="222"/>
                  </a:cubicBezTo>
                  <a:close/>
                  <a:moveTo>
                    <a:pt x="347" y="179"/>
                  </a:moveTo>
                  <a:cubicBezTo>
                    <a:pt x="338" y="204"/>
                    <a:pt x="329" y="225"/>
                    <a:pt x="323" y="249"/>
                  </a:cubicBezTo>
                  <a:cubicBezTo>
                    <a:pt x="321" y="244"/>
                    <a:pt x="315" y="241"/>
                    <a:pt x="317" y="236"/>
                  </a:cubicBezTo>
                  <a:cubicBezTo>
                    <a:pt x="327" y="211"/>
                    <a:pt x="339" y="186"/>
                    <a:pt x="353" y="165"/>
                  </a:cubicBezTo>
                  <a:cubicBezTo>
                    <a:pt x="356" y="171"/>
                    <a:pt x="348" y="188"/>
                    <a:pt x="347" y="179"/>
                  </a:cubicBezTo>
                  <a:close/>
                  <a:moveTo>
                    <a:pt x="198" y="350"/>
                  </a:moveTo>
                  <a:cubicBezTo>
                    <a:pt x="199" y="349"/>
                    <a:pt x="203" y="349"/>
                    <a:pt x="201" y="352"/>
                  </a:cubicBezTo>
                  <a:cubicBezTo>
                    <a:pt x="193" y="353"/>
                    <a:pt x="193" y="353"/>
                    <a:pt x="193" y="353"/>
                  </a:cubicBezTo>
                  <a:cubicBezTo>
                    <a:pt x="194" y="351"/>
                    <a:pt x="196" y="351"/>
                    <a:pt x="198" y="350"/>
                  </a:cubicBezTo>
                  <a:close/>
                  <a:moveTo>
                    <a:pt x="206" y="359"/>
                  </a:moveTo>
                  <a:cubicBezTo>
                    <a:pt x="198" y="384"/>
                    <a:pt x="191" y="408"/>
                    <a:pt x="188" y="440"/>
                  </a:cubicBezTo>
                  <a:cubicBezTo>
                    <a:pt x="185" y="435"/>
                    <a:pt x="187" y="432"/>
                    <a:pt x="187" y="428"/>
                  </a:cubicBezTo>
                  <a:cubicBezTo>
                    <a:pt x="185" y="416"/>
                    <a:pt x="189" y="388"/>
                    <a:pt x="188" y="371"/>
                  </a:cubicBezTo>
                  <a:cubicBezTo>
                    <a:pt x="182" y="371"/>
                    <a:pt x="182" y="371"/>
                    <a:pt x="182" y="371"/>
                  </a:cubicBezTo>
                  <a:cubicBezTo>
                    <a:pt x="189" y="366"/>
                    <a:pt x="197" y="361"/>
                    <a:pt x="206" y="359"/>
                  </a:cubicBezTo>
                  <a:close/>
                  <a:moveTo>
                    <a:pt x="160" y="393"/>
                  </a:moveTo>
                  <a:cubicBezTo>
                    <a:pt x="161" y="382"/>
                    <a:pt x="173" y="377"/>
                    <a:pt x="182" y="372"/>
                  </a:cubicBezTo>
                  <a:cubicBezTo>
                    <a:pt x="172" y="397"/>
                    <a:pt x="163" y="423"/>
                    <a:pt x="159" y="453"/>
                  </a:cubicBezTo>
                  <a:lnTo>
                    <a:pt x="160" y="393"/>
                  </a:lnTo>
                  <a:close/>
                  <a:moveTo>
                    <a:pt x="151" y="392"/>
                  </a:moveTo>
                  <a:cubicBezTo>
                    <a:pt x="143" y="412"/>
                    <a:pt x="137" y="435"/>
                    <a:pt x="130" y="456"/>
                  </a:cubicBezTo>
                  <a:cubicBezTo>
                    <a:pt x="136" y="405"/>
                    <a:pt x="136" y="405"/>
                    <a:pt x="136" y="405"/>
                  </a:cubicBezTo>
                  <a:cubicBezTo>
                    <a:pt x="137" y="399"/>
                    <a:pt x="146" y="396"/>
                    <a:pt x="151" y="392"/>
                  </a:cubicBezTo>
                  <a:close/>
                  <a:moveTo>
                    <a:pt x="121" y="412"/>
                  </a:moveTo>
                  <a:cubicBezTo>
                    <a:pt x="105" y="464"/>
                    <a:pt x="105" y="464"/>
                    <a:pt x="105" y="464"/>
                  </a:cubicBezTo>
                  <a:cubicBezTo>
                    <a:pt x="105" y="453"/>
                    <a:pt x="107" y="446"/>
                    <a:pt x="105" y="440"/>
                  </a:cubicBezTo>
                  <a:cubicBezTo>
                    <a:pt x="100" y="425"/>
                    <a:pt x="113" y="418"/>
                    <a:pt x="121" y="412"/>
                  </a:cubicBezTo>
                  <a:close/>
                  <a:moveTo>
                    <a:pt x="50" y="471"/>
                  </a:moveTo>
                  <a:cubicBezTo>
                    <a:pt x="50" y="471"/>
                    <a:pt x="50" y="473"/>
                    <a:pt x="49" y="473"/>
                  </a:cubicBezTo>
                  <a:cubicBezTo>
                    <a:pt x="43" y="480"/>
                    <a:pt x="35" y="487"/>
                    <a:pt x="26" y="492"/>
                  </a:cubicBezTo>
                  <a:cubicBezTo>
                    <a:pt x="33" y="484"/>
                    <a:pt x="40" y="475"/>
                    <a:pt x="50" y="471"/>
                  </a:cubicBezTo>
                  <a:close/>
                  <a:moveTo>
                    <a:pt x="46" y="485"/>
                  </a:moveTo>
                  <a:cubicBezTo>
                    <a:pt x="46" y="491"/>
                    <a:pt x="38" y="516"/>
                    <a:pt x="36" y="525"/>
                  </a:cubicBezTo>
                  <a:cubicBezTo>
                    <a:pt x="35" y="529"/>
                    <a:pt x="32" y="527"/>
                    <a:pt x="33" y="524"/>
                  </a:cubicBezTo>
                  <a:cubicBezTo>
                    <a:pt x="36" y="513"/>
                    <a:pt x="34" y="501"/>
                    <a:pt x="39" y="491"/>
                  </a:cubicBezTo>
                  <a:cubicBezTo>
                    <a:pt x="39" y="490"/>
                    <a:pt x="43" y="488"/>
                    <a:pt x="46" y="485"/>
                  </a:cubicBezTo>
                  <a:close/>
                  <a:moveTo>
                    <a:pt x="24" y="494"/>
                  </a:moveTo>
                  <a:cubicBezTo>
                    <a:pt x="24" y="495"/>
                    <a:pt x="23" y="496"/>
                    <a:pt x="23" y="496"/>
                  </a:cubicBezTo>
                  <a:cubicBezTo>
                    <a:pt x="20" y="500"/>
                    <a:pt x="15" y="505"/>
                    <a:pt x="12" y="507"/>
                  </a:cubicBezTo>
                  <a:lnTo>
                    <a:pt x="24" y="494"/>
                  </a:lnTo>
                  <a:close/>
                  <a:moveTo>
                    <a:pt x="37" y="549"/>
                  </a:moveTo>
                  <a:cubicBezTo>
                    <a:pt x="22" y="544"/>
                    <a:pt x="9" y="525"/>
                    <a:pt x="21" y="509"/>
                  </a:cubicBezTo>
                  <a:cubicBezTo>
                    <a:pt x="22" y="507"/>
                    <a:pt x="29" y="501"/>
                    <a:pt x="32" y="498"/>
                  </a:cubicBezTo>
                  <a:cubicBezTo>
                    <a:pt x="30" y="511"/>
                    <a:pt x="27" y="526"/>
                    <a:pt x="28" y="540"/>
                  </a:cubicBezTo>
                  <a:cubicBezTo>
                    <a:pt x="34" y="543"/>
                    <a:pt x="36" y="533"/>
                    <a:pt x="38" y="529"/>
                  </a:cubicBezTo>
                  <a:cubicBezTo>
                    <a:pt x="39" y="528"/>
                    <a:pt x="40" y="525"/>
                    <a:pt x="41" y="524"/>
                  </a:cubicBezTo>
                  <a:cubicBezTo>
                    <a:pt x="39" y="533"/>
                    <a:pt x="40" y="543"/>
                    <a:pt x="37" y="549"/>
                  </a:cubicBezTo>
                  <a:close/>
                  <a:moveTo>
                    <a:pt x="46" y="567"/>
                  </a:moveTo>
                  <a:cubicBezTo>
                    <a:pt x="44" y="569"/>
                    <a:pt x="43" y="567"/>
                    <a:pt x="42" y="566"/>
                  </a:cubicBezTo>
                  <a:cubicBezTo>
                    <a:pt x="41" y="564"/>
                    <a:pt x="49" y="562"/>
                    <a:pt x="46" y="567"/>
                  </a:cubicBezTo>
                  <a:close/>
                  <a:moveTo>
                    <a:pt x="54" y="545"/>
                  </a:moveTo>
                  <a:cubicBezTo>
                    <a:pt x="62" y="521"/>
                    <a:pt x="69" y="491"/>
                    <a:pt x="79" y="467"/>
                  </a:cubicBezTo>
                  <a:cubicBezTo>
                    <a:pt x="81" y="470"/>
                    <a:pt x="79" y="476"/>
                    <a:pt x="81" y="477"/>
                  </a:cubicBezTo>
                  <a:cubicBezTo>
                    <a:pt x="82" y="470"/>
                    <a:pt x="85" y="459"/>
                    <a:pt x="79" y="453"/>
                  </a:cubicBezTo>
                  <a:cubicBezTo>
                    <a:pt x="68" y="488"/>
                    <a:pt x="60" y="522"/>
                    <a:pt x="46" y="554"/>
                  </a:cubicBezTo>
                  <a:cubicBezTo>
                    <a:pt x="44" y="529"/>
                    <a:pt x="51" y="503"/>
                    <a:pt x="54" y="479"/>
                  </a:cubicBezTo>
                  <a:cubicBezTo>
                    <a:pt x="96" y="433"/>
                    <a:pt x="96" y="433"/>
                    <a:pt x="96" y="433"/>
                  </a:cubicBezTo>
                  <a:cubicBezTo>
                    <a:pt x="89" y="456"/>
                    <a:pt x="82" y="486"/>
                    <a:pt x="78" y="512"/>
                  </a:cubicBezTo>
                  <a:cubicBezTo>
                    <a:pt x="75" y="503"/>
                    <a:pt x="79" y="494"/>
                    <a:pt x="79" y="485"/>
                  </a:cubicBezTo>
                  <a:cubicBezTo>
                    <a:pt x="76" y="491"/>
                    <a:pt x="76" y="491"/>
                    <a:pt x="76" y="491"/>
                  </a:cubicBezTo>
                  <a:cubicBezTo>
                    <a:pt x="76" y="488"/>
                    <a:pt x="78" y="483"/>
                    <a:pt x="74" y="484"/>
                  </a:cubicBezTo>
                  <a:cubicBezTo>
                    <a:pt x="63" y="544"/>
                    <a:pt x="63" y="544"/>
                    <a:pt x="63" y="544"/>
                  </a:cubicBezTo>
                  <a:cubicBezTo>
                    <a:pt x="63" y="545"/>
                    <a:pt x="50" y="558"/>
                    <a:pt x="54" y="545"/>
                  </a:cubicBezTo>
                  <a:close/>
                  <a:moveTo>
                    <a:pt x="91" y="526"/>
                  </a:moveTo>
                  <a:cubicBezTo>
                    <a:pt x="90" y="531"/>
                    <a:pt x="73" y="541"/>
                    <a:pt x="72" y="535"/>
                  </a:cubicBezTo>
                  <a:cubicBezTo>
                    <a:pt x="69" y="547"/>
                    <a:pt x="71" y="524"/>
                    <a:pt x="77" y="531"/>
                  </a:cubicBezTo>
                  <a:cubicBezTo>
                    <a:pt x="82" y="501"/>
                    <a:pt x="91" y="473"/>
                    <a:pt x="98" y="442"/>
                  </a:cubicBezTo>
                  <a:cubicBezTo>
                    <a:pt x="98" y="443"/>
                    <a:pt x="100" y="439"/>
                    <a:pt x="101" y="441"/>
                  </a:cubicBezTo>
                  <a:cubicBezTo>
                    <a:pt x="104" y="455"/>
                    <a:pt x="101" y="470"/>
                    <a:pt x="97" y="482"/>
                  </a:cubicBezTo>
                  <a:cubicBezTo>
                    <a:pt x="93" y="496"/>
                    <a:pt x="92" y="512"/>
                    <a:pt x="91" y="526"/>
                  </a:cubicBezTo>
                  <a:close/>
                  <a:moveTo>
                    <a:pt x="120" y="505"/>
                  </a:moveTo>
                  <a:cubicBezTo>
                    <a:pt x="120" y="509"/>
                    <a:pt x="107" y="515"/>
                    <a:pt x="99" y="520"/>
                  </a:cubicBezTo>
                  <a:cubicBezTo>
                    <a:pt x="102" y="507"/>
                    <a:pt x="102" y="493"/>
                    <a:pt x="102" y="479"/>
                  </a:cubicBezTo>
                  <a:cubicBezTo>
                    <a:pt x="105" y="483"/>
                    <a:pt x="101" y="491"/>
                    <a:pt x="103" y="500"/>
                  </a:cubicBezTo>
                  <a:cubicBezTo>
                    <a:pt x="108" y="467"/>
                    <a:pt x="117" y="437"/>
                    <a:pt x="127" y="414"/>
                  </a:cubicBezTo>
                  <a:cubicBezTo>
                    <a:pt x="128" y="413"/>
                    <a:pt x="130" y="412"/>
                    <a:pt x="131" y="410"/>
                  </a:cubicBezTo>
                  <a:cubicBezTo>
                    <a:pt x="133" y="425"/>
                    <a:pt x="128" y="444"/>
                    <a:pt x="123" y="457"/>
                  </a:cubicBezTo>
                  <a:lnTo>
                    <a:pt x="120" y="505"/>
                  </a:lnTo>
                  <a:close/>
                  <a:moveTo>
                    <a:pt x="177" y="461"/>
                  </a:moveTo>
                  <a:cubicBezTo>
                    <a:pt x="161" y="474"/>
                    <a:pt x="145" y="487"/>
                    <a:pt x="128" y="498"/>
                  </a:cubicBezTo>
                  <a:cubicBezTo>
                    <a:pt x="129" y="485"/>
                    <a:pt x="129" y="471"/>
                    <a:pt x="131" y="457"/>
                  </a:cubicBezTo>
                  <a:cubicBezTo>
                    <a:pt x="134" y="462"/>
                    <a:pt x="131" y="469"/>
                    <a:pt x="131" y="474"/>
                  </a:cubicBezTo>
                  <a:cubicBezTo>
                    <a:pt x="138" y="449"/>
                    <a:pt x="145" y="421"/>
                    <a:pt x="154" y="400"/>
                  </a:cubicBezTo>
                  <a:cubicBezTo>
                    <a:pt x="156" y="405"/>
                    <a:pt x="158" y="412"/>
                    <a:pt x="157" y="418"/>
                  </a:cubicBezTo>
                  <a:cubicBezTo>
                    <a:pt x="151" y="408"/>
                    <a:pt x="154" y="425"/>
                    <a:pt x="156" y="425"/>
                  </a:cubicBezTo>
                  <a:cubicBezTo>
                    <a:pt x="154" y="437"/>
                    <a:pt x="148" y="459"/>
                    <a:pt x="149" y="475"/>
                  </a:cubicBezTo>
                  <a:cubicBezTo>
                    <a:pt x="149" y="478"/>
                    <a:pt x="155" y="478"/>
                    <a:pt x="155" y="474"/>
                  </a:cubicBezTo>
                  <a:cubicBezTo>
                    <a:pt x="156" y="470"/>
                    <a:pt x="158" y="465"/>
                    <a:pt x="159" y="460"/>
                  </a:cubicBezTo>
                  <a:cubicBezTo>
                    <a:pt x="160" y="460"/>
                    <a:pt x="160" y="454"/>
                    <a:pt x="159" y="457"/>
                  </a:cubicBezTo>
                  <a:cubicBezTo>
                    <a:pt x="159" y="457"/>
                    <a:pt x="158" y="457"/>
                    <a:pt x="158" y="457"/>
                  </a:cubicBezTo>
                  <a:cubicBezTo>
                    <a:pt x="158" y="458"/>
                    <a:pt x="158" y="458"/>
                    <a:pt x="158" y="458"/>
                  </a:cubicBezTo>
                  <a:cubicBezTo>
                    <a:pt x="158" y="458"/>
                    <a:pt x="158" y="458"/>
                    <a:pt x="158" y="457"/>
                  </a:cubicBezTo>
                  <a:cubicBezTo>
                    <a:pt x="184" y="383"/>
                    <a:pt x="184" y="383"/>
                    <a:pt x="184" y="383"/>
                  </a:cubicBezTo>
                  <a:lnTo>
                    <a:pt x="177" y="461"/>
                  </a:lnTo>
                  <a:close/>
                  <a:moveTo>
                    <a:pt x="202" y="443"/>
                  </a:moveTo>
                  <a:cubicBezTo>
                    <a:pt x="196" y="447"/>
                    <a:pt x="192" y="452"/>
                    <a:pt x="185" y="453"/>
                  </a:cubicBezTo>
                  <a:cubicBezTo>
                    <a:pt x="191" y="427"/>
                    <a:pt x="198" y="403"/>
                    <a:pt x="205" y="378"/>
                  </a:cubicBezTo>
                  <a:cubicBezTo>
                    <a:pt x="205" y="377"/>
                    <a:pt x="207" y="374"/>
                    <a:pt x="208" y="373"/>
                  </a:cubicBezTo>
                  <a:cubicBezTo>
                    <a:pt x="204" y="393"/>
                    <a:pt x="200" y="422"/>
                    <a:pt x="202" y="443"/>
                  </a:cubicBezTo>
                  <a:close/>
                  <a:moveTo>
                    <a:pt x="218" y="428"/>
                  </a:moveTo>
                  <a:cubicBezTo>
                    <a:pt x="218" y="432"/>
                    <a:pt x="213" y="435"/>
                    <a:pt x="209" y="438"/>
                  </a:cubicBezTo>
                  <a:cubicBezTo>
                    <a:pt x="209" y="425"/>
                    <a:pt x="209" y="412"/>
                    <a:pt x="210" y="398"/>
                  </a:cubicBezTo>
                  <a:cubicBezTo>
                    <a:pt x="214" y="401"/>
                    <a:pt x="210" y="408"/>
                    <a:pt x="211" y="411"/>
                  </a:cubicBezTo>
                  <a:cubicBezTo>
                    <a:pt x="214" y="406"/>
                    <a:pt x="217" y="400"/>
                    <a:pt x="217" y="394"/>
                  </a:cubicBezTo>
                  <a:cubicBezTo>
                    <a:pt x="216" y="384"/>
                    <a:pt x="222" y="394"/>
                    <a:pt x="222" y="395"/>
                  </a:cubicBezTo>
                  <a:cubicBezTo>
                    <a:pt x="219" y="407"/>
                    <a:pt x="220" y="418"/>
                    <a:pt x="218" y="428"/>
                  </a:cubicBezTo>
                  <a:close/>
                  <a:moveTo>
                    <a:pt x="211" y="393"/>
                  </a:moveTo>
                  <a:cubicBezTo>
                    <a:pt x="211" y="380"/>
                    <a:pt x="211" y="380"/>
                    <a:pt x="211" y="380"/>
                  </a:cubicBezTo>
                  <a:cubicBezTo>
                    <a:pt x="218" y="382"/>
                    <a:pt x="213" y="390"/>
                    <a:pt x="211" y="393"/>
                  </a:cubicBezTo>
                  <a:close/>
                  <a:moveTo>
                    <a:pt x="225" y="423"/>
                  </a:moveTo>
                  <a:cubicBezTo>
                    <a:pt x="225" y="419"/>
                    <a:pt x="224" y="407"/>
                    <a:pt x="225" y="404"/>
                  </a:cubicBezTo>
                  <a:cubicBezTo>
                    <a:pt x="225" y="403"/>
                    <a:pt x="226" y="400"/>
                    <a:pt x="227" y="399"/>
                  </a:cubicBezTo>
                  <a:cubicBezTo>
                    <a:pt x="239" y="410"/>
                    <a:pt x="239" y="410"/>
                    <a:pt x="239" y="410"/>
                  </a:cubicBezTo>
                  <a:cubicBezTo>
                    <a:pt x="232" y="417"/>
                    <a:pt x="228" y="412"/>
                    <a:pt x="225" y="423"/>
                  </a:cubicBezTo>
                  <a:close/>
                  <a:moveTo>
                    <a:pt x="282" y="404"/>
                  </a:moveTo>
                  <a:cubicBezTo>
                    <a:pt x="286" y="401"/>
                    <a:pt x="289" y="396"/>
                    <a:pt x="293" y="395"/>
                  </a:cubicBezTo>
                  <a:cubicBezTo>
                    <a:pt x="290" y="399"/>
                    <a:pt x="287" y="403"/>
                    <a:pt x="282" y="404"/>
                  </a:cubicBezTo>
                  <a:close/>
                  <a:moveTo>
                    <a:pt x="289" y="389"/>
                  </a:moveTo>
                  <a:cubicBezTo>
                    <a:pt x="281" y="395"/>
                    <a:pt x="273" y="402"/>
                    <a:pt x="264" y="410"/>
                  </a:cubicBezTo>
                  <a:cubicBezTo>
                    <a:pt x="239" y="399"/>
                    <a:pt x="214" y="378"/>
                    <a:pt x="212" y="343"/>
                  </a:cubicBezTo>
                  <a:cubicBezTo>
                    <a:pt x="212" y="349"/>
                    <a:pt x="206" y="341"/>
                    <a:pt x="210" y="338"/>
                  </a:cubicBezTo>
                  <a:cubicBezTo>
                    <a:pt x="243" y="306"/>
                    <a:pt x="278" y="284"/>
                    <a:pt x="311" y="255"/>
                  </a:cubicBezTo>
                  <a:cubicBezTo>
                    <a:pt x="324" y="282"/>
                    <a:pt x="344" y="307"/>
                    <a:pt x="368" y="327"/>
                  </a:cubicBezTo>
                  <a:cubicBezTo>
                    <a:pt x="345" y="350"/>
                    <a:pt x="316" y="369"/>
                    <a:pt x="289" y="389"/>
                  </a:cubicBezTo>
                  <a:close/>
                  <a:moveTo>
                    <a:pt x="371" y="316"/>
                  </a:moveTo>
                  <a:cubicBezTo>
                    <a:pt x="367" y="311"/>
                    <a:pt x="356" y="310"/>
                    <a:pt x="358" y="305"/>
                  </a:cubicBezTo>
                  <a:cubicBezTo>
                    <a:pt x="362" y="292"/>
                    <a:pt x="370" y="281"/>
                    <a:pt x="376" y="267"/>
                  </a:cubicBezTo>
                  <a:cubicBezTo>
                    <a:pt x="376" y="269"/>
                    <a:pt x="383" y="274"/>
                    <a:pt x="379" y="279"/>
                  </a:cubicBezTo>
                  <a:cubicBezTo>
                    <a:pt x="373" y="288"/>
                    <a:pt x="371" y="302"/>
                    <a:pt x="371" y="316"/>
                  </a:cubicBezTo>
                  <a:close/>
                  <a:moveTo>
                    <a:pt x="376" y="321"/>
                  </a:moveTo>
                  <a:cubicBezTo>
                    <a:pt x="380" y="310"/>
                    <a:pt x="386" y="299"/>
                    <a:pt x="391" y="290"/>
                  </a:cubicBezTo>
                  <a:cubicBezTo>
                    <a:pt x="394" y="284"/>
                    <a:pt x="397" y="290"/>
                    <a:pt x="396" y="292"/>
                  </a:cubicBezTo>
                  <a:cubicBezTo>
                    <a:pt x="393" y="305"/>
                    <a:pt x="389" y="317"/>
                    <a:pt x="389" y="331"/>
                  </a:cubicBezTo>
                  <a:cubicBezTo>
                    <a:pt x="383" y="330"/>
                    <a:pt x="380" y="325"/>
                    <a:pt x="376" y="321"/>
                  </a:cubicBezTo>
                  <a:close/>
                  <a:moveTo>
                    <a:pt x="399" y="295"/>
                  </a:moveTo>
                  <a:cubicBezTo>
                    <a:pt x="400" y="290"/>
                    <a:pt x="403" y="295"/>
                    <a:pt x="407" y="296"/>
                  </a:cubicBezTo>
                  <a:cubicBezTo>
                    <a:pt x="409" y="297"/>
                    <a:pt x="413" y="300"/>
                    <a:pt x="409" y="304"/>
                  </a:cubicBezTo>
                  <a:cubicBezTo>
                    <a:pt x="407" y="308"/>
                    <a:pt x="400" y="320"/>
                    <a:pt x="395" y="327"/>
                  </a:cubicBezTo>
                  <a:cubicBezTo>
                    <a:pt x="395" y="317"/>
                    <a:pt x="398" y="306"/>
                    <a:pt x="399" y="295"/>
                  </a:cubicBezTo>
                  <a:close/>
                  <a:moveTo>
                    <a:pt x="440" y="347"/>
                  </a:moveTo>
                  <a:cubicBezTo>
                    <a:pt x="439" y="356"/>
                    <a:pt x="434" y="352"/>
                    <a:pt x="432" y="352"/>
                  </a:cubicBezTo>
                  <a:cubicBezTo>
                    <a:pt x="420" y="347"/>
                    <a:pt x="406" y="344"/>
                    <a:pt x="397" y="336"/>
                  </a:cubicBezTo>
                  <a:cubicBezTo>
                    <a:pt x="414" y="303"/>
                    <a:pt x="414" y="303"/>
                    <a:pt x="414" y="303"/>
                  </a:cubicBezTo>
                  <a:cubicBezTo>
                    <a:pt x="420" y="309"/>
                    <a:pt x="414" y="327"/>
                    <a:pt x="415" y="336"/>
                  </a:cubicBezTo>
                  <a:cubicBezTo>
                    <a:pt x="416" y="342"/>
                    <a:pt x="422" y="339"/>
                    <a:pt x="423" y="337"/>
                  </a:cubicBezTo>
                  <a:cubicBezTo>
                    <a:pt x="428" y="328"/>
                    <a:pt x="432" y="319"/>
                    <a:pt x="438" y="311"/>
                  </a:cubicBezTo>
                  <a:cubicBezTo>
                    <a:pt x="446" y="322"/>
                    <a:pt x="442" y="340"/>
                    <a:pt x="440" y="347"/>
                  </a:cubicBezTo>
                  <a:close/>
                  <a:moveTo>
                    <a:pt x="448" y="318"/>
                  </a:moveTo>
                  <a:cubicBezTo>
                    <a:pt x="449" y="317"/>
                    <a:pt x="457" y="317"/>
                    <a:pt x="455" y="322"/>
                  </a:cubicBezTo>
                  <a:cubicBezTo>
                    <a:pt x="452" y="331"/>
                    <a:pt x="450" y="341"/>
                    <a:pt x="445" y="351"/>
                  </a:cubicBezTo>
                  <a:cubicBezTo>
                    <a:pt x="447" y="339"/>
                    <a:pt x="445" y="328"/>
                    <a:pt x="448" y="318"/>
                  </a:cubicBezTo>
                  <a:close/>
                  <a:moveTo>
                    <a:pt x="468" y="351"/>
                  </a:moveTo>
                  <a:cubicBezTo>
                    <a:pt x="470" y="361"/>
                    <a:pt x="461" y="356"/>
                    <a:pt x="457" y="356"/>
                  </a:cubicBezTo>
                  <a:cubicBezTo>
                    <a:pt x="473" y="332"/>
                    <a:pt x="473" y="332"/>
                    <a:pt x="473" y="332"/>
                  </a:cubicBezTo>
                  <a:cubicBezTo>
                    <a:pt x="473" y="335"/>
                    <a:pt x="476" y="346"/>
                    <a:pt x="468" y="351"/>
                  </a:cubicBezTo>
                  <a:close/>
                  <a:moveTo>
                    <a:pt x="451" y="356"/>
                  </a:moveTo>
                  <a:cubicBezTo>
                    <a:pt x="461" y="320"/>
                    <a:pt x="461" y="320"/>
                    <a:pt x="461" y="320"/>
                  </a:cubicBezTo>
                  <a:cubicBezTo>
                    <a:pt x="462" y="317"/>
                    <a:pt x="474" y="320"/>
                    <a:pt x="477" y="321"/>
                  </a:cubicBezTo>
                  <a:cubicBezTo>
                    <a:pt x="467" y="329"/>
                    <a:pt x="462" y="343"/>
                    <a:pt x="451" y="356"/>
                  </a:cubicBezTo>
                  <a:close/>
                  <a:moveTo>
                    <a:pt x="491" y="360"/>
                  </a:moveTo>
                  <a:cubicBezTo>
                    <a:pt x="489" y="361"/>
                    <a:pt x="478" y="360"/>
                    <a:pt x="474" y="360"/>
                  </a:cubicBezTo>
                  <a:cubicBezTo>
                    <a:pt x="480" y="345"/>
                    <a:pt x="490" y="332"/>
                    <a:pt x="501" y="322"/>
                  </a:cubicBezTo>
                  <a:cubicBezTo>
                    <a:pt x="503" y="330"/>
                    <a:pt x="499" y="335"/>
                    <a:pt x="495" y="346"/>
                  </a:cubicBezTo>
                  <a:cubicBezTo>
                    <a:pt x="493" y="351"/>
                    <a:pt x="494" y="357"/>
                    <a:pt x="491" y="360"/>
                  </a:cubicBezTo>
                  <a:close/>
                  <a:moveTo>
                    <a:pt x="510" y="321"/>
                  </a:moveTo>
                  <a:cubicBezTo>
                    <a:pt x="515" y="321"/>
                    <a:pt x="521" y="319"/>
                    <a:pt x="526" y="320"/>
                  </a:cubicBezTo>
                  <a:cubicBezTo>
                    <a:pt x="516" y="330"/>
                    <a:pt x="508" y="344"/>
                    <a:pt x="498" y="358"/>
                  </a:cubicBezTo>
                  <a:cubicBezTo>
                    <a:pt x="501" y="343"/>
                    <a:pt x="506" y="332"/>
                    <a:pt x="510" y="321"/>
                  </a:cubicBezTo>
                  <a:close/>
                  <a:moveTo>
                    <a:pt x="502" y="360"/>
                  </a:moveTo>
                  <a:cubicBezTo>
                    <a:pt x="511" y="346"/>
                    <a:pt x="521" y="333"/>
                    <a:pt x="532" y="322"/>
                  </a:cubicBezTo>
                  <a:cubicBezTo>
                    <a:pt x="527" y="332"/>
                    <a:pt x="522" y="347"/>
                    <a:pt x="519" y="361"/>
                  </a:cubicBezTo>
                  <a:lnTo>
                    <a:pt x="502" y="360"/>
                  </a:lnTo>
                  <a:close/>
                  <a:moveTo>
                    <a:pt x="527" y="343"/>
                  </a:moveTo>
                  <a:cubicBezTo>
                    <a:pt x="526" y="342"/>
                    <a:pt x="531" y="329"/>
                    <a:pt x="531" y="338"/>
                  </a:cubicBezTo>
                  <a:cubicBezTo>
                    <a:pt x="532" y="326"/>
                    <a:pt x="541" y="310"/>
                    <a:pt x="556" y="310"/>
                  </a:cubicBezTo>
                  <a:cubicBezTo>
                    <a:pt x="527" y="356"/>
                    <a:pt x="527" y="356"/>
                    <a:pt x="527" y="356"/>
                  </a:cubicBezTo>
                  <a:cubicBezTo>
                    <a:pt x="531" y="338"/>
                    <a:pt x="531" y="338"/>
                    <a:pt x="531" y="338"/>
                  </a:cubicBezTo>
                  <a:lnTo>
                    <a:pt x="527" y="343"/>
                  </a:lnTo>
                  <a:close/>
                  <a:moveTo>
                    <a:pt x="531" y="359"/>
                  </a:moveTo>
                  <a:cubicBezTo>
                    <a:pt x="541" y="342"/>
                    <a:pt x="550" y="325"/>
                    <a:pt x="564" y="309"/>
                  </a:cubicBezTo>
                  <a:cubicBezTo>
                    <a:pt x="562" y="315"/>
                    <a:pt x="562" y="320"/>
                    <a:pt x="562" y="324"/>
                  </a:cubicBezTo>
                  <a:cubicBezTo>
                    <a:pt x="567" y="313"/>
                    <a:pt x="569" y="301"/>
                    <a:pt x="580" y="294"/>
                  </a:cubicBezTo>
                  <a:cubicBezTo>
                    <a:pt x="572" y="316"/>
                    <a:pt x="561" y="336"/>
                    <a:pt x="551" y="354"/>
                  </a:cubicBezTo>
                  <a:cubicBezTo>
                    <a:pt x="549" y="358"/>
                    <a:pt x="538" y="357"/>
                    <a:pt x="531" y="359"/>
                  </a:cubicBezTo>
                  <a:close/>
                  <a:moveTo>
                    <a:pt x="559" y="351"/>
                  </a:moveTo>
                  <a:cubicBezTo>
                    <a:pt x="573" y="321"/>
                    <a:pt x="585" y="288"/>
                    <a:pt x="606" y="266"/>
                  </a:cubicBezTo>
                  <a:cubicBezTo>
                    <a:pt x="606" y="267"/>
                    <a:pt x="605" y="271"/>
                    <a:pt x="604" y="272"/>
                  </a:cubicBezTo>
                  <a:cubicBezTo>
                    <a:pt x="594" y="294"/>
                    <a:pt x="584" y="318"/>
                    <a:pt x="573" y="339"/>
                  </a:cubicBezTo>
                  <a:cubicBezTo>
                    <a:pt x="570" y="345"/>
                    <a:pt x="567" y="352"/>
                    <a:pt x="559" y="351"/>
                  </a:cubicBezTo>
                  <a:close/>
                  <a:moveTo>
                    <a:pt x="643" y="287"/>
                  </a:moveTo>
                  <a:cubicBezTo>
                    <a:pt x="648" y="273"/>
                    <a:pt x="652" y="260"/>
                    <a:pt x="657" y="247"/>
                  </a:cubicBezTo>
                  <a:cubicBezTo>
                    <a:pt x="650" y="247"/>
                    <a:pt x="649" y="254"/>
                    <a:pt x="647" y="260"/>
                  </a:cubicBezTo>
                  <a:cubicBezTo>
                    <a:pt x="650" y="258"/>
                    <a:pt x="650" y="258"/>
                    <a:pt x="650" y="258"/>
                  </a:cubicBezTo>
                  <a:cubicBezTo>
                    <a:pt x="651" y="261"/>
                    <a:pt x="650" y="266"/>
                    <a:pt x="646" y="267"/>
                  </a:cubicBezTo>
                  <a:cubicBezTo>
                    <a:pt x="647" y="260"/>
                    <a:pt x="647" y="260"/>
                    <a:pt x="647" y="260"/>
                  </a:cubicBezTo>
                  <a:cubicBezTo>
                    <a:pt x="646" y="262"/>
                    <a:pt x="644" y="264"/>
                    <a:pt x="643" y="266"/>
                  </a:cubicBezTo>
                  <a:cubicBezTo>
                    <a:pt x="635" y="305"/>
                    <a:pt x="611" y="334"/>
                    <a:pt x="575" y="347"/>
                  </a:cubicBezTo>
                  <a:cubicBezTo>
                    <a:pt x="647" y="224"/>
                    <a:pt x="647" y="224"/>
                    <a:pt x="647" y="224"/>
                  </a:cubicBezTo>
                  <a:cubicBezTo>
                    <a:pt x="633" y="257"/>
                    <a:pt x="618" y="288"/>
                    <a:pt x="601" y="319"/>
                  </a:cubicBezTo>
                  <a:cubicBezTo>
                    <a:pt x="600" y="321"/>
                    <a:pt x="601" y="333"/>
                    <a:pt x="604" y="327"/>
                  </a:cubicBezTo>
                  <a:cubicBezTo>
                    <a:pt x="620" y="294"/>
                    <a:pt x="637" y="264"/>
                    <a:pt x="657" y="234"/>
                  </a:cubicBezTo>
                  <a:cubicBezTo>
                    <a:pt x="657" y="246"/>
                    <a:pt x="657" y="246"/>
                    <a:pt x="657" y="246"/>
                  </a:cubicBezTo>
                  <a:cubicBezTo>
                    <a:pt x="659" y="241"/>
                    <a:pt x="661" y="236"/>
                    <a:pt x="663" y="232"/>
                  </a:cubicBezTo>
                  <a:cubicBezTo>
                    <a:pt x="665" y="230"/>
                    <a:pt x="665" y="223"/>
                    <a:pt x="660" y="224"/>
                  </a:cubicBezTo>
                  <a:cubicBezTo>
                    <a:pt x="656" y="226"/>
                    <a:pt x="655" y="232"/>
                    <a:pt x="651" y="234"/>
                  </a:cubicBezTo>
                  <a:cubicBezTo>
                    <a:pt x="654" y="221"/>
                    <a:pt x="661" y="210"/>
                    <a:pt x="667" y="199"/>
                  </a:cubicBezTo>
                  <a:cubicBezTo>
                    <a:pt x="670" y="227"/>
                    <a:pt x="658" y="267"/>
                    <a:pt x="643" y="287"/>
                  </a:cubicBezTo>
                  <a:close/>
                  <a:moveTo>
                    <a:pt x="656" y="137"/>
                  </a:moveTo>
                  <a:cubicBezTo>
                    <a:pt x="675" y="161"/>
                    <a:pt x="662" y="196"/>
                    <a:pt x="648" y="215"/>
                  </a:cubicBezTo>
                  <a:cubicBezTo>
                    <a:pt x="632" y="237"/>
                    <a:pt x="619" y="263"/>
                    <a:pt x="605" y="286"/>
                  </a:cubicBezTo>
                  <a:cubicBezTo>
                    <a:pt x="648" y="171"/>
                    <a:pt x="648" y="171"/>
                    <a:pt x="648" y="171"/>
                  </a:cubicBezTo>
                  <a:cubicBezTo>
                    <a:pt x="647" y="171"/>
                    <a:pt x="647" y="170"/>
                    <a:pt x="645" y="169"/>
                  </a:cubicBezTo>
                  <a:cubicBezTo>
                    <a:pt x="636" y="190"/>
                    <a:pt x="627" y="212"/>
                    <a:pt x="619" y="235"/>
                  </a:cubicBezTo>
                  <a:cubicBezTo>
                    <a:pt x="619" y="233"/>
                    <a:pt x="621" y="226"/>
                    <a:pt x="621" y="224"/>
                  </a:cubicBezTo>
                  <a:cubicBezTo>
                    <a:pt x="621" y="198"/>
                    <a:pt x="635" y="185"/>
                    <a:pt x="645" y="169"/>
                  </a:cubicBezTo>
                  <a:cubicBezTo>
                    <a:pt x="646" y="165"/>
                    <a:pt x="649" y="161"/>
                    <a:pt x="651" y="160"/>
                  </a:cubicBezTo>
                  <a:cubicBezTo>
                    <a:pt x="651" y="160"/>
                    <a:pt x="651" y="161"/>
                    <a:pt x="651" y="163"/>
                  </a:cubicBezTo>
                  <a:cubicBezTo>
                    <a:pt x="657" y="145"/>
                    <a:pt x="657" y="145"/>
                    <a:pt x="657" y="145"/>
                  </a:cubicBezTo>
                  <a:cubicBezTo>
                    <a:pt x="648" y="155"/>
                    <a:pt x="642" y="168"/>
                    <a:pt x="634" y="178"/>
                  </a:cubicBezTo>
                  <a:cubicBezTo>
                    <a:pt x="638" y="160"/>
                    <a:pt x="645" y="145"/>
                    <a:pt x="650" y="128"/>
                  </a:cubicBezTo>
                  <a:cubicBezTo>
                    <a:pt x="653" y="120"/>
                    <a:pt x="654" y="134"/>
                    <a:pt x="656" y="137"/>
                  </a:cubicBezTo>
                  <a:close/>
                  <a:moveTo>
                    <a:pt x="619" y="136"/>
                  </a:moveTo>
                  <a:cubicBezTo>
                    <a:pt x="618" y="133"/>
                    <a:pt x="615" y="128"/>
                    <a:pt x="620" y="124"/>
                  </a:cubicBezTo>
                  <a:cubicBezTo>
                    <a:pt x="624" y="120"/>
                    <a:pt x="627" y="114"/>
                    <a:pt x="631" y="109"/>
                  </a:cubicBezTo>
                  <a:cubicBezTo>
                    <a:pt x="634" y="111"/>
                    <a:pt x="623" y="131"/>
                    <a:pt x="619" y="136"/>
                  </a:cubicBezTo>
                  <a:close/>
                  <a:moveTo>
                    <a:pt x="623" y="151"/>
                  </a:moveTo>
                  <a:cubicBezTo>
                    <a:pt x="643" y="122"/>
                    <a:pt x="643" y="122"/>
                    <a:pt x="643" y="122"/>
                  </a:cubicBezTo>
                  <a:cubicBezTo>
                    <a:pt x="649" y="128"/>
                    <a:pt x="640" y="144"/>
                    <a:pt x="637" y="150"/>
                  </a:cubicBezTo>
                  <a:cubicBezTo>
                    <a:pt x="631" y="159"/>
                    <a:pt x="630" y="171"/>
                    <a:pt x="626" y="180"/>
                  </a:cubicBezTo>
                  <a:cubicBezTo>
                    <a:pt x="626" y="169"/>
                    <a:pt x="619" y="157"/>
                    <a:pt x="623" y="151"/>
                  </a:cubicBezTo>
                  <a:close/>
                  <a:moveTo>
                    <a:pt x="643" y="107"/>
                  </a:moveTo>
                  <a:cubicBezTo>
                    <a:pt x="646" y="110"/>
                    <a:pt x="649" y="115"/>
                    <a:pt x="645" y="117"/>
                  </a:cubicBezTo>
                  <a:cubicBezTo>
                    <a:pt x="636" y="122"/>
                    <a:pt x="631" y="132"/>
                    <a:pt x="626" y="140"/>
                  </a:cubicBezTo>
                  <a:cubicBezTo>
                    <a:pt x="638" y="104"/>
                    <a:pt x="638" y="104"/>
                    <a:pt x="638" y="104"/>
                  </a:cubicBezTo>
                  <a:cubicBezTo>
                    <a:pt x="641" y="95"/>
                    <a:pt x="644" y="106"/>
                    <a:pt x="643" y="107"/>
                  </a:cubicBezTo>
                  <a:close/>
                  <a:moveTo>
                    <a:pt x="633" y="94"/>
                  </a:moveTo>
                  <a:cubicBezTo>
                    <a:pt x="632" y="98"/>
                    <a:pt x="630" y="106"/>
                    <a:pt x="625" y="111"/>
                  </a:cubicBezTo>
                  <a:cubicBezTo>
                    <a:pt x="624" y="105"/>
                    <a:pt x="629" y="99"/>
                    <a:pt x="629" y="92"/>
                  </a:cubicBezTo>
                  <a:cubicBezTo>
                    <a:pt x="628" y="87"/>
                    <a:pt x="635" y="90"/>
                    <a:pt x="633" y="94"/>
                  </a:cubicBezTo>
                  <a:close/>
                  <a:moveTo>
                    <a:pt x="610" y="76"/>
                  </a:moveTo>
                  <a:cubicBezTo>
                    <a:pt x="610" y="76"/>
                    <a:pt x="612" y="73"/>
                    <a:pt x="612" y="72"/>
                  </a:cubicBezTo>
                  <a:cubicBezTo>
                    <a:pt x="610" y="67"/>
                    <a:pt x="614" y="68"/>
                    <a:pt x="616" y="70"/>
                  </a:cubicBezTo>
                  <a:cubicBezTo>
                    <a:pt x="621" y="75"/>
                    <a:pt x="628" y="81"/>
                    <a:pt x="625" y="90"/>
                  </a:cubicBezTo>
                  <a:cubicBezTo>
                    <a:pt x="622" y="101"/>
                    <a:pt x="619" y="114"/>
                    <a:pt x="613" y="121"/>
                  </a:cubicBezTo>
                  <a:cubicBezTo>
                    <a:pt x="607" y="112"/>
                    <a:pt x="592" y="103"/>
                    <a:pt x="600" y="89"/>
                  </a:cubicBezTo>
                  <a:cubicBezTo>
                    <a:pt x="604" y="89"/>
                    <a:pt x="601" y="99"/>
                    <a:pt x="606" y="99"/>
                  </a:cubicBezTo>
                  <a:cubicBezTo>
                    <a:pt x="605" y="91"/>
                    <a:pt x="608" y="83"/>
                    <a:pt x="610" y="76"/>
                  </a:cubicBezTo>
                  <a:close/>
                  <a:moveTo>
                    <a:pt x="598" y="58"/>
                  </a:moveTo>
                  <a:cubicBezTo>
                    <a:pt x="600" y="55"/>
                    <a:pt x="605" y="61"/>
                    <a:pt x="605" y="64"/>
                  </a:cubicBezTo>
                  <a:cubicBezTo>
                    <a:pt x="605" y="68"/>
                    <a:pt x="599" y="81"/>
                    <a:pt x="597" y="86"/>
                  </a:cubicBezTo>
                  <a:cubicBezTo>
                    <a:pt x="595" y="81"/>
                    <a:pt x="599" y="74"/>
                    <a:pt x="600" y="67"/>
                  </a:cubicBezTo>
                  <a:cubicBezTo>
                    <a:pt x="595" y="73"/>
                    <a:pt x="590" y="85"/>
                    <a:pt x="590" y="94"/>
                  </a:cubicBezTo>
                  <a:cubicBezTo>
                    <a:pt x="585" y="89"/>
                    <a:pt x="579" y="86"/>
                    <a:pt x="576" y="81"/>
                  </a:cubicBezTo>
                  <a:cubicBezTo>
                    <a:pt x="583" y="74"/>
                    <a:pt x="589" y="65"/>
                    <a:pt x="598" y="58"/>
                  </a:cubicBezTo>
                  <a:close/>
                  <a:moveTo>
                    <a:pt x="593" y="56"/>
                  </a:moveTo>
                  <a:cubicBezTo>
                    <a:pt x="589" y="62"/>
                    <a:pt x="583" y="66"/>
                    <a:pt x="579" y="71"/>
                  </a:cubicBezTo>
                  <a:cubicBezTo>
                    <a:pt x="579" y="62"/>
                    <a:pt x="584" y="56"/>
                    <a:pt x="585" y="48"/>
                  </a:cubicBezTo>
                  <a:cubicBezTo>
                    <a:pt x="588" y="49"/>
                    <a:pt x="595" y="52"/>
                    <a:pt x="593" y="56"/>
                  </a:cubicBezTo>
                  <a:close/>
                  <a:moveTo>
                    <a:pt x="583" y="37"/>
                  </a:moveTo>
                  <a:cubicBezTo>
                    <a:pt x="571" y="32"/>
                    <a:pt x="557" y="24"/>
                    <a:pt x="541" y="22"/>
                  </a:cubicBezTo>
                  <a:cubicBezTo>
                    <a:pt x="540" y="22"/>
                    <a:pt x="538" y="19"/>
                    <a:pt x="537" y="18"/>
                  </a:cubicBezTo>
                  <a:cubicBezTo>
                    <a:pt x="556" y="20"/>
                    <a:pt x="570" y="28"/>
                    <a:pt x="583" y="37"/>
                  </a:cubicBezTo>
                  <a:close/>
                  <a:moveTo>
                    <a:pt x="550" y="33"/>
                  </a:moveTo>
                  <a:cubicBezTo>
                    <a:pt x="550" y="40"/>
                    <a:pt x="539" y="46"/>
                    <a:pt x="532" y="53"/>
                  </a:cubicBezTo>
                  <a:cubicBezTo>
                    <a:pt x="532" y="47"/>
                    <a:pt x="535" y="41"/>
                    <a:pt x="535" y="36"/>
                  </a:cubicBezTo>
                  <a:cubicBezTo>
                    <a:pt x="533" y="23"/>
                    <a:pt x="546" y="31"/>
                    <a:pt x="550" y="33"/>
                  </a:cubicBezTo>
                  <a:close/>
                  <a:moveTo>
                    <a:pt x="506" y="14"/>
                  </a:moveTo>
                  <a:cubicBezTo>
                    <a:pt x="536" y="16"/>
                    <a:pt x="536" y="16"/>
                    <a:pt x="536" y="16"/>
                  </a:cubicBezTo>
                  <a:cubicBezTo>
                    <a:pt x="527" y="20"/>
                    <a:pt x="516" y="17"/>
                    <a:pt x="506" y="15"/>
                  </a:cubicBezTo>
                  <a:lnTo>
                    <a:pt x="506" y="14"/>
                  </a:lnTo>
                  <a:close/>
                  <a:moveTo>
                    <a:pt x="516" y="24"/>
                  </a:moveTo>
                  <a:cubicBezTo>
                    <a:pt x="511" y="33"/>
                    <a:pt x="502" y="41"/>
                    <a:pt x="494" y="47"/>
                  </a:cubicBezTo>
                  <a:cubicBezTo>
                    <a:pt x="494" y="34"/>
                    <a:pt x="500" y="37"/>
                    <a:pt x="506" y="24"/>
                  </a:cubicBezTo>
                  <a:lnTo>
                    <a:pt x="516" y="24"/>
                  </a:lnTo>
                  <a:close/>
                  <a:moveTo>
                    <a:pt x="501" y="14"/>
                  </a:moveTo>
                  <a:cubicBezTo>
                    <a:pt x="495" y="15"/>
                    <a:pt x="488" y="15"/>
                    <a:pt x="483" y="13"/>
                  </a:cubicBezTo>
                  <a:cubicBezTo>
                    <a:pt x="482" y="12"/>
                    <a:pt x="482" y="11"/>
                    <a:pt x="481" y="11"/>
                  </a:cubicBezTo>
                  <a:lnTo>
                    <a:pt x="501" y="14"/>
                  </a:lnTo>
                  <a:close/>
                  <a:moveTo>
                    <a:pt x="465" y="22"/>
                  </a:moveTo>
                  <a:cubicBezTo>
                    <a:pt x="471" y="17"/>
                    <a:pt x="471" y="25"/>
                    <a:pt x="470" y="26"/>
                  </a:cubicBezTo>
                  <a:cubicBezTo>
                    <a:pt x="468" y="33"/>
                    <a:pt x="474" y="32"/>
                    <a:pt x="475" y="28"/>
                  </a:cubicBezTo>
                  <a:cubicBezTo>
                    <a:pt x="477" y="25"/>
                    <a:pt x="477" y="19"/>
                    <a:pt x="486" y="21"/>
                  </a:cubicBezTo>
                  <a:cubicBezTo>
                    <a:pt x="492" y="22"/>
                    <a:pt x="475" y="35"/>
                    <a:pt x="470" y="41"/>
                  </a:cubicBezTo>
                  <a:cubicBezTo>
                    <a:pt x="465" y="47"/>
                    <a:pt x="466" y="36"/>
                    <a:pt x="470" y="38"/>
                  </a:cubicBezTo>
                  <a:cubicBezTo>
                    <a:pt x="469" y="26"/>
                    <a:pt x="464" y="37"/>
                    <a:pt x="463" y="39"/>
                  </a:cubicBezTo>
                  <a:cubicBezTo>
                    <a:pt x="458" y="48"/>
                    <a:pt x="465" y="47"/>
                    <a:pt x="461" y="49"/>
                  </a:cubicBezTo>
                  <a:cubicBezTo>
                    <a:pt x="453" y="54"/>
                    <a:pt x="443" y="54"/>
                    <a:pt x="433" y="56"/>
                  </a:cubicBezTo>
                  <a:cubicBezTo>
                    <a:pt x="441" y="44"/>
                    <a:pt x="450" y="34"/>
                    <a:pt x="460" y="26"/>
                  </a:cubicBezTo>
                  <a:cubicBezTo>
                    <a:pt x="461" y="25"/>
                    <a:pt x="464" y="23"/>
                    <a:pt x="465" y="22"/>
                  </a:cubicBezTo>
                  <a:close/>
                  <a:moveTo>
                    <a:pt x="457" y="22"/>
                  </a:moveTo>
                  <a:cubicBezTo>
                    <a:pt x="445" y="32"/>
                    <a:pt x="434" y="44"/>
                    <a:pt x="427" y="58"/>
                  </a:cubicBezTo>
                  <a:cubicBezTo>
                    <a:pt x="426" y="59"/>
                    <a:pt x="425" y="59"/>
                    <a:pt x="424" y="59"/>
                  </a:cubicBezTo>
                  <a:cubicBezTo>
                    <a:pt x="429" y="55"/>
                    <a:pt x="421" y="54"/>
                    <a:pt x="421" y="57"/>
                  </a:cubicBezTo>
                  <a:cubicBezTo>
                    <a:pt x="419" y="58"/>
                    <a:pt x="419" y="58"/>
                    <a:pt x="419" y="58"/>
                  </a:cubicBezTo>
                  <a:cubicBezTo>
                    <a:pt x="419" y="55"/>
                    <a:pt x="418" y="55"/>
                    <a:pt x="418" y="58"/>
                  </a:cubicBezTo>
                  <a:cubicBezTo>
                    <a:pt x="418" y="62"/>
                    <a:pt x="418" y="62"/>
                    <a:pt x="418" y="62"/>
                  </a:cubicBezTo>
                  <a:cubicBezTo>
                    <a:pt x="387" y="95"/>
                    <a:pt x="357" y="135"/>
                    <a:pt x="338" y="180"/>
                  </a:cubicBezTo>
                  <a:cubicBezTo>
                    <a:pt x="352" y="149"/>
                    <a:pt x="366" y="117"/>
                    <a:pt x="379" y="83"/>
                  </a:cubicBezTo>
                  <a:cubicBezTo>
                    <a:pt x="384" y="89"/>
                    <a:pt x="379" y="94"/>
                    <a:pt x="380" y="99"/>
                  </a:cubicBezTo>
                  <a:cubicBezTo>
                    <a:pt x="392" y="89"/>
                    <a:pt x="402" y="69"/>
                    <a:pt x="412" y="56"/>
                  </a:cubicBezTo>
                  <a:cubicBezTo>
                    <a:pt x="418" y="49"/>
                    <a:pt x="424" y="42"/>
                    <a:pt x="431" y="34"/>
                  </a:cubicBezTo>
                  <a:cubicBezTo>
                    <a:pt x="431" y="45"/>
                    <a:pt x="431" y="45"/>
                    <a:pt x="431" y="45"/>
                  </a:cubicBezTo>
                  <a:cubicBezTo>
                    <a:pt x="434" y="37"/>
                    <a:pt x="440" y="28"/>
                    <a:pt x="445" y="22"/>
                  </a:cubicBezTo>
                  <a:cubicBezTo>
                    <a:pt x="446" y="21"/>
                    <a:pt x="453" y="22"/>
                    <a:pt x="45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281863" y="2617788"/>
              <a:ext cx="26988" cy="61913"/>
            </a:xfrm>
            <a:custGeom>
              <a:avLst/>
              <a:gdLst>
                <a:gd name="T0" fmla="*/ 1 w 13"/>
                <a:gd name="T1" fmla="*/ 21 h 31"/>
                <a:gd name="T2" fmla="*/ 4 w 13"/>
                <a:gd name="T3" fmla="*/ 28 h 31"/>
                <a:gd name="T4" fmla="*/ 13 w 13"/>
                <a:gd name="T5" fmla="*/ 8 h 31"/>
                <a:gd name="T6" fmla="*/ 13 w 13"/>
                <a:gd name="T7" fmla="*/ 0 h 31"/>
                <a:gd name="T8" fmla="*/ 1 w 13"/>
                <a:gd name="T9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1">
                  <a:moveTo>
                    <a:pt x="1" y="21"/>
                  </a:moveTo>
                  <a:cubicBezTo>
                    <a:pt x="0" y="23"/>
                    <a:pt x="1" y="31"/>
                    <a:pt x="4" y="28"/>
                  </a:cubicBezTo>
                  <a:cubicBezTo>
                    <a:pt x="9" y="24"/>
                    <a:pt x="10" y="15"/>
                    <a:pt x="13" y="8"/>
                  </a:cubicBezTo>
                  <a:cubicBezTo>
                    <a:pt x="10" y="6"/>
                    <a:pt x="13" y="3"/>
                    <a:pt x="13" y="0"/>
                  </a:cubicBezTo>
                  <a:cubicBezTo>
                    <a:pt x="8" y="6"/>
                    <a:pt x="6" y="14"/>
                    <a:pt x="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383338" y="2874963"/>
              <a:ext cx="4763" cy="28575"/>
            </a:xfrm>
            <a:custGeom>
              <a:avLst/>
              <a:gdLst>
                <a:gd name="T0" fmla="*/ 0 w 3"/>
                <a:gd name="T1" fmla="*/ 0 h 14"/>
                <a:gd name="T2" fmla="*/ 0 w 3"/>
                <a:gd name="T3" fmla="*/ 14 h 14"/>
                <a:gd name="T4" fmla="*/ 0 w 3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4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2" y="11"/>
                    <a:pt x="3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919913" y="2300288"/>
              <a:ext cx="1588" cy="3175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6916738" y="2301875"/>
              <a:ext cx="11113" cy="20638"/>
            </a:xfrm>
            <a:custGeom>
              <a:avLst/>
              <a:gdLst>
                <a:gd name="T0" fmla="*/ 0 w 5"/>
                <a:gd name="T1" fmla="*/ 3 h 10"/>
                <a:gd name="T2" fmla="*/ 2 w 5"/>
                <a:gd name="T3" fmla="*/ 0 h 10"/>
                <a:gd name="T4" fmla="*/ 2 w 5"/>
                <a:gd name="T5" fmla="*/ 1 h 10"/>
                <a:gd name="T6" fmla="*/ 0 w 5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0">
                  <a:moveTo>
                    <a:pt x="0" y="3"/>
                  </a:moveTo>
                  <a:cubicBezTo>
                    <a:pt x="1" y="10"/>
                    <a:pt x="5" y="4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3" name="文字方塊 2"/>
          <p:cNvSpPr txBox="1"/>
          <p:nvPr/>
        </p:nvSpPr>
        <p:spPr>
          <a:xfrm>
            <a:off x="2505298" y="1748890"/>
            <a:ext cx="9232023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一、</a:t>
            </a: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什麼叫家長參與？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即家長加入到任何涉及孩子成長過程的活動，不僅包括家長在家庭生活中對孩子的培育，更強調家長與孩子的</a:t>
            </a:r>
            <a:r>
              <a:rPr lang="zh-CN" altLang="en-US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互動</a:t>
            </a:r>
            <a:r>
              <a:rPr lang="zh-CN" altLang="en-US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CN" sz="28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zh-HK" altLang="en-US" sz="24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pSp>
        <p:nvGrpSpPr>
          <p:cNvPr id="12" name="组合 37"/>
          <p:cNvGrpSpPr/>
          <p:nvPr/>
        </p:nvGrpSpPr>
        <p:grpSpPr>
          <a:xfrm>
            <a:off x="725439" y="4477366"/>
            <a:ext cx="1431925" cy="1168401"/>
            <a:chOff x="6183313" y="1962150"/>
            <a:chExt cx="1431925" cy="1168401"/>
          </a:xfrm>
          <a:solidFill>
            <a:srgbClr val="FF3E3E"/>
          </a:solidFill>
        </p:grpSpPr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6183313" y="1962150"/>
              <a:ext cx="1431925" cy="1168401"/>
            </a:xfrm>
            <a:custGeom>
              <a:avLst/>
              <a:gdLst>
                <a:gd name="T0" fmla="*/ 43 w 710"/>
                <a:gd name="T1" fmla="*/ 578 h 578"/>
                <a:gd name="T2" fmla="*/ 448 w 710"/>
                <a:gd name="T3" fmla="*/ 6 h 578"/>
                <a:gd name="T4" fmla="*/ 382 w 710"/>
                <a:gd name="T5" fmla="*/ 84 h 578"/>
                <a:gd name="T6" fmla="*/ 367 w 710"/>
                <a:gd name="T7" fmla="*/ 55 h 578"/>
                <a:gd name="T8" fmla="*/ 367 w 710"/>
                <a:gd name="T9" fmla="*/ 57 h 578"/>
                <a:gd name="T10" fmla="*/ 325 w 710"/>
                <a:gd name="T11" fmla="*/ 171 h 578"/>
                <a:gd name="T12" fmla="*/ 497 w 710"/>
                <a:gd name="T13" fmla="*/ 69 h 578"/>
                <a:gd name="T14" fmla="*/ 570 w 710"/>
                <a:gd name="T15" fmla="*/ 280 h 578"/>
                <a:gd name="T16" fmla="*/ 484 w 710"/>
                <a:gd name="T17" fmla="*/ 62 h 578"/>
                <a:gd name="T18" fmla="*/ 484 w 710"/>
                <a:gd name="T19" fmla="*/ 49 h 578"/>
                <a:gd name="T20" fmla="*/ 560 w 710"/>
                <a:gd name="T21" fmla="*/ 53 h 578"/>
                <a:gd name="T22" fmla="*/ 501 w 710"/>
                <a:gd name="T23" fmla="*/ 49 h 578"/>
                <a:gd name="T24" fmla="*/ 592 w 710"/>
                <a:gd name="T25" fmla="*/ 108 h 578"/>
                <a:gd name="T26" fmla="*/ 423 w 710"/>
                <a:gd name="T27" fmla="*/ 308 h 578"/>
                <a:gd name="T28" fmla="*/ 373 w 710"/>
                <a:gd name="T29" fmla="*/ 262 h 578"/>
                <a:gd name="T30" fmla="*/ 357 w 710"/>
                <a:gd name="T31" fmla="*/ 247 h 578"/>
                <a:gd name="T32" fmla="*/ 329 w 710"/>
                <a:gd name="T33" fmla="*/ 259 h 578"/>
                <a:gd name="T34" fmla="*/ 352 w 710"/>
                <a:gd name="T35" fmla="*/ 199 h 578"/>
                <a:gd name="T36" fmla="*/ 201 w 710"/>
                <a:gd name="T37" fmla="*/ 352 h 578"/>
                <a:gd name="T38" fmla="*/ 206 w 710"/>
                <a:gd name="T39" fmla="*/ 359 h 578"/>
                <a:gd name="T40" fmla="*/ 151 w 710"/>
                <a:gd name="T41" fmla="*/ 392 h 578"/>
                <a:gd name="T42" fmla="*/ 50 w 710"/>
                <a:gd name="T43" fmla="*/ 471 h 578"/>
                <a:gd name="T44" fmla="*/ 12 w 710"/>
                <a:gd name="T45" fmla="*/ 507 h 578"/>
                <a:gd name="T46" fmla="*/ 37 w 710"/>
                <a:gd name="T47" fmla="*/ 549 h 578"/>
                <a:gd name="T48" fmla="*/ 46 w 710"/>
                <a:gd name="T49" fmla="*/ 554 h 578"/>
                <a:gd name="T50" fmla="*/ 54 w 710"/>
                <a:gd name="T51" fmla="*/ 545 h 578"/>
                <a:gd name="T52" fmla="*/ 120 w 710"/>
                <a:gd name="T53" fmla="*/ 505 h 578"/>
                <a:gd name="T54" fmla="*/ 177 w 710"/>
                <a:gd name="T55" fmla="*/ 461 h 578"/>
                <a:gd name="T56" fmla="*/ 155 w 710"/>
                <a:gd name="T57" fmla="*/ 474 h 578"/>
                <a:gd name="T58" fmla="*/ 202 w 710"/>
                <a:gd name="T59" fmla="*/ 443 h 578"/>
                <a:gd name="T60" fmla="*/ 211 w 710"/>
                <a:gd name="T61" fmla="*/ 411 h 578"/>
                <a:gd name="T62" fmla="*/ 225 w 710"/>
                <a:gd name="T63" fmla="*/ 404 h 578"/>
                <a:gd name="T64" fmla="*/ 264 w 710"/>
                <a:gd name="T65" fmla="*/ 410 h 578"/>
                <a:gd name="T66" fmla="*/ 376 w 710"/>
                <a:gd name="T67" fmla="*/ 267 h 578"/>
                <a:gd name="T68" fmla="*/ 399 w 710"/>
                <a:gd name="T69" fmla="*/ 295 h 578"/>
                <a:gd name="T70" fmla="*/ 414 w 710"/>
                <a:gd name="T71" fmla="*/ 303 h 578"/>
                <a:gd name="T72" fmla="*/ 448 w 710"/>
                <a:gd name="T73" fmla="*/ 318 h 578"/>
                <a:gd name="T74" fmla="*/ 451 w 710"/>
                <a:gd name="T75" fmla="*/ 356 h 578"/>
                <a:gd name="T76" fmla="*/ 498 w 710"/>
                <a:gd name="T77" fmla="*/ 358 h 578"/>
                <a:gd name="T78" fmla="*/ 556 w 710"/>
                <a:gd name="T79" fmla="*/ 310 h 578"/>
                <a:gd name="T80" fmla="*/ 551 w 710"/>
                <a:gd name="T81" fmla="*/ 354 h 578"/>
                <a:gd name="T82" fmla="*/ 657 w 710"/>
                <a:gd name="T83" fmla="*/ 247 h 578"/>
                <a:gd name="T84" fmla="*/ 601 w 710"/>
                <a:gd name="T85" fmla="*/ 319 h 578"/>
                <a:gd name="T86" fmla="*/ 643 w 710"/>
                <a:gd name="T87" fmla="*/ 287 h 578"/>
                <a:gd name="T88" fmla="*/ 645 w 710"/>
                <a:gd name="T89" fmla="*/ 169 h 578"/>
                <a:gd name="T90" fmla="*/ 620 w 710"/>
                <a:gd name="T91" fmla="*/ 124 h 578"/>
                <a:gd name="T92" fmla="*/ 643 w 710"/>
                <a:gd name="T93" fmla="*/ 107 h 578"/>
                <a:gd name="T94" fmla="*/ 633 w 710"/>
                <a:gd name="T95" fmla="*/ 94 h 578"/>
                <a:gd name="T96" fmla="*/ 610 w 710"/>
                <a:gd name="T97" fmla="*/ 76 h 578"/>
                <a:gd name="T98" fmla="*/ 593 w 710"/>
                <a:gd name="T99" fmla="*/ 56 h 578"/>
                <a:gd name="T100" fmla="*/ 550 w 710"/>
                <a:gd name="T101" fmla="*/ 33 h 578"/>
                <a:gd name="T102" fmla="*/ 516 w 710"/>
                <a:gd name="T103" fmla="*/ 24 h 578"/>
                <a:gd name="T104" fmla="*/ 465 w 710"/>
                <a:gd name="T105" fmla="*/ 22 h 578"/>
                <a:gd name="T106" fmla="*/ 433 w 710"/>
                <a:gd name="T107" fmla="*/ 56 h 578"/>
                <a:gd name="T108" fmla="*/ 418 w 710"/>
                <a:gd name="T109" fmla="*/ 58 h 578"/>
                <a:gd name="T110" fmla="*/ 445 w 710"/>
                <a:gd name="T111" fmla="*/ 22 h 5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10" h="578">
                  <a:moveTo>
                    <a:pt x="442" y="8"/>
                  </a:moveTo>
                  <a:cubicBezTo>
                    <a:pt x="404" y="15"/>
                    <a:pt x="374" y="34"/>
                    <a:pt x="348" y="54"/>
                  </a:cubicBezTo>
                  <a:cubicBezTo>
                    <a:pt x="304" y="88"/>
                    <a:pt x="282" y="177"/>
                    <a:pt x="309" y="247"/>
                  </a:cubicBezTo>
                  <a:cubicBezTo>
                    <a:pt x="302" y="249"/>
                    <a:pt x="297" y="255"/>
                    <a:pt x="291" y="260"/>
                  </a:cubicBezTo>
                  <a:cubicBezTo>
                    <a:pt x="250" y="294"/>
                    <a:pt x="205" y="326"/>
                    <a:pt x="174" y="366"/>
                  </a:cubicBezTo>
                  <a:cubicBezTo>
                    <a:pt x="110" y="407"/>
                    <a:pt x="56" y="454"/>
                    <a:pt x="5" y="504"/>
                  </a:cubicBezTo>
                  <a:cubicBezTo>
                    <a:pt x="2" y="507"/>
                    <a:pt x="0" y="513"/>
                    <a:pt x="2" y="518"/>
                  </a:cubicBezTo>
                  <a:cubicBezTo>
                    <a:pt x="11" y="542"/>
                    <a:pt x="25" y="563"/>
                    <a:pt x="43" y="578"/>
                  </a:cubicBezTo>
                  <a:cubicBezTo>
                    <a:pt x="82" y="545"/>
                    <a:pt x="82" y="545"/>
                    <a:pt x="82" y="545"/>
                  </a:cubicBezTo>
                  <a:cubicBezTo>
                    <a:pt x="136" y="501"/>
                    <a:pt x="193" y="462"/>
                    <a:pt x="247" y="415"/>
                  </a:cubicBezTo>
                  <a:cubicBezTo>
                    <a:pt x="255" y="420"/>
                    <a:pt x="269" y="422"/>
                    <a:pt x="277" y="416"/>
                  </a:cubicBezTo>
                  <a:cubicBezTo>
                    <a:pt x="309" y="390"/>
                    <a:pt x="344" y="363"/>
                    <a:pt x="374" y="332"/>
                  </a:cubicBezTo>
                  <a:cubicBezTo>
                    <a:pt x="397" y="350"/>
                    <a:pt x="425" y="361"/>
                    <a:pt x="458" y="366"/>
                  </a:cubicBezTo>
                  <a:cubicBezTo>
                    <a:pt x="547" y="378"/>
                    <a:pt x="619" y="350"/>
                    <a:pt x="649" y="293"/>
                  </a:cubicBezTo>
                  <a:cubicBezTo>
                    <a:pt x="710" y="209"/>
                    <a:pt x="660" y="74"/>
                    <a:pt x="594" y="31"/>
                  </a:cubicBezTo>
                  <a:cubicBezTo>
                    <a:pt x="559" y="8"/>
                    <a:pt x="502" y="0"/>
                    <a:pt x="448" y="6"/>
                  </a:cubicBezTo>
                  <a:cubicBezTo>
                    <a:pt x="447" y="6"/>
                    <a:pt x="443" y="7"/>
                    <a:pt x="442" y="8"/>
                  </a:cubicBezTo>
                  <a:close/>
                  <a:moveTo>
                    <a:pt x="436" y="23"/>
                  </a:moveTo>
                  <a:cubicBezTo>
                    <a:pt x="422" y="34"/>
                    <a:pt x="411" y="50"/>
                    <a:pt x="399" y="67"/>
                  </a:cubicBezTo>
                  <a:cubicBezTo>
                    <a:pt x="403" y="54"/>
                    <a:pt x="412" y="45"/>
                    <a:pt x="414" y="35"/>
                  </a:cubicBezTo>
                  <a:cubicBezTo>
                    <a:pt x="415" y="31"/>
                    <a:pt x="414" y="27"/>
                    <a:pt x="409" y="29"/>
                  </a:cubicBezTo>
                  <a:cubicBezTo>
                    <a:pt x="415" y="22"/>
                    <a:pt x="426" y="23"/>
                    <a:pt x="436" y="23"/>
                  </a:cubicBezTo>
                  <a:close/>
                  <a:moveTo>
                    <a:pt x="408" y="38"/>
                  </a:moveTo>
                  <a:cubicBezTo>
                    <a:pt x="382" y="84"/>
                    <a:pt x="382" y="84"/>
                    <a:pt x="382" y="84"/>
                  </a:cubicBezTo>
                  <a:cubicBezTo>
                    <a:pt x="386" y="64"/>
                    <a:pt x="395" y="46"/>
                    <a:pt x="408" y="32"/>
                  </a:cubicBezTo>
                  <a:cubicBezTo>
                    <a:pt x="408" y="32"/>
                    <a:pt x="409" y="36"/>
                    <a:pt x="408" y="38"/>
                  </a:cubicBezTo>
                  <a:close/>
                  <a:moveTo>
                    <a:pt x="397" y="31"/>
                  </a:moveTo>
                  <a:cubicBezTo>
                    <a:pt x="382" y="56"/>
                    <a:pt x="363" y="86"/>
                    <a:pt x="348" y="113"/>
                  </a:cubicBezTo>
                  <a:cubicBezTo>
                    <a:pt x="361" y="88"/>
                    <a:pt x="371" y="59"/>
                    <a:pt x="385" y="39"/>
                  </a:cubicBezTo>
                  <a:cubicBezTo>
                    <a:pt x="387" y="35"/>
                    <a:pt x="393" y="33"/>
                    <a:pt x="397" y="31"/>
                  </a:cubicBezTo>
                  <a:close/>
                  <a:moveTo>
                    <a:pt x="376" y="43"/>
                  </a:moveTo>
                  <a:cubicBezTo>
                    <a:pt x="382" y="42"/>
                    <a:pt x="370" y="53"/>
                    <a:pt x="367" y="55"/>
                  </a:cubicBezTo>
                  <a:cubicBezTo>
                    <a:pt x="372" y="52"/>
                    <a:pt x="370" y="45"/>
                    <a:pt x="376" y="43"/>
                  </a:cubicBezTo>
                  <a:close/>
                  <a:moveTo>
                    <a:pt x="348" y="65"/>
                  </a:moveTo>
                  <a:cubicBezTo>
                    <a:pt x="337" y="89"/>
                    <a:pt x="328" y="111"/>
                    <a:pt x="314" y="135"/>
                  </a:cubicBezTo>
                  <a:cubicBezTo>
                    <a:pt x="314" y="131"/>
                    <a:pt x="310" y="135"/>
                    <a:pt x="313" y="136"/>
                  </a:cubicBezTo>
                  <a:cubicBezTo>
                    <a:pt x="309" y="143"/>
                    <a:pt x="308" y="153"/>
                    <a:pt x="308" y="162"/>
                  </a:cubicBezTo>
                  <a:cubicBezTo>
                    <a:pt x="308" y="166"/>
                    <a:pt x="314" y="163"/>
                    <a:pt x="313" y="160"/>
                  </a:cubicBezTo>
                  <a:cubicBezTo>
                    <a:pt x="318" y="137"/>
                    <a:pt x="328" y="121"/>
                    <a:pt x="337" y="103"/>
                  </a:cubicBezTo>
                  <a:cubicBezTo>
                    <a:pt x="345" y="86"/>
                    <a:pt x="357" y="72"/>
                    <a:pt x="367" y="57"/>
                  </a:cubicBezTo>
                  <a:cubicBezTo>
                    <a:pt x="320" y="157"/>
                    <a:pt x="320" y="157"/>
                    <a:pt x="320" y="157"/>
                  </a:cubicBezTo>
                  <a:cubicBezTo>
                    <a:pt x="316" y="152"/>
                    <a:pt x="315" y="158"/>
                    <a:pt x="313" y="160"/>
                  </a:cubicBezTo>
                  <a:cubicBezTo>
                    <a:pt x="318" y="164"/>
                    <a:pt x="318" y="164"/>
                    <a:pt x="318" y="164"/>
                  </a:cubicBezTo>
                  <a:cubicBezTo>
                    <a:pt x="313" y="173"/>
                    <a:pt x="308" y="185"/>
                    <a:pt x="306" y="195"/>
                  </a:cubicBezTo>
                  <a:cubicBezTo>
                    <a:pt x="297" y="137"/>
                    <a:pt x="321" y="91"/>
                    <a:pt x="348" y="65"/>
                  </a:cubicBezTo>
                  <a:close/>
                  <a:moveTo>
                    <a:pt x="306" y="200"/>
                  </a:moveTo>
                  <a:cubicBezTo>
                    <a:pt x="313" y="206"/>
                    <a:pt x="313" y="193"/>
                    <a:pt x="320" y="196"/>
                  </a:cubicBezTo>
                  <a:cubicBezTo>
                    <a:pt x="317" y="184"/>
                    <a:pt x="320" y="180"/>
                    <a:pt x="325" y="171"/>
                  </a:cubicBezTo>
                  <a:cubicBezTo>
                    <a:pt x="340" y="141"/>
                    <a:pt x="355" y="112"/>
                    <a:pt x="372" y="84"/>
                  </a:cubicBezTo>
                  <a:cubicBezTo>
                    <a:pt x="352" y="132"/>
                    <a:pt x="331" y="183"/>
                    <a:pt x="310" y="228"/>
                  </a:cubicBezTo>
                  <a:lnTo>
                    <a:pt x="306" y="200"/>
                  </a:lnTo>
                  <a:close/>
                  <a:moveTo>
                    <a:pt x="365" y="167"/>
                  </a:moveTo>
                  <a:cubicBezTo>
                    <a:pt x="365" y="167"/>
                    <a:pt x="366" y="168"/>
                    <a:pt x="366" y="168"/>
                  </a:cubicBezTo>
                  <a:cubicBezTo>
                    <a:pt x="372" y="157"/>
                    <a:pt x="373" y="141"/>
                    <a:pt x="378" y="132"/>
                  </a:cubicBezTo>
                  <a:cubicBezTo>
                    <a:pt x="378" y="132"/>
                    <a:pt x="379" y="131"/>
                    <a:pt x="380" y="131"/>
                  </a:cubicBezTo>
                  <a:cubicBezTo>
                    <a:pt x="402" y="95"/>
                    <a:pt x="440" y="68"/>
                    <a:pt x="497" y="69"/>
                  </a:cubicBezTo>
                  <a:cubicBezTo>
                    <a:pt x="495" y="61"/>
                    <a:pt x="498" y="69"/>
                    <a:pt x="500" y="68"/>
                  </a:cubicBezTo>
                  <a:cubicBezTo>
                    <a:pt x="553" y="72"/>
                    <a:pt x="593" y="105"/>
                    <a:pt x="601" y="160"/>
                  </a:cubicBezTo>
                  <a:cubicBezTo>
                    <a:pt x="606" y="198"/>
                    <a:pt x="599" y="237"/>
                    <a:pt x="586" y="264"/>
                  </a:cubicBezTo>
                  <a:cubicBezTo>
                    <a:pt x="585" y="264"/>
                    <a:pt x="584" y="265"/>
                    <a:pt x="584" y="265"/>
                  </a:cubicBezTo>
                  <a:cubicBezTo>
                    <a:pt x="584" y="262"/>
                    <a:pt x="583" y="262"/>
                    <a:pt x="583" y="265"/>
                  </a:cubicBezTo>
                  <a:cubicBezTo>
                    <a:pt x="581" y="267"/>
                    <a:pt x="581" y="267"/>
                    <a:pt x="581" y="267"/>
                  </a:cubicBezTo>
                  <a:cubicBezTo>
                    <a:pt x="580" y="268"/>
                    <a:pt x="580" y="268"/>
                    <a:pt x="580" y="268"/>
                  </a:cubicBezTo>
                  <a:cubicBezTo>
                    <a:pt x="570" y="280"/>
                    <a:pt x="570" y="280"/>
                    <a:pt x="570" y="280"/>
                  </a:cubicBezTo>
                  <a:cubicBezTo>
                    <a:pt x="571" y="279"/>
                    <a:pt x="571" y="279"/>
                    <a:pt x="571" y="279"/>
                  </a:cubicBezTo>
                  <a:cubicBezTo>
                    <a:pt x="557" y="303"/>
                    <a:pt x="518" y="317"/>
                    <a:pt x="479" y="309"/>
                  </a:cubicBezTo>
                  <a:cubicBezTo>
                    <a:pt x="419" y="309"/>
                    <a:pt x="391" y="275"/>
                    <a:pt x="373" y="231"/>
                  </a:cubicBezTo>
                  <a:cubicBezTo>
                    <a:pt x="368" y="219"/>
                    <a:pt x="359" y="193"/>
                    <a:pt x="366" y="183"/>
                  </a:cubicBezTo>
                  <a:cubicBezTo>
                    <a:pt x="362" y="179"/>
                    <a:pt x="363" y="174"/>
                    <a:pt x="364" y="171"/>
                  </a:cubicBezTo>
                  <a:cubicBezTo>
                    <a:pt x="365" y="170"/>
                    <a:pt x="365" y="169"/>
                    <a:pt x="366" y="169"/>
                  </a:cubicBezTo>
                  <a:cubicBezTo>
                    <a:pt x="366" y="168"/>
                    <a:pt x="365" y="167"/>
                    <a:pt x="365" y="167"/>
                  </a:cubicBezTo>
                  <a:close/>
                  <a:moveTo>
                    <a:pt x="484" y="62"/>
                  </a:moveTo>
                  <a:cubicBezTo>
                    <a:pt x="467" y="62"/>
                    <a:pt x="467" y="62"/>
                    <a:pt x="467" y="62"/>
                  </a:cubicBezTo>
                  <a:cubicBezTo>
                    <a:pt x="447" y="65"/>
                    <a:pt x="430" y="73"/>
                    <a:pt x="415" y="81"/>
                  </a:cubicBezTo>
                  <a:cubicBezTo>
                    <a:pt x="418" y="72"/>
                    <a:pt x="430" y="65"/>
                    <a:pt x="442" y="64"/>
                  </a:cubicBezTo>
                  <a:cubicBezTo>
                    <a:pt x="450" y="63"/>
                    <a:pt x="459" y="61"/>
                    <a:pt x="467" y="62"/>
                  </a:cubicBezTo>
                  <a:cubicBezTo>
                    <a:pt x="472" y="60"/>
                    <a:pt x="479" y="59"/>
                    <a:pt x="484" y="62"/>
                  </a:cubicBezTo>
                  <a:close/>
                  <a:moveTo>
                    <a:pt x="469" y="48"/>
                  </a:moveTo>
                  <a:cubicBezTo>
                    <a:pt x="478" y="40"/>
                    <a:pt x="486" y="30"/>
                    <a:pt x="497" y="23"/>
                  </a:cubicBezTo>
                  <a:cubicBezTo>
                    <a:pt x="499" y="30"/>
                    <a:pt x="490" y="40"/>
                    <a:pt x="484" y="49"/>
                  </a:cubicBezTo>
                  <a:lnTo>
                    <a:pt x="469" y="48"/>
                  </a:lnTo>
                  <a:close/>
                  <a:moveTo>
                    <a:pt x="579" y="42"/>
                  </a:moveTo>
                  <a:cubicBezTo>
                    <a:pt x="580" y="54"/>
                    <a:pt x="572" y="69"/>
                    <a:pt x="571" y="78"/>
                  </a:cubicBezTo>
                  <a:cubicBezTo>
                    <a:pt x="562" y="69"/>
                    <a:pt x="550" y="64"/>
                    <a:pt x="536" y="58"/>
                  </a:cubicBezTo>
                  <a:cubicBezTo>
                    <a:pt x="557" y="36"/>
                    <a:pt x="557" y="36"/>
                    <a:pt x="557" y="36"/>
                  </a:cubicBezTo>
                  <a:cubicBezTo>
                    <a:pt x="560" y="41"/>
                    <a:pt x="552" y="52"/>
                    <a:pt x="552" y="62"/>
                  </a:cubicBezTo>
                  <a:cubicBezTo>
                    <a:pt x="563" y="63"/>
                    <a:pt x="570" y="48"/>
                    <a:pt x="579" y="42"/>
                  </a:cubicBezTo>
                  <a:close/>
                  <a:moveTo>
                    <a:pt x="560" y="53"/>
                  </a:moveTo>
                  <a:cubicBezTo>
                    <a:pt x="560" y="48"/>
                    <a:pt x="563" y="44"/>
                    <a:pt x="565" y="40"/>
                  </a:cubicBezTo>
                  <a:cubicBezTo>
                    <a:pt x="567" y="38"/>
                    <a:pt x="571" y="40"/>
                    <a:pt x="572" y="43"/>
                  </a:cubicBezTo>
                  <a:lnTo>
                    <a:pt x="560" y="53"/>
                  </a:lnTo>
                  <a:close/>
                  <a:moveTo>
                    <a:pt x="545" y="71"/>
                  </a:moveTo>
                  <a:cubicBezTo>
                    <a:pt x="536" y="70"/>
                    <a:pt x="526" y="67"/>
                    <a:pt x="518" y="62"/>
                  </a:cubicBezTo>
                  <a:cubicBezTo>
                    <a:pt x="527" y="62"/>
                    <a:pt x="537" y="66"/>
                    <a:pt x="545" y="71"/>
                  </a:cubicBezTo>
                  <a:close/>
                  <a:moveTo>
                    <a:pt x="526" y="55"/>
                  </a:moveTo>
                  <a:cubicBezTo>
                    <a:pt x="501" y="49"/>
                    <a:pt x="501" y="49"/>
                    <a:pt x="501" y="49"/>
                  </a:cubicBezTo>
                  <a:cubicBezTo>
                    <a:pt x="508" y="39"/>
                    <a:pt x="516" y="30"/>
                    <a:pt x="527" y="26"/>
                  </a:cubicBezTo>
                  <a:cubicBezTo>
                    <a:pt x="530" y="25"/>
                    <a:pt x="531" y="29"/>
                    <a:pt x="531" y="31"/>
                  </a:cubicBezTo>
                  <a:cubicBezTo>
                    <a:pt x="531" y="40"/>
                    <a:pt x="523" y="45"/>
                    <a:pt x="526" y="55"/>
                  </a:cubicBezTo>
                  <a:close/>
                  <a:moveTo>
                    <a:pt x="592" y="108"/>
                  </a:moveTo>
                  <a:cubicBezTo>
                    <a:pt x="633" y="149"/>
                    <a:pt x="620" y="253"/>
                    <a:pt x="579" y="286"/>
                  </a:cubicBezTo>
                  <a:cubicBezTo>
                    <a:pt x="578" y="286"/>
                    <a:pt x="572" y="290"/>
                    <a:pt x="570" y="291"/>
                  </a:cubicBezTo>
                  <a:cubicBezTo>
                    <a:pt x="614" y="260"/>
                    <a:pt x="621" y="163"/>
                    <a:pt x="592" y="111"/>
                  </a:cubicBezTo>
                  <a:cubicBezTo>
                    <a:pt x="591" y="111"/>
                    <a:pt x="591" y="109"/>
                    <a:pt x="592" y="108"/>
                  </a:cubicBezTo>
                  <a:close/>
                  <a:moveTo>
                    <a:pt x="480" y="320"/>
                  </a:moveTo>
                  <a:cubicBezTo>
                    <a:pt x="493" y="321"/>
                    <a:pt x="493" y="321"/>
                    <a:pt x="493" y="321"/>
                  </a:cubicBezTo>
                  <a:cubicBezTo>
                    <a:pt x="491" y="327"/>
                    <a:pt x="482" y="336"/>
                    <a:pt x="477" y="344"/>
                  </a:cubicBezTo>
                  <a:cubicBezTo>
                    <a:pt x="477" y="336"/>
                    <a:pt x="482" y="330"/>
                    <a:pt x="482" y="325"/>
                  </a:cubicBezTo>
                  <a:cubicBezTo>
                    <a:pt x="482" y="323"/>
                    <a:pt x="481" y="321"/>
                    <a:pt x="480" y="320"/>
                  </a:cubicBezTo>
                  <a:close/>
                  <a:moveTo>
                    <a:pt x="430" y="316"/>
                  </a:moveTo>
                  <a:cubicBezTo>
                    <a:pt x="427" y="320"/>
                    <a:pt x="425" y="325"/>
                    <a:pt x="422" y="328"/>
                  </a:cubicBezTo>
                  <a:cubicBezTo>
                    <a:pt x="423" y="308"/>
                    <a:pt x="423" y="308"/>
                    <a:pt x="423" y="308"/>
                  </a:cubicBezTo>
                  <a:cubicBezTo>
                    <a:pt x="425" y="310"/>
                    <a:pt x="434" y="310"/>
                    <a:pt x="430" y="316"/>
                  </a:cubicBezTo>
                  <a:close/>
                  <a:moveTo>
                    <a:pt x="387" y="286"/>
                  </a:moveTo>
                  <a:cubicBezTo>
                    <a:pt x="387" y="290"/>
                    <a:pt x="387" y="290"/>
                    <a:pt x="387" y="290"/>
                  </a:cubicBezTo>
                  <a:cubicBezTo>
                    <a:pt x="386" y="290"/>
                    <a:pt x="386" y="290"/>
                    <a:pt x="386" y="290"/>
                  </a:cubicBezTo>
                  <a:cubicBezTo>
                    <a:pt x="376" y="307"/>
                    <a:pt x="376" y="307"/>
                    <a:pt x="376" y="307"/>
                  </a:cubicBezTo>
                  <a:cubicBezTo>
                    <a:pt x="378" y="296"/>
                    <a:pt x="381" y="285"/>
                    <a:pt x="384" y="278"/>
                  </a:cubicBezTo>
                  <a:cubicBezTo>
                    <a:pt x="387" y="278"/>
                    <a:pt x="393" y="285"/>
                    <a:pt x="387" y="286"/>
                  </a:cubicBezTo>
                  <a:close/>
                  <a:moveTo>
                    <a:pt x="373" y="262"/>
                  </a:moveTo>
                  <a:cubicBezTo>
                    <a:pt x="371" y="272"/>
                    <a:pt x="366" y="281"/>
                    <a:pt x="359" y="288"/>
                  </a:cubicBezTo>
                  <a:cubicBezTo>
                    <a:pt x="361" y="276"/>
                    <a:pt x="365" y="264"/>
                    <a:pt x="369" y="254"/>
                  </a:cubicBezTo>
                  <a:cubicBezTo>
                    <a:pt x="370" y="257"/>
                    <a:pt x="374" y="260"/>
                    <a:pt x="373" y="262"/>
                  </a:cubicBezTo>
                  <a:close/>
                  <a:moveTo>
                    <a:pt x="356" y="276"/>
                  </a:moveTo>
                  <a:cubicBezTo>
                    <a:pt x="355" y="277"/>
                    <a:pt x="358" y="281"/>
                    <a:pt x="356" y="283"/>
                  </a:cubicBezTo>
                  <a:cubicBezTo>
                    <a:pt x="353" y="279"/>
                    <a:pt x="354" y="293"/>
                    <a:pt x="352" y="297"/>
                  </a:cubicBezTo>
                  <a:cubicBezTo>
                    <a:pt x="346" y="291"/>
                    <a:pt x="338" y="286"/>
                    <a:pt x="342" y="276"/>
                  </a:cubicBezTo>
                  <a:cubicBezTo>
                    <a:pt x="345" y="267"/>
                    <a:pt x="352" y="252"/>
                    <a:pt x="357" y="247"/>
                  </a:cubicBezTo>
                  <a:cubicBezTo>
                    <a:pt x="358" y="246"/>
                    <a:pt x="361" y="243"/>
                    <a:pt x="363" y="240"/>
                  </a:cubicBezTo>
                  <a:cubicBezTo>
                    <a:pt x="365" y="253"/>
                    <a:pt x="362" y="265"/>
                    <a:pt x="356" y="276"/>
                  </a:cubicBezTo>
                  <a:close/>
                  <a:moveTo>
                    <a:pt x="341" y="267"/>
                  </a:moveTo>
                  <a:cubicBezTo>
                    <a:pt x="352" y="224"/>
                    <a:pt x="352" y="224"/>
                    <a:pt x="352" y="224"/>
                  </a:cubicBezTo>
                  <a:cubicBezTo>
                    <a:pt x="343" y="226"/>
                    <a:pt x="344" y="235"/>
                    <a:pt x="342" y="241"/>
                  </a:cubicBezTo>
                  <a:cubicBezTo>
                    <a:pt x="341" y="243"/>
                    <a:pt x="342" y="244"/>
                    <a:pt x="343" y="242"/>
                  </a:cubicBezTo>
                  <a:cubicBezTo>
                    <a:pt x="339" y="248"/>
                    <a:pt x="334" y="265"/>
                    <a:pt x="332" y="272"/>
                  </a:cubicBezTo>
                  <a:cubicBezTo>
                    <a:pt x="330" y="270"/>
                    <a:pt x="318" y="259"/>
                    <a:pt x="329" y="259"/>
                  </a:cubicBezTo>
                  <a:cubicBezTo>
                    <a:pt x="334" y="243"/>
                    <a:pt x="340" y="226"/>
                    <a:pt x="349" y="213"/>
                  </a:cubicBezTo>
                  <a:cubicBezTo>
                    <a:pt x="352" y="216"/>
                    <a:pt x="349" y="221"/>
                    <a:pt x="353" y="223"/>
                  </a:cubicBezTo>
                  <a:cubicBezTo>
                    <a:pt x="355" y="215"/>
                    <a:pt x="355" y="215"/>
                    <a:pt x="355" y="215"/>
                  </a:cubicBezTo>
                  <a:cubicBezTo>
                    <a:pt x="361" y="234"/>
                    <a:pt x="361" y="234"/>
                    <a:pt x="361" y="234"/>
                  </a:cubicBezTo>
                  <a:cubicBezTo>
                    <a:pt x="353" y="242"/>
                    <a:pt x="345" y="257"/>
                    <a:pt x="341" y="267"/>
                  </a:cubicBezTo>
                  <a:close/>
                  <a:moveTo>
                    <a:pt x="340" y="222"/>
                  </a:moveTo>
                  <a:cubicBezTo>
                    <a:pt x="341" y="210"/>
                    <a:pt x="348" y="197"/>
                    <a:pt x="351" y="184"/>
                  </a:cubicBezTo>
                  <a:cubicBezTo>
                    <a:pt x="352" y="185"/>
                    <a:pt x="355" y="196"/>
                    <a:pt x="352" y="199"/>
                  </a:cubicBezTo>
                  <a:cubicBezTo>
                    <a:pt x="346" y="206"/>
                    <a:pt x="343" y="215"/>
                    <a:pt x="340" y="222"/>
                  </a:cubicBezTo>
                  <a:close/>
                  <a:moveTo>
                    <a:pt x="347" y="179"/>
                  </a:moveTo>
                  <a:cubicBezTo>
                    <a:pt x="338" y="204"/>
                    <a:pt x="329" y="225"/>
                    <a:pt x="323" y="249"/>
                  </a:cubicBezTo>
                  <a:cubicBezTo>
                    <a:pt x="321" y="244"/>
                    <a:pt x="315" y="241"/>
                    <a:pt x="317" y="236"/>
                  </a:cubicBezTo>
                  <a:cubicBezTo>
                    <a:pt x="327" y="211"/>
                    <a:pt x="339" y="186"/>
                    <a:pt x="353" y="165"/>
                  </a:cubicBezTo>
                  <a:cubicBezTo>
                    <a:pt x="356" y="171"/>
                    <a:pt x="348" y="188"/>
                    <a:pt x="347" y="179"/>
                  </a:cubicBezTo>
                  <a:close/>
                  <a:moveTo>
                    <a:pt x="198" y="350"/>
                  </a:moveTo>
                  <a:cubicBezTo>
                    <a:pt x="199" y="349"/>
                    <a:pt x="203" y="349"/>
                    <a:pt x="201" y="352"/>
                  </a:cubicBezTo>
                  <a:cubicBezTo>
                    <a:pt x="193" y="353"/>
                    <a:pt x="193" y="353"/>
                    <a:pt x="193" y="353"/>
                  </a:cubicBezTo>
                  <a:cubicBezTo>
                    <a:pt x="194" y="351"/>
                    <a:pt x="196" y="351"/>
                    <a:pt x="198" y="350"/>
                  </a:cubicBezTo>
                  <a:close/>
                  <a:moveTo>
                    <a:pt x="206" y="359"/>
                  </a:moveTo>
                  <a:cubicBezTo>
                    <a:pt x="198" y="384"/>
                    <a:pt x="191" y="408"/>
                    <a:pt x="188" y="440"/>
                  </a:cubicBezTo>
                  <a:cubicBezTo>
                    <a:pt x="185" y="435"/>
                    <a:pt x="187" y="432"/>
                    <a:pt x="187" y="428"/>
                  </a:cubicBezTo>
                  <a:cubicBezTo>
                    <a:pt x="185" y="416"/>
                    <a:pt x="189" y="388"/>
                    <a:pt x="188" y="371"/>
                  </a:cubicBezTo>
                  <a:cubicBezTo>
                    <a:pt x="182" y="371"/>
                    <a:pt x="182" y="371"/>
                    <a:pt x="182" y="371"/>
                  </a:cubicBezTo>
                  <a:cubicBezTo>
                    <a:pt x="189" y="366"/>
                    <a:pt x="197" y="361"/>
                    <a:pt x="206" y="359"/>
                  </a:cubicBezTo>
                  <a:close/>
                  <a:moveTo>
                    <a:pt x="160" y="393"/>
                  </a:moveTo>
                  <a:cubicBezTo>
                    <a:pt x="161" y="382"/>
                    <a:pt x="173" y="377"/>
                    <a:pt x="182" y="372"/>
                  </a:cubicBezTo>
                  <a:cubicBezTo>
                    <a:pt x="172" y="397"/>
                    <a:pt x="163" y="423"/>
                    <a:pt x="159" y="453"/>
                  </a:cubicBezTo>
                  <a:lnTo>
                    <a:pt x="160" y="393"/>
                  </a:lnTo>
                  <a:close/>
                  <a:moveTo>
                    <a:pt x="151" y="392"/>
                  </a:moveTo>
                  <a:cubicBezTo>
                    <a:pt x="143" y="412"/>
                    <a:pt x="137" y="435"/>
                    <a:pt x="130" y="456"/>
                  </a:cubicBezTo>
                  <a:cubicBezTo>
                    <a:pt x="136" y="405"/>
                    <a:pt x="136" y="405"/>
                    <a:pt x="136" y="405"/>
                  </a:cubicBezTo>
                  <a:cubicBezTo>
                    <a:pt x="137" y="399"/>
                    <a:pt x="146" y="396"/>
                    <a:pt x="151" y="392"/>
                  </a:cubicBezTo>
                  <a:close/>
                  <a:moveTo>
                    <a:pt x="121" y="412"/>
                  </a:moveTo>
                  <a:cubicBezTo>
                    <a:pt x="105" y="464"/>
                    <a:pt x="105" y="464"/>
                    <a:pt x="105" y="464"/>
                  </a:cubicBezTo>
                  <a:cubicBezTo>
                    <a:pt x="105" y="453"/>
                    <a:pt x="107" y="446"/>
                    <a:pt x="105" y="440"/>
                  </a:cubicBezTo>
                  <a:cubicBezTo>
                    <a:pt x="100" y="425"/>
                    <a:pt x="113" y="418"/>
                    <a:pt x="121" y="412"/>
                  </a:cubicBezTo>
                  <a:close/>
                  <a:moveTo>
                    <a:pt x="50" y="471"/>
                  </a:moveTo>
                  <a:cubicBezTo>
                    <a:pt x="50" y="471"/>
                    <a:pt x="50" y="473"/>
                    <a:pt x="49" y="473"/>
                  </a:cubicBezTo>
                  <a:cubicBezTo>
                    <a:pt x="43" y="480"/>
                    <a:pt x="35" y="487"/>
                    <a:pt x="26" y="492"/>
                  </a:cubicBezTo>
                  <a:cubicBezTo>
                    <a:pt x="33" y="484"/>
                    <a:pt x="40" y="475"/>
                    <a:pt x="50" y="471"/>
                  </a:cubicBezTo>
                  <a:close/>
                  <a:moveTo>
                    <a:pt x="46" y="485"/>
                  </a:moveTo>
                  <a:cubicBezTo>
                    <a:pt x="46" y="491"/>
                    <a:pt x="38" y="516"/>
                    <a:pt x="36" y="525"/>
                  </a:cubicBezTo>
                  <a:cubicBezTo>
                    <a:pt x="35" y="529"/>
                    <a:pt x="32" y="527"/>
                    <a:pt x="33" y="524"/>
                  </a:cubicBezTo>
                  <a:cubicBezTo>
                    <a:pt x="36" y="513"/>
                    <a:pt x="34" y="501"/>
                    <a:pt x="39" y="491"/>
                  </a:cubicBezTo>
                  <a:cubicBezTo>
                    <a:pt x="39" y="490"/>
                    <a:pt x="43" y="488"/>
                    <a:pt x="46" y="485"/>
                  </a:cubicBezTo>
                  <a:close/>
                  <a:moveTo>
                    <a:pt x="24" y="494"/>
                  </a:moveTo>
                  <a:cubicBezTo>
                    <a:pt x="24" y="495"/>
                    <a:pt x="23" y="496"/>
                    <a:pt x="23" y="496"/>
                  </a:cubicBezTo>
                  <a:cubicBezTo>
                    <a:pt x="20" y="500"/>
                    <a:pt x="15" y="505"/>
                    <a:pt x="12" y="507"/>
                  </a:cubicBezTo>
                  <a:lnTo>
                    <a:pt x="24" y="494"/>
                  </a:lnTo>
                  <a:close/>
                  <a:moveTo>
                    <a:pt x="37" y="549"/>
                  </a:moveTo>
                  <a:cubicBezTo>
                    <a:pt x="22" y="544"/>
                    <a:pt x="9" y="525"/>
                    <a:pt x="21" y="509"/>
                  </a:cubicBezTo>
                  <a:cubicBezTo>
                    <a:pt x="22" y="507"/>
                    <a:pt x="29" y="501"/>
                    <a:pt x="32" y="498"/>
                  </a:cubicBezTo>
                  <a:cubicBezTo>
                    <a:pt x="30" y="511"/>
                    <a:pt x="27" y="526"/>
                    <a:pt x="28" y="540"/>
                  </a:cubicBezTo>
                  <a:cubicBezTo>
                    <a:pt x="34" y="543"/>
                    <a:pt x="36" y="533"/>
                    <a:pt x="38" y="529"/>
                  </a:cubicBezTo>
                  <a:cubicBezTo>
                    <a:pt x="39" y="528"/>
                    <a:pt x="40" y="525"/>
                    <a:pt x="41" y="524"/>
                  </a:cubicBezTo>
                  <a:cubicBezTo>
                    <a:pt x="39" y="533"/>
                    <a:pt x="40" y="543"/>
                    <a:pt x="37" y="549"/>
                  </a:cubicBezTo>
                  <a:close/>
                  <a:moveTo>
                    <a:pt x="46" y="567"/>
                  </a:moveTo>
                  <a:cubicBezTo>
                    <a:pt x="44" y="569"/>
                    <a:pt x="43" y="567"/>
                    <a:pt x="42" y="566"/>
                  </a:cubicBezTo>
                  <a:cubicBezTo>
                    <a:pt x="41" y="564"/>
                    <a:pt x="49" y="562"/>
                    <a:pt x="46" y="567"/>
                  </a:cubicBezTo>
                  <a:close/>
                  <a:moveTo>
                    <a:pt x="54" y="545"/>
                  </a:moveTo>
                  <a:cubicBezTo>
                    <a:pt x="62" y="521"/>
                    <a:pt x="69" y="491"/>
                    <a:pt x="79" y="467"/>
                  </a:cubicBezTo>
                  <a:cubicBezTo>
                    <a:pt x="81" y="470"/>
                    <a:pt x="79" y="476"/>
                    <a:pt x="81" y="477"/>
                  </a:cubicBezTo>
                  <a:cubicBezTo>
                    <a:pt x="82" y="470"/>
                    <a:pt x="85" y="459"/>
                    <a:pt x="79" y="453"/>
                  </a:cubicBezTo>
                  <a:cubicBezTo>
                    <a:pt x="68" y="488"/>
                    <a:pt x="60" y="522"/>
                    <a:pt x="46" y="554"/>
                  </a:cubicBezTo>
                  <a:cubicBezTo>
                    <a:pt x="44" y="529"/>
                    <a:pt x="51" y="503"/>
                    <a:pt x="54" y="479"/>
                  </a:cubicBezTo>
                  <a:cubicBezTo>
                    <a:pt x="96" y="433"/>
                    <a:pt x="96" y="433"/>
                    <a:pt x="96" y="433"/>
                  </a:cubicBezTo>
                  <a:cubicBezTo>
                    <a:pt x="89" y="456"/>
                    <a:pt x="82" y="486"/>
                    <a:pt x="78" y="512"/>
                  </a:cubicBezTo>
                  <a:cubicBezTo>
                    <a:pt x="75" y="503"/>
                    <a:pt x="79" y="494"/>
                    <a:pt x="79" y="485"/>
                  </a:cubicBezTo>
                  <a:cubicBezTo>
                    <a:pt x="76" y="491"/>
                    <a:pt x="76" y="491"/>
                    <a:pt x="76" y="491"/>
                  </a:cubicBezTo>
                  <a:cubicBezTo>
                    <a:pt x="76" y="488"/>
                    <a:pt x="78" y="483"/>
                    <a:pt x="74" y="484"/>
                  </a:cubicBezTo>
                  <a:cubicBezTo>
                    <a:pt x="63" y="544"/>
                    <a:pt x="63" y="544"/>
                    <a:pt x="63" y="544"/>
                  </a:cubicBezTo>
                  <a:cubicBezTo>
                    <a:pt x="63" y="545"/>
                    <a:pt x="50" y="558"/>
                    <a:pt x="54" y="545"/>
                  </a:cubicBezTo>
                  <a:close/>
                  <a:moveTo>
                    <a:pt x="91" y="526"/>
                  </a:moveTo>
                  <a:cubicBezTo>
                    <a:pt x="90" y="531"/>
                    <a:pt x="73" y="541"/>
                    <a:pt x="72" y="535"/>
                  </a:cubicBezTo>
                  <a:cubicBezTo>
                    <a:pt x="69" y="547"/>
                    <a:pt x="71" y="524"/>
                    <a:pt x="77" y="531"/>
                  </a:cubicBezTo>
                  <a:cubicBezTo>
                    <a:pt x="82" y="501"/>
                    <a:pt x="91" y="473"/>
                    <a:pt x="98" y="442"/>
                  </a:cubicBezTo>
                  <a:cubicBezTo>
                    <a:pt x="98" y="443"/>
                    <a:pt x="100" y="439"/>
                    <a:pt x="101" y="441"/>
                  </a:cubicBezTo>
                  <a:cubicBezTo>
                    <a:pt x="104" y="455"/>
                    <a:pt x="101" y="470"/>
                    <a:pt x="97" y="482"/>
                  </a:cubicBezTo>
                  <a:cubicBezTo>
                    <a:pt x="93" y="496"/>
                    <a:pt x="92" y="512"/>
                    <a:pt x="91" y="526"/>
                  </a:cubicBezTo>
                  <a:close/>
                  <a:moveTo>
                    <a:pt x="120" y="505"/>
                  </a:moveTo>
                  <a:cubicBezTo>
                    <a:pt x="120" y="509"/>
                    <a:pt x="107" y="515"/>
                    <a:pt x="99" y="520"/>
                  </a:cubicBezTo>
                  <a:cubicBezTo>
                    <a:pt x="102" y="507"/>
                    <a:pt x="102" y="493"/>
                    <a:pt x="102" y="479"/>
                  </a:cubicBezTo>
                  <a:cubicBezTo>
                    <a:pt x="105" y="483"/>
                    <a:pt x="101" y="491"/>
                    <a:pt x="103" y="500"/>
                  </a:cubicBezTo>
                  <a:cubicBezTo>
                    <a:pt x="108" y="467"/>
                    <a:pt x="117" y="437"/>
                    <a:pt x="127" y="414"/>
                  </a:cubicBezTo>
                  <a:cubicBezTo>
                    <a:pt x="128" y="413"/>
                    <a:pt x="130" y="412"/>
                    <a:pt x="131" y="410"/>
                  </a:cubicBezTo>
                  <a:cubicBezTo>
                    <a:pt x="133" y="425"/>
                    <a:pt x="128" y="444"/>
                    <a:pt x="123" y="457"/>
                  </a:cubicBezTo>
                  <a:lnTo>
                    <a:pt x="120" y="505"/>
                  </a:lnTo>
                  <a:close/>
                  <a:moveTo>
                    <a:pt x="177" y="461"/>
                  </a:moveTo>
                  <a:cubicBezTo>
                    <a:pt x="161" y="474"/>
                    <a:pt x="145" y="487"/>
                    <a:pt x="128" y="498"/>
                  </a:cubicBezTo>
                  <a:cubicBezTo>
                    <a:pt x="129" y="485"/>
                    <a:pt x="129" y="471"/>
                    <a:pt x="131" y="457"/>
                  </a:cubicBezTo>
                  <a:cubicBezTo>
                    <a:pt x="134" y="462"/>
                    <a:pt x="131" y="469"/>
                    <a:pt x="131" y="474"/>
                  </a:cubicBezTo>
                  <a:cubicBezTo>
                    <a:pt x="138" y="449"/>
                    <a:pt x="145" y="421"/>
                    <a:pt x="154" y="400"/>
                  </a:cubicBezTo>
                  <a:cubicBezTo>
                    <a:pt x="156" y="405"/>
                    <a:pt x="158" y="412"/>
                    <a:pt x="157" y="418"/>
                  </a:cubicBezTo>
                  <a:cubicBezTo>
                    <a:pt x="151" y="408"/>
                    <a:pt x="154" y="425"/>
                    <a:pt x="156" y="425"/>
                  </a:cubicBezTo>
                  <a:cubicBezTo>
                    <a:pt x="154" y="437"/>
                    <a:pt x="148" y="459"/>
                    <a:pt x="149" y="475"/>
                  </a:cubicBezTo>
                  <a:cubicBezTo>
                    <a:pt x="149" y="478"/>
                    <a:pt x="155" y="478"/>
                    <a:pt x="155" y="474"/>
                  </a:cubicBezTo>
                  <a:cubicBezTo>
                    <a:pt x="156" y="470"/>
                    <a:pt x="158" y="465"/>
                    <a:pt x="159" y="460"/>
                  </a:cubicBezTo>
                  <a:cubicBezTo>
                    <a:pt x="160" y="460"/>
                    <a:pt x="160" y="454"/>
                    <a:pt x="159" y="457"/>
                  </a:cubicBezTo>
                  <a:cubicBezTo>
                    <a:pt x="159" y="457"/>
                    <a:pt x="158" y="457"/>
                    <a:pt x="158" y="457"/>
                  </a:cubicBezTo>
                  <a:cubicBezTo>
                    <a:pt x="158" y="458"/>
                    <a:pt x="158" y="458"/>
                    <a:pt x="158" y="458"/>
                  </a:cubicBezTo>
                  <a:cubicBezTo>
                    <a:pt x="158" y="458"/>
                    <a:pt x="158" y="458"/>
                    <a:pt x="158" y="457"/>
                  </a:cubicBezTo>
                  <a:cubicBezTo>
                    <a:pt x="184" y="383"/>
                    <a:pt x="184" y="383"/>
                    <a:pt x="184" y="383"/>
                  </a:cubicBezTo>
                  <a:lnTo>
                    <a:pt x="177" y="461"/>
                  </a:lnTo>
                  <a:close/>
                  <a:moveTo>
                    <a:pt x="202" y="443"/>
                  </a:moveTo>
                  <a:cubicBezTo>
                    <a:pt x="196" y="447"/>
                    <a:pt x="192" y="452"/>
                    <a:pt x="185" y="453"/>
                  </a:cubicBezTo>
                  <a:cubicBezTo>
                    <a:pt x="191" y="427"/>
                    <a:pt x="198" y="403"/>
                    <a:pt x="205" y="378"/>
                  </a:cubicBezTo>
                  <a:cubicBezTo>
                    <a:pt x="205" y="377"/>
                    <a:pt x="207" y="374"/>
                    <a:pt x="208" y="373"/>
                  </a:cubicBezTo>
                  <a:cubicBezTo>
                    <a:pt x="204" y="393"/>
                    <a:pt x="200" y="422"/>
                    <a:pt x="202" y="443"/>
                  </a:cubicBezTo>
                  <a:close/>
                  <a:moveTo>
                    <a:pt x="218" y="428"/>
                  </a:moveTo>
                  <a:cubicBezTo>
                    <a:pt x="218" y="432"/>
                    <a:pt x="213" y="435"/>
                    <a:pt x="209" y="438"/>
                  </a:cubicBezTo>
                  <a:cubicBezTo>
                    <a:pt x="209" y="425"/>
                    <a:pt x="209" y="412"/>
                    <a:pt x="210" y="398"/>
                  </a:cubicBezTo>
                  <a:cubicBezTo>
                    <a:pt x="214" y="401"/>
                    <a:pt x="210" y="408"/>
                    <a:pt x="211" y="411"/>
                  </a:cubicBezTo>
                  <a:cubicBezTo>
                    <a:pt x="214" y="406"/>
                    <a:pt x="217" y="400"/>
                    <a:pt x="217" y="394"/>
                  </a:cubicBezTo>
                  <a:cubicBezTo>
                    <a:pt x="216" y="384"/>
                    <a:pt x="222" y="394"/>
                    <a:pt x="222" y="395"/>
                  </a:cubicBezTo>
                  <a:cubicBezTo>
                    <a:pt x="219" y="407"/>
                    <a:pt x="220" y="418"/>
                    <a:pt x="218" y="428"/>
                  </a:cubicBezTo>
                  <a:close/>
                  <a:moveTo>
                    <a:pt x="211" y="393"/>
                  </a:moveTo>
                  <a:cubicBezTo>
                    <a:pt x="211" y="380"/>
                    <a:pt x="211" y="380"/>
                    <a:pt x="211" y="380"/>
                  </a:cubicBezTo>
                  <a:cubicBezTo>
                    <a:pt x="218" y="382"/>
                    <a:pt x="213" y="390"/>
                    <a:pt x="211" y="393"/>
                  </a:cubicBezTo>
                  <a:close/>
                  <a:moveTo>
                    <a:pt x="225" y="423"/>
                  </a:moveTo>
                  <a:cubicBezTo>
                    <a:pt x="225" y="419"/>
                    <a:pt x="224" y="407"/>
                    <a:pt x="225" y="404"/>
                  </a:cubicBezTo>
                  <a:cubicBezTo>
                    <a:pt x="225" y="403"/>
                    <a:pt x="226" y="400"/>
                    <a:pt x="227" y="399"/>
                  </a:cubicBezTo>
                  <a:cubicBezTo>
                    <a:pt x="239" y="410"/>
                    <a:pt x="239" y="410"/>
                    <a:pt x="239" y="410"/>
                  </a:cubicBezTo>
                  <a:cubicBezTo>
                    <a:pt x="232" y="417"/>
                    <a:pt x="228" y="412"/>
                    <a:pt x="225" y="423"/>
                  </a:cubicBezTo>
                  <a:close/>
                  <a:moveTo>
                    <a:pt x="282" y="404"/>
                  </a:moveTo>
                  <a:cubicBezTo>
                    <a:pt x="286" y="401"/>
                    <a:pt x="289" y="396"/>
                    <a:pt x="293" y="395"/>
                  </a:cubicBezTo>
                  <a:cubicBezTo>
                    <a:pt x="290" y="399"/>
                    <a:pt x="287" y="403"/>
                    <a:pt x="282" y="404"/>
                  </a:cubicBezTo>
                  <a:close/>
                  <a:moveTo>
                    <a:pt x="289" y="389"/>
                  </a:moveTo>
                  <a:cubicBezTo>
                    <a:pt x="281" y="395"/>
                    <a:pt x="273" y="402"/>
                    <a:pt x="264" y="410"/>
                  </a:cubicBezTo>
                  <a:cubicBezTo>
                    <a:pt x="239" y="399"/>
                    <a:pt x="214" y="378"/>
                    <a:pt x="212" y="343"/>
                  </a:cubicBezTo>
                  <a:cubicBezTo>
                    <a:pt x="212" y="349"/>
                    <a:pt x="206" y="341"/>
                    <a:pt x="210" y="338"/>
                  </a:cubicBezTo>
                  <a:cubicBezTo>
                    <a:pt x="243" y="306"/>
                    <a:pt x="278" y="284"/>
                    <a:pt x="311" y="255"/>
                  </a:cubicBezTo>
                  <a:cubicBezTo>
                    <a:pt x="324" y="282"/>
                    <a:pt x="344" y="307"/>
                    <a:pt x="368" y="327"/>
                  </a:cubicBezTo>
                  <a:cubicBezTo>
                    <a:pt x="345" y="350"/>
                    <a:pt x="316" y="369"/>
                    <a:pt x="289" y="389"/>
                  </a:cubicBezTo>
                  <a:close/>
                  <a:moveTo>
                    <a:pt x="371" y="316"/>
                  </a:moveTo>
                  <a:cubicBezTo>
                    <a:pt x="367" y="311"/>
                    <a:pt x="356" y="310"/>
                    <a:pt x="358" y="305"/>
                  </a:cubicBezTo>
                  <a:cubicBezTo>
                    <a:pt x="362" y="292"/>
                    <a:pt x="370" y="281"/>
                    <a:pt x="376" y="267"/>
                  </a:cubicBezTo>
                  <a:cubicBezTo>
                    <a:pt x="376" y="269"/>
                    <a:pt x="383" y="274"/>
                    <a:pt x="379" y="279"/>
                  </a:cubicBezTo>
                  <a:cubicBezTo>
                    <a:pt x="373" y="288"/>
                    <a:pt x="371" y="302"/>
                    <a:pt x="371" y="316"/>
                  </a:cubicBezTo>
                  <a:close/>
                  <a:moveTo>
                    <a:pt x="376" y="321"/>
                  </a:moveTo>
                  <a:cubicBezTo>
                    <a:pt x="380" y="310"/>
                    <a:pt x="386" y="299"/>
                    <a:pt x="391" y="290"/>
                  </a:cubicBezTo>
                  <a:cubicBezTo>
                    <a:pt x="394" y="284"/>
                    <a:pt x="397" y="290"/>
                    <a:pt x="396" y="292"/>
                  </a:cubicBezTo>
                  <a:cubicBezTo>
                    <a:pt x="393" y="305"/>
                    <a:pt x="389" y="317"/>
                    <a:pt x="389" y="331"/>
                  </a:cubicBezTo>
                  <a:cubicBezTo>
                    <a:pt x="383" y="330"/>
                    <a:pt x="380" y="325"/>
                    <a:pt x="376" y="321"/>
                  </a:cubicBezTo>
                  <a:close/>
                  <a:moveTo>
                    <a:pt x="399" y="295"/>
                  </a:moveTo>
                  <a:cubicBezTo>
                    <a:pt x="400" y="290"/>
                    <a:pt x="403" y="295"/>
                    <a:pt x="407" y="296"/>
                  </a:cubicBezTo>
                  <a:cubicBezTo>
                    <a:pt x="409" y="297"/>
                    <a:pt x="413" y="300"/>
                    <a:pt x="409" y="304"/>
                  </a:cubicBezTo>
                  <a:cubicBezTo>
                    <a:pt x="407" y="308"/>
                    <a:pt x="400" y="320"/>
                    <a:pt x="395" y="327"/>
                  </a:cubicBezTo>
                  <a:cubicBezTo>
                    <a:pt x="395" y="317"/>
                    <a:pt x="398" y="306"/>
                    <a:pt x="399" y="295"/>
                  </a:cubicBezTo>
                  <a:close/>
                  <a:moveTo>
                    <a:pt x="440" y="347"/>
                  </a:moveTo>
                  <a:cubicBezTo>
                    <a:pt x="439" y="356"/>
                    <a:pt x="434" y="352"/>
                    <a:pt x="432" y="352"/>
                  </a:cubicBezTo>
                  <a:cubicBezTo>
                    <a:pt x="420" y="347"/>
                    <a:pt x="406" y="344"/>
                    <a:pt x="397" y="336"/>
                  </a:cubicBezTo>
                  <a:cubicBezTo>
                    <a:pt x="414" y="303"/>
                    <a:pt x="414" y="303"/>
                    <a:pt x="414" y="303"/>
                  </a:cubicBezTo>
                  <a:cubicBezTo>
                    <a:pt x="420" y="309"/>
                    <a:pt x="414" y="327"/>
                    <a:pt x="415" y="336"/>
                  </a:cubicBezTo>
                  <a:cubicBezTo>
                    <a:pt x="416" y="342"/>
                    <a:pt x="422" y="339"/>
                    <a:pt x="423" y="337"/>
                  </a:cubicBezTo>
                  <a:cubicBezTo>
                    <a:pt x="428" y="328"/>
                    <a:pt x="432" y="319"/>
                    <a:pt x="438" y="311"/>
                  </a:cubicBezTo>
                  <a:cubicBezTo>
                    <a:pt x="446" y="322"/>
                    <a:pt x="442" y="340"/>
                    <a:pt x="440" y="347"/>
                  </a:cubicBezTo>
                  <a:close/>
                  <a:moveTo>
                    <a:pt x="448" y="318"/>
                  </a:moveTo>
                  <a:cubicBezTo>
                    <a:pt x="449" y="317"/>
                    <a:pt x="457" y="317"/>
                    <a:pt x="455" y="322"/>
                  </a:cubicBezTo>
                  <a:cubicBezTo>
                    <a:pt x="452" y="331"/>
                    <a:pt x="450" y="341"/>
                    <a:pt x="445" y="351"/>
                  </a:cubicBezTo>
                  <a:cubicBezTo>
                    <a:pt x="447" y="339"/>
                    <a:pt x="445" y="328"/>
                    <a:pt x="448" y="318"/>
                  </a:cubicBezTo>
                  <a:close/>
                  <a:moveTo>
                    <a:pt x="468" y="351"/>
                  </a:moveTo>
                  <a:cubicBezTo>
                    <a:pt x="470" y="361"/>
                    <a:pt x="461" y="356"/>
                    <a:pt x="457" y="356"/>
                  </a:cubicBezTo>
                  <a:cubicBezTo>
                    <a:pt x="473" y="332"/>
                    <a:pt x="473" y="332"/>
                    <a:pt x="473" y="332"/>
                  </a:cubicBezTo>
                  <a:cubicBezTo>
                    <a:pt x="473" y="335"/>
                    <a:pt x="476" y="346"/>
                    <a:pt x="468" y="351"/>
                  </a:cubicBezTo>
                  <a:close/>
                  <a:moveTo>
                    <a:pt x="451" y="356"/>
                  </a:moveTo>
                  <a:cubicBezTo>
                    <a:pt x="461" y="320"/>
                    <a:pt x="461" y="320"/>
                    <a:pt x="461" y="320"/>
                  </a:cubicBezTo>
                  <a:cubicBezTo>
                    <a:pt x="462" y="317"/>
                    <a:pt x="474" y="320"/>
                    <a:pt x="477" y="321"/>
                  </a:cubicBezTo>
                  <a:cubicBezTo>
                    <a:pt x="467" y="329"/>
                    <a:pt x="462" y="343"/>
                    <a:pt x="451" y="356"/>
                  </a:cubicBezTo>
                  <a:close/>
                  <a:moveTo>
                    <a:pt x="491" y="360"/>
                  </a:moveTo>
                  <a:cubicBezTo>
                    <a:pt x="489" y="361"/>
                    <a:pt x="478" y="360"/>
                    <a:pt x="474" y="360"/>
                  </a:cubicBezTo>
                  <a:cubicBezTo>
                    <a:pt x="480" y="345"/>
                    <a:pt x="490" y="332"/>
                    <a:pt x="501" y="322"/>
                  </a:cubicBezTo>
                  <a:cubicBezTo>
                    <a:pt x="503" y="330"/>
                    <a:pt x="499" y="335"/>
                    <a:pt x="495" y="346"/>
                  </a:cubicBezTo>
                  <a:cubicBezTo>
                    <a:pt x="493" y="351"/>
                    <a:pt x="494" y="357"/>
                    <a:pt x="491" y="360"/>
                  </a:cubicBezTo>
                  <a:close/>
                  <a:moveTo>
                    <a:pt x="510" y="321"/>
                  </a:moveTo>
                  <a:cubicBezTo>
                    <a:pt x="515" y="321"/>
                    <a:pt x="521" y="319"/>
                    <a:pt x="526" y="320"/>
                  </a:cubicBezTo>
                  <a:cubicBezTo>
                    <a:pt x="516" y="330"/>
                    <a:pt x="508" y="344"/>
                    <a:pt x="498" y="358"/>
                  </a:cubicBezTo>
                  <a:cubicBezTo>
                    <a:pt x="501" y="343"/>
                    <a:pt x="506" y="332"/>
                    <a:pt x="510" y="321"/>
                  </a:cubicBezTo>
                  <a:close/>
                  <a:moveTo>
                    <a:pt x="502" y="360"/>
                  </a:moveTo>
                  <a:cubicBezTo>
                    <a:pt x="511" y="346"/>
                    <a:pt x="521" y="333"/>
                    <a:pt x="532" y="322"/>
                  </a:cubicBezTo>
                  <a:cubicBezTo>
                    <a:pt x="527" y="332"/>
                    <a:pt x="522" y="347"/>
                    <a:pt x="519" y="361"/>
                  </a:cubicBezTo>
                  <a:lnTo>
                    <a:pt x="502" y="360"/>
                  </a:lnTo>
                  <a:close/>
                  <a:moveTo>
                    <a:pt x="527" y="343"/>
                  </a:moveTo>
                  <a:cubicBezTo>
                    <a:pt x="526" y="342"/>
                    <a:pt x="531" y="329"/>
                    <a:pt x="531" y="338"/>
                  </a:cubicBezTo>
                  <a:cubicBezTo>
                    <a:pt x="532" y="326"/>
                    <a:pt x="541" y="310"/>
                    <a:pt x="556" y="310"/>
                  </a:cubicBezTo>
                  <a:cubicBezTo>
                    <a:pt x="527" y="356"/>
                    <a:pt x="527" y="356"/>
                    <a:pt x="527" y="356"/>
                  </a:cubicBezTo>
                  <a:cubicBezTo>
                    <a:pt x="531" y="338"/>
                    <a:pt x="531" y="338"/>
                    <a:pt x="531" y="338"/>
                  </a:cubicBezTo>
                  <a:lnTo>
                    <a:pt x="527" y="343"/>
                  </a:lnTo>
                  <a:close/>
                  <a:moveTo>
                    <a:pt x="531" y="359"/>
                  </a:moveTo>
                  <a:cubicBezTo>
                    <a:pt x="541" y="342"/>
                    <a:pt x="550" y="325"/>
                    <a:pt x="564" y="309"/>
                  </a:cubicBezTo>
                  <a:cubicBezTo>
                    <a:pt x="562" y="315"/>
                    <a:pt x="562" y="320"/>
                    <a:pt x="562" y="324"/>
                  </a:cubicBezTo>
                  <a:cubicBezTo>
                    <a:pt x="567" y="313"/>
                    <a:pt x="569" y="301"/>
                    <a:pt x="580" y="294"/>
                  </a:cubicBezTo>
                  <a:cubicBezTo>
                    <a:pt x="572" y="316"/>
                    <a:pt x="561" y="336"/>
                    <a:pt x="551" y="354"/>
                  </a:cubicBezTo>
                  <a:cubicBezTo>
                    <a:pt x="549" y="358"/>
                    <a:pt x="538" y="357"/>
                    <a:pt x="531" y="359"/>
                  </a:cubicBezTo>
                  <a:close/>
                  <a:moveTo>
                    <a:pt x="559" y="351"/>
                  </a:moveTo>
                  <a:cubicBezTo>
                    <a:pt x="573" y="321"/>
                    <a:pt x="585" y="288"/>
                    <a:pt x="606" y="266"/>
                  </a:cubicBezTo>
                  <a:cubicBezTo>
                    <a:pt x="606" y="267"/>
                    <a:pt x="605" y="271"/>
                    <a:pt x="604" y="272"/>
                  </a:cubicBezTo>
                  <a:cubicBezTo>
                    <a:pt x="594" y="294"/>
                    <a:pt x="584" y="318"/>
                    <a:pt x="573" y="339"/>
                  </a:cubicBezTo>
                  <a:cubicBezTo>
                    <a:pt x="570" y="345"/>
                    <a:pt x="567" y="352"/>
                    <a:pt x="559" y="351"/>
                  </a:cubicBezTo>
                  <a:close/>
                  <a:moveTo>
                    <a:pt x="643" y="287"/>
                  </a:moveTo>
                  <a:cubicBezTo>
                    <a:pt x="648" y="273"/>
                    <a:pt x="652" y="260"/>
                    <a:pt x="657" y="247"/>
                  </a:cubicBezTo>
                  <a:cubicBezTo>
                    <a:pt x="650" y="247"/>
                    <a:pt x="649" y="254"/>
                    <a:pt x="647" y="260"/>
                  </a:cubicBezTo>
                  <a:cubicBezTo>
                    <a:pt x="650" y="258"/>
                    <a:pt x="650" y="258"/>
                    <a:pt x="650" y="258"/>
                  </a:cubicBezTo>
                  <a:cubicBezTo>
                    <a:pt x="651" y="261"/>
                    <a:pt x="650" y="266"/>
                    <a:pt x="646" y="267"/>
                  </a:cubicBezTo>
                  <a:cubicBezTo>
                    <a:pt x="647" y="260"/>
                    <a:pt x="647" y="260"/>
                    <a:pt x="647" y="260"/>
                  </a:cubicBezTo>
                  <a:cubicBezTo>
                    <a:pt x="646" y="262"/>
                    <a:pt x="644" y="264"/>
                    <a:pt x="643" y="266"/>
                  </a:cubicBezTo>
                  <a:cubicBezTo>
                    <a:pt x="635" y="305"/>
                    <a:pt x="611" y="334"/>
                    <a:pt x="575" y="347"/>
                  </a:cubicBezTo>
                  <a:cubicBezTo>
                    <a:pt x="647" y="224"/>
                    <a:pt x="647" y="224"/>
                    <a:pt x="647" y="224"/>
                  </a:cubicBezTo>
                  <a:cubicBezTo>
                    <a:pt x="633" y="257"/>
                    <a:pt x="618" y="288"/>
                    <a:pt x="601" y="319"/>
                  </a:cubicBezTo>
                  <a:cubicBezTo>
                    <a:pt x="600" y="321"/>
                    <a:pt x="601" y="333"/>
                    <a:pt x="604" y="327"/>
                  </a:cubicBezTo>
                  <a:cubicBezTo>
                    <a:pt x="620" y="294"/>
                    <a:pt x="637" y="264"/>
                    <a:pt x="657" y="234"/>
                  </a:cubicBezTo>
                  <a:cubicBezTo>
                    <a:pt x="657" y="246"/>
                    <a:pt x="657" y="246"/>
                    <a:pt x="657" y="246"/>
                  </a:cubicBezTo>
                  <a:cubicBezTo>
                    <a:pt x="659" y="241"/>
                    <a:pt x="661" y="236"/>
                    <a:pt x="663" y="232"/>
                  </a:cubicBezTo>
                  <a:cubicBezTo>
                    <a:pt x="665" y="230"/>
                    <a:pt x="665" y="223"/>
                    <a:pt x="660" y="224"/>
                  </a:cubicBezTo>
                  <a:cubicBezTo>
                    <a:pt x="656" y="226"/>
                    <a:pt x="655" y="232"/>
                    <a:pt x="651" y="234"/>
                  </a:cubicBezTo>
                  <a:cubicBezTo>
                    <a:pt x="654" y="221"/>
                    <a:pt x="661" y="210"/>
                    <a:pt x="667" y="199"/>
                  </a:cubicBezTo>
                  <a:cubicBezTo>
                    <a:pt x="670" y="227"/>
                    <a:pt x="658" y="267"/>
                    <a:pt x="643" y="287"/>
                  </a:cubicBezTo>
                  <a:close/>
                  <a:moveTo>
                    <a:pt x="656" y="137"/>
                  </a:moveTo>
                  <a:cubicBezTo>
                    <a:pt x="675" y="161"/>
                    <a:pt x="662" y="196"/>
                    <a:pt x="648" y="215"/>
                  </a:cubicBezTo>
                  <a:cubicBezTo>
                    <a:pt x="632" y="237"/>
                    <a:pt x="619" y="263"/>
                    <a:pt x="605" y="286"/>
                  </a:cubicBezTo>
                  <a:cubicBezTo>
                    <a:pt x="648" y="171"/>
                    <a:pt x="648" y="171"/>
                    <a:pt x="648" y="171"/>
                  </a:cubicBezTo>
                  <a:cubicBezTo>
                    <a:pt x="647" y="171"/>
                    <a:pt x="647" y="170"/>
                    <a:pt x="645" y="169"/>
                  </a:cubicBezTo>
                  <a:cubicBezTo>
                    <a:pt x="636" y="190"/>
                    <a:pt x="627" y="212"/>
                    <a:pt x="619" y="235"/>
                  </a:cubicBezTo>
                  <a:cubicBezTo>
                    <a:pt x="619" y="233"/>
                    <a:pt x="621" y="226"/>
                    <a:pt x="621" y="224"/>
                  </a:cubicBezTo>
                  <a:cubicBezTo>
                    <a:pt x="621" y="198"/>
                    <a:pt x="635" y="185"/>
                    <a:pt x="645" y="169"/>
                  </a:cubicBezTo>
                  <a:cubicBezTo>
                    <a:pt x="646" y="165"/>
                    <a:pt x="649" y="161"/>
                    <a:pt x="651" y="160"/>
                  </a:cubicBezTo>
                  <a:cubicBezTo>
                    <a:pt x="651" y="160"/>
                    <a:pt x="651" y="161"/>
                    <a:pt x="651" y="163"/>
                  </a:cubicBezTo>
                  <a:cubicBezTo>
                    <a:pt x="657" y="145"/>
                    <a:pt x="657" y="145"/>
                    <a:pt x="657" y="145"/>
                  </a:cubicBezTo>
                  <a:cubicBezTo>
                    <a:pt x="648" y="155"/>
                    <a:pt x="642" y="168"/>
                    <a:pt x="634" y="178"/>
                  </a:cubicBezTo>
                  <a:cubicBezTo>
                    <a:pt x="638" y="160"/>
                    <a:pt x="645" y="145"/>
                    <a:pt x="650" y="128"/>
                  </a:cubicBezTo>
                  <a:cubicBezTo>
                    <a:pt x="653" y="120"/>
                    <a:pt x="654" y="134"/>
                    <a:pt x="656" y="137"/>
                  </a:cubicBezTo>
                  <a:close/>
                  <a:moveTo>
                    <a:pt x="619" y="136"/>
                  </a:moveTo>
                  <a:cubicBezTo>
                    <a:pt x="618" y="133"/>
                    <a:pt x="615" y="128"/>
                    <a:pt x="620" y="124"/>
                  </a:cubicBezTo>
                  <a:cubicBezTo>
                    <a:pt x="624" y="120"/>
                    <a:pt x="627" y="114"/>
                    <a:pt x="631" y="109"/>
                  </a:cubicBezTo>
                  <a:cubicBezTo>
                    <a:pt x="634" y="111"/>
                    <a:pt x="623" y="131"/>
                    <a:pt x="619" y="136"/>
                  </a:cubicBezTo>
                  <a:close/>
                  <a:moveTo>
                    <a:pt x="623" y="151"/>
                  </a:moveTo>
                  <a:cubicBezTo>
                    <a:pt x="643" y="122"/>
                    <a:pt x="643" y="122"/>
                    <a:pt x="643" y="122"/>
                  </a:cubicBezTo>
                  <a:cubicBezTo>
                    <a:pt x="649" y="128"/>
                    <a:pt x="640" y="144"/>
                    <a:pt x="637" y="150"/>
                  </a:cubicBezTo>
                  <a:cubicBezTo>
                    <a:pt x="631" y="159"/>
                    <a:pt x="630" y="171"/>
                    <a:pt x="626" y="180"/>
                  </a:cubicBezTo>
                  <a:cubicBezTo>
                    <a:pt x="626" y="169"/>
                    <a:pt x="619" y="157"/>
                    <a:pt x="623" y="151"/>
                  </a:cubicBezTo>
                  <a:close/>
                  <a:moveTo>
                    <a:pt x="643" y="107"/>
                  </a:moveTo>
                  <a:cubicBezTo>
                    <a:pt x="646" y="110"/>
                    <a:pt x="649" y="115"/>
                    <a:pt x="645" y="117"/>
                  </a:cubicBezTo>
                  <a:cubicBezTo>
                    <a:pt x="636" y="122"/>
                    <a:pt x="631" y="132"/>
                    <a:pt x="626" y="140"/>
                  </a:cubicBezTo>
                  <a:cubicBezTo>
                    <a:pt x="638" y="104"/>
                    <a:pt x="638" y="104"/>
                    <a:pt x="638" y="104"/>
                  </a:cubicBezTo>
                  <a:cubicBezTo>
                    <a:pt x="641" y="95"/>
                    <a:pt x="644" y="106"/>
                    <a:pt x="643" y="107"/>
                  </a:cubicBezTo>
                  <a:close/>
                  <a:moveTo>
                    <a:pt x="633" y="94"/>
                  </a:moveTo>
                  <a:cubicBezTo>
                    <a:pt x="632" y="98"/>
                    <a:pt x="630" y="106"/>
                    <a:pt x="625" y="111"/>
                  </a:cubicBezTo>
                  <a:cubicBezTo>
                    <a:pt x="624" y="105"/>
                    <a:pt x="629" y="99"/>
                    <a:pt x="629" y="92"/>
                  </a:cubicBezTo>
                  <a:cubicBezTo>
                    <a:pt x="628" y="87"/>
                    <a:pt x="635" y="90"/>
                    <a:pt x="633" y="94"/>
                  </a:cubicBezTo>
                  <a:close/>
                  <a:moveTo>
                    <a:pt x="610" y="76"/>
                  </a:moveTo>
                  <a:cubicBezTo>
                    <a:pt x="610" y="76"/>
                    <a:pt x="612" y="73"/>
                    <a:pt x="612" y="72"/>
                  </a:cubicBezTo>
                  <a:cubicBezTo>
                    <a:pt x="610" y="67"/>
                    <a:pt x="614" y="68"/>
                    <a:pt x="616" y="70"/>
                  </a:cubicBezTo>
                  <a:cubicBezTo>
                    <a:pt x="621" y="75"/>
                    <a:pt x="628" y="81"/>
                    <a:pt x="625" y="90"/>
                  </a:cubicBezTo>
                  <a:cubicBezTo>
                    <a:pt x="622" y="101"/>
                    <a:pt x="619" y="114"/>
                    <a:pt x="613" y="121"/>
                  </a:cubicBezTo>
                  <a:cubicBezTo>
                    <a:pt x="607" y="112"/>
                    <a:pt x="592" y="103"/>
                    <a:pt x="600" y="89"/>
                  </a:cubicBezTo>
                  <a:cubicBezTo>
                    <a:pt x="604" y="89"/>
                    <a:pt x="601" y="99"/>
                    <a:pt x="606" y="99"/>
                  </a:cubicBezTo>
                  <a:cubicBezTo>
                    <a:pt x="605" y="91"/>
                    <a:pt x="608" y="83"/>
                    <a:pt x="610" y="76"/>
                  </a:cubicBezTo>
                  <a:close/>
                  <a:moveTo>
                    <a:pt x="598" y="58"/>
                  </a:moveTo>
                  <a:cubicBezTo>
                    <a:pt x="600" y="55"/>
                    <a:pt x="605" y="61"/>
                    <a:pt x="605" y="64"/>
                  </a:cubicBezTo>
                  <a:cubicBezTo>
                    <a:pt x="605" y="68"/>
                    <a:pt x="599" y="81"/>
                    <a:pt x="597" y="86"/>
                  </a:cubicBezTo>
                  <a:cubicBezTo>
                    <a:pt x="595" y="81"/>
                    <a:pt x="599" y="74"/>
                    <a:pt x="600" y="67"/>
                  </a:cubicBezTo>
                  <a:cubicBezTo>
                    <a:pt x="595" y="73"/>
                    <a:pt x="590" y="85"/>
                    <a:pt x="590" y="94"/>
                  </a:cubicBezTo>
                  <a:cubicBezTo>
                    <a:pt x="585" y="89"/>
                    <a:pt x="579" y="86"/>
                    <a:pt x="576" y="81"/>
                  </a:cubicBezTo>
                  <a:cubicBezTo>
                    <a:pt x="583" y="74"/>
                    <a:pt x="589" y="65"/>
                    <a:pt x="598" y="58"/>
                  </a:cubicBezTo>
                  <a:close/>
                  <a:moveTo>
                    <a:pt x="593" y="56"/>
                  </a:moveTo>
                  <a:cubicBezTo>
                    <a:pt x="589" y="62"/>
                    <a:pt x="583" y="66"/>
                    <a:pt x="579" y="71"/>
                  </a:cubicBezTo>
                  <a:cubicBezTo>
                    <a:pt x="579" y="62"/>
                    <a:pt x="584" y="56"/>
                    <a:pt x="585" y="48"/>
                  </a:cubicBezTo>
                  <a:cubicBezTo>
                    <a:pt x="588" y="49"/>
                    <a:pt x="595" y="52"/>
                    <a:pt x="593" y="56"/>
                  </a:cubicBezTo>
                  <a:close/>
                  <a:moveTo>
                    <a:pt x="583" y="37"/>
                  </a:moveTo>
                  <a:cubicBezTo>
                    <a:pt x="571" y="32"/>
                    <a:pt x="557" y="24"/>
                    <a:pt x="541" y="22"/>
                  </a:cubicBezTo>
                  <a:cubicBezTo>
                    <a:pt x="540" y="22"/>
                    <a:pt x="538" y="19"/>
                    <a:pt x="537" y="18"/>
                  </a:cubicBezTo>
                  <a:cubicBezTo>
                    <a:pt x="556" y="20"/>
                    <a:pt x="570" y="28"/>
                    <a:pt x="583" y="37"/>
                  </a:cubicBezTo>
                  <a:close/>
                  <a:moveTo>
                    <a:pt x="550" y="33"/>
                  </a:moveTo>
                  <a:cubicBezTo>
                    <a:pt x="550" y="40"/>
                    <a:pt x="539" y="46"/>
                    <a:pt x="532" y="53"/>
                  </a:cubicBezTo>
                  <a:cubicBezTo>
                    <a:pt x="532" y="47"/>
                    <a:pt x="535" y="41"/>
                    <a:pt x="535" y="36"/>
                  </a:cubicBezTo>
                  <a:cubicBezTo>
                    <a:pt x="533" y="23"/>
                    <a:pt x="546" y="31"/>
                    <a:pt x="550" y="33"/>
                  </a:cubicBezTo>
                  <a:close/>
                  <a:moveTo>
                    <a:pt x="506" y="14"/>
                  </a:moveTo>
                  <a:cubicBezTo>
                    <a:pt x="536" y="16"/>
                    <a:pt x="536" y="16"/>
                    <a:pt x="536" y="16"/>
                  </a:cubicBezTo>
                  <a:cubicBezTo>
                    <a:pt x="527" y="20"/>
                    <a:pt x="516" y="17"/>
                    <a:pt x="506" y="15"/>
                  </a:cubicBezTo>
                  <a:lnTo>
                    <a:pt x="506" y="14"/>
                  </a:lnTo>
                  <a:close/>
                  <a:moveTo>
                    <a:pt x="516" y="24"/>
                  </a:moveTo>
                  <a:cubicBezTo>
                    <a:pt x="511" y="33"/>
                    <a:pt x="502" y="41"/>
                    <a:pt x="494" y="47"/>
                  </a:cubicBezTo>
                  <a:cubicBezTo>
                    <a:pt x="494" y="34"/>
                    <a:pt x="500" y="37"/>
                    <a:pt x="506" y="24"/>
                  </a:cubicBezTo>
                  <a:lnTo>
                    <a:pt x="516" y="24"/>
                  </a:lnTo>
                  <a:close/>
                  <a:moveTo>
                    <a:pt x="501" y="14"/>
                  </a:moveTo>
                  <a:cubicBezTo>
                    <a:pt x="495" y="15"/>
                    <a:pt x="488" y="15"/>
                    <a:pt x="483" y="13"/>
                  </a:cubicBezTo>
                  <a:cubicBezTo>
                    <a:pt x="482" y="12"/>
                    <a:pt x="482" y="11"/>
                    <a:pt x="481" y="11"/>
                  </a:cubicBezTo>
                  <a:lnTo>
                    <a:pt x="501" y="14"/>
                  </a:lnTo>
                  <a:close/>
                  <a:moveTo>
                    <a:pt x="465" y="22"/>
                  </a:moveTo>
                  <a:cubicBezTo>
                    <a:pt x="471" y="17"/>
                    <a:pt x="471" y="25"/>
                    <a:pt x="470" y="26"/>
                  </a:cubicBezTo>
                  <a:cubicBezTo>
                    <a:pt x="468" y="33"/>
                    <a:pt x="474" y="32"/>
                    <a:pt x="475" y="28"/>
                  </a:cubicBezTo>
                  <a:cubicBezTo>
                    <a:pt x="477" y="25"/>
                    <a:pt x="477" y="19"/>
                    <a:pt x="486" y="21"/>
                  </a:cubicBezTo>
                  <a:cubicBezTo>
                    <a:pt x="492" y="22"/>
                    <a:pt x="475" y="35"/>
                    <a:pt x="470" y="41"/>
                  </a:cubicBezTo>
                  <a:cubicBezTo>
                    <a:pt x="465" y="47"/>
                    <a:pt x="466" y="36"/>
                    <a:pt x="470" y="38"/>
                  </a:cubicBezTo>
                  <a:cubicBezTo>
                    <a:pt x="469" y="26"/>
                    <a:pt x="464" y="37"/>
                    <a:pt x="463" y="39"/>
                  </a:cubicBezTo>
                  <a:cubicBezTo>
                    <a:pt x="458" y="48"/>
                    <a:pt x="465" y="47"/>
                    <a:pt x="461" y="49"/>
                  </a:cubicBezTo>
                  <a:cubicBezTo>
                    <a:pt x="453" y="54"/>
                    <a:pt x="443" y="54"/>
                    <a:pt x="433" y="56"/>
                  </a:cubicBezTo>
                  <a:cubicBezTo>
                    <a:pt x="441" y="44"/>
                    <a:pt x="450" y="34"/>
                    <a:pt x="460" y="26"/>
                  </a:cubicBezTo>
                  <a:cubicBezTo>
                    <a:pt x="461" y="25"/>
                    <a:pt x="464" y="23"/>
                    <a:pt x="465" y="22"/>
                  </a:cubicBezTo>
                  <a:close/>
                  <a:moveTo>
                    <a:pt x="457" y="22"/>
                  </a:moveTo>
                  <a:cubicBezTo>
                    <a:pt x="445" y="32"/>
                    <a:pt x="434" y="44"/>
                    <a:pt x="427" y="58"/>
                  </a:cubicBezTo>
                  <a:cubicBezTo>
                    <a:pt x="426" y="59"/>
                    <a:pt x="425" y="59"/>
                    <a:pt x="424" y="59"/>
                  </a:cubicBezTo>
                  <a:cubicBezTo>
                    <a:pt x="429" y="55"/>
                    <a:pt x="421" y="54"/>
                    <a:pt x="421" y="57"/>
                  </a:cubicBezTo>
                  <a:cubicBezTo>
                    <a:pt x="419" y="58"/>
                    <a:pt x="419" y="58"/>
                    <a:pt x="419" y="58"/>
                  </a:cubicBezTo>
                  <a:cubicBezTo>
                    <a:pt x="419" y="55"/>
                    <a:pt x="418" y="55"/>
                    <a:pt x="418" y="58"/>
                  </a:cubicBezTo>
                  <a:cubicBezTo>
                    <a:pt x="418" y="62"/>
                    <a:pt x="418" y="62"/>
                    <a:pt x="418" y="62"/>
                  </a:cubicBezTo>
                  <a:cubicBezTo>
                    <a:pt x="387" y="95"/>
                    <a:pt x="357" y="135"/>
                    <a:pt x="338" y="180"/>
                  </a:cubicBezTo>
                  <a:cubicBezTo>
                    <a:pt x="352" y="149"/>
                    <a:pt x="366" y="117"/>
                    <a:pt x="379" y="83"/>
                  </a:cubicBezTo>
                  <a:cubicBezTo>
                    <a:pt x="384" y="89"/>
                    <a:pt x="379" y="94"/>
                    <a:pt x="380" y="99"/>
                  </a:cubicBezTo>
                  <a:cubicBezTo>
                    <a:pt x="392" y="89"/>
                    <a:pt x="402" y="69"/>
                    <a:pt x="412" y="56"/>
                  </a:cubicBezTo>
                  <a:cubicBezTo>
                    <a:pt x="418" y="49"/>
                    <a:pt x="424" y="42"/>
                    <a:pt x="431" y="34"/>
                  </a:cubicBezTo>
                  <a:cubicBezTo>
                    <a:pt x="431" y="45"/>
                    <a:pt x="431" y="45"/>
                    <a:pt x="431" y="45"/>
                  </a:cubicBezTo>
                  <a:cubicBezTo>
                    <a:pt x="434" y="37"/>
                    <a:pt x="440" y="28"/>
                    <a:pt x="445" y="22"/>
                  </a:cubicBezTo>
                  <a:cubicBezTo>
                    <a:pt x="446" y="21"/>
                    <a:pt x="453" y="22"/>
                    <a:pt x="457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4" name="Freeform 6"/>
            <p:cNvSpPr>
              <a:spLocks/>
            </p:cNvSpPr>
            <p:nvPr/>
          </p:nvSpPr>
          <p:spPr bwMode="auto">
            <a:xfrm>
              <a:off x="7281863" y="2617788"/>
              <a:ext cx="26988" cy="61913"/>
            </a:xfrm>
            <a:custGeom>
              <a:avLst/>
              <a:gdLst>
                <a:gd name="T0" fmla="*/ 1 w 13"/>
                <a:gd name="T1" fmla="*/ 21 h 31"/>
                <a:gd name="T2" fmla="*/ 4 w 13"/>
                <a:gd name="T3" fmla="*/ 28 h 31"/>
                <a:gd name="T4" fmla="*/ 13 w 13"/>
                <a:gd name="T5" fmla="*/ 8 h 31"/>
                <a:gd name="T6" fmla="*/ 13 w 13"/>
                <a:gd name="T7" fmla="*/ 0 h 31"/>
                <a:gd name="T8" fmla="*/ 1 w 13"/>
                <a:gd name="T9" fmla="*/ 2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31">
                  <a:moveTo>
                    <a:pt x="1" y="21"/>
                  </a:moveTo>
                  <a:cubicBezTo>
                    <a:pt x="0" y="23"/>
                    <a:pt x="1" y="31"/>
                    <a:pt x="4" y="28"/>
                  </a:cubicBezTo>
                  <a:cubicBezTo>
                    <a:pt x="9" y="24"/>
                    <a:pt x="10" y="15"/>
                    <a:pt x="13" y="8"/>
                  </a:cubicBezTo>
                  <a:cubicBezTo>
                    <a:pt x="10" y="6"/>
                    <a:pt x="13" y="3"/>
                    <a:pt x="13" y="0"/>
                  </a:cubicBezTo>
                  <a:cubicBezTo>
                    <a:pt x="8" y="6"/>
                    <a:pt x="6" y="14"/>
                    <a:pt x="1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5" name="Freeform 7"/>
            <p:cNvSpPr>
              <a:spLocks/>
            </p:cNvSpPr>
            <p:nvPr/>
          </p:nvSpPr>
          <p:spPr bwMode="auto">
            <a:xfrm>
              <a:off x="6383338" y="2874963"/>
              <a:ext cx="4763" cy="28575"/>
            </a:xfrm>
            <a:custGeom>
              <a:avLst/>
              <a:gdLst>
                <a:gd name="T0" fmla="*/ 0 w 3"/>
                <a:gd name="T1" fmla="*/ 0 h 14"/>
                <a:gd name="T2" fmla="*/ 0 w 3"/>
                <a:gd name="T3" fmla="*/ 14 h 14"/>
                <a:gd name="T4" fmla="*/ 0 w 3"/>
                <a:gd name="T5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14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2" y="11"/>
                    <a:pt x="3" y="2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6" name="Freeform 8"/>
            <p:cNvSpPr>
              <a:spLocks/>
            </p:cNvSpPr>
            <p:nvPr/>
          </p:nvSpPr>
          <p:spPr bwMode="auto">
            <a:xfrm>
              <a:off x="6919913" y="2300288"/>
              <a:ext cx="1588" cy="3175"/>
            </a:xfrm>
            <a:custGeom>
              <a:avLst/>
              <a:gdLst>
                <a:gd name="T0" fmla="*/ 0 w 1"/>
                <a:gd name="T1" fmla="*/ 0 h 2"/>
                <a:gd name="T2" fmla="*/ 1 w 1"/>
                <a:gd name="T3" fmla="*/ 2 h 2"/>
                <a:gd name="T4" fmla="*/ 1 w 1"/>
                <a:gd name="T5" fmla="*/ 1 h 2"/>
                <a:gd name="T6" fmla="*/ 0 w 1"/>
                <a:gd name="T7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2">
                  <a:moveTo>
                    <a:pt x="0" y="0"/>
                  </a:moveTo>
                  <a:cubicBezTo>
                    <a:pt x="0" y="0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17" name="Freeform 9"/>
            <p:cNvSpPr>
              <a:spLocks/>
            </p:cNvSpPr>
            <p:nvPr/>
          </p:nvSpPr>
          <p:spPr bwMode="auto">
            <a:xfrm>
              <a:off x="6916738" y="2301875"/>
              <a:ext cx="11113" cy="20638"/>
            </a:xfrm>
            <a:custGeom>
              <a:avLst/>
              <a:gdLst>
                <a:gd name="T0" fmla="*/ 0 w 5"/>
                <a:gd name="T1" fmla="*/ 3 h 10"/>
                <a:gd name="T2" fmla="*/ 2 w 5"/>
                <a:gd name="T3" fmla="*/ 0 h 10"/>
                <a:gd name="T4" fmla="*/ 2 w 5"/>
                <a:gd name="T5" fmla="*/ 1 h 10"/>
                <a:gd name="T6" fmla="*/ 0 w 5"/>
                <a:gd name="T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10">
                  <a:moveTo>
                    <a:pt x="0" y="3"/>
                  </a:moveTo>
                  <a:cubicBezTo>
                    <a:pt x="1" y="10"/>
                    <a:pt x="5" y="4"/>
                    <a:pt x="2" y="0"/>
                  </a:cubicBezTo>
                  <a:cubicBezTo>
                    <a:pt x="2" y="0"/>
                    <a:pt x="2" y="0"/>
                    <a:pt x="2" y="1"/>
                  </a:cubicBezTo>
                  <a:cubicBezTo>
                    <a:pt x="2" y="1"/>
                    <a:pt x="1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18" name="文字方塊 17"/>
          <p:cNvSpPr txBox="1"/>
          <p:nvPr/>
        </p:nvSpPr>
        <p:spPr>
          <a:xfrm>
            <a:off x="2505298" y="4252984"/>
            <a:ext cx="96105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新細明體" panose="02020500000000000000" pitchFamily="18" charset="-120"/>
                <a:ea typeface="新細明體" panose="02020500000000000000" pitchFamily="18" charset="-120"/>
              </a:rPr>
              <a:t>二、家長參與什麼？</a:t>
            </a:r>
            <a:endParaRPr lang="en-US" altLang="zh-CN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孩子的衣食住行、孩子的培育、孩子的性格及情感發展</a:t>
            </a:r>
            <a:r>
              <a:rPr lang="en-US" altLang="zh-CN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……</a:t>
            </a:r>
            <a:endParaRPr lang="zh-HK" altLang="en-US" sz="28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91958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6"/>
          <p:cNvSpPr>
            <a:spLocks noChangeArrowheads="1"/>
          </p:cNvSpPr>
          <p:nvPr/>
        </p:nvSpPr>
        <p:spPr bwMode="auto">
          <a:xfrm>
            <a:off x="3629478" y="5733288"/>
            <a:ext cx="4235450" cy="4603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zh-MO" altLang="zh-HK" sz="1800">
              <a:solidFill>
                <a:srgbClr val="FFFFFF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6152" name="矩形 9"/>
          <p:cNvSpPr>
            <a:spLocks noChangeArrowheads="1"/>
          </p:cNvSpPr>
          <p:nvPr/>
        </p:nvSpPr>
        <p:spPr bwMode="auto">
          <a:xfrm>
            <a:off x="2595994" y="384532"/>
            <a:ext cx="7263527" cy="2382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44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父母參與</a:t>
            </a:r>
            <a:r>
              <a:rPr lang="en-US" altLang="zh-CN" sz="48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=</a:t>
            </a:r>
            <a:r>
              <a:rPr lang="zh-CN" altLang="en-US" sz="4400" b="1" dirty="0">
                <a:latin typeface="標楷體" panose="03000509000000000000" pitchFamily="65" charset="-120"/>
                <a:ea typeface="標楷體" panose="03000509000000000000" pitchFamily="65" charset="-120"/>
                <a:cs typeface="BiauKai"/>
              </a:rPr>
              <a:t>簡單“在一起”？</a:t>
            </a:r>
            <a:endParaRPr lang="en-US" altLang="zh-CN" sz="4400" b="1" dirty="0">
              <a:latin typeface="標楷體" panose="03000509000000000000" pitchFamily="65" charset="-120"/>
              <a:ea typeface="標楷體" panose="03000509000000000000" pitchFamily="65" charset="-120"/>
              <a:cs typeface="BiauKai"/>
            </a:endParaRPr>
          </a:p>
          <a:p>
            <a:pPr algn="ctr" eaLnBrk="1" hangingPunct="1">
              <a:lnSpc>
                <a:spcPct val="120000"/>
              </a:lnSpc>
              <a:defRPr/>
            </a:pPr>
            <a:endParaRPr lang="en-US" altLang="zh-CN" sz="4400" b="1" dirty="0">
              <a:solidFill>
                <a:srgbClr val="2626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  <a:sym typeface="Segoe UI Light" pitchFamily="34" charset="0"/>
            </a:endParaRPr>
          </a:p>
          <a:p>
            <a:pPr algn="ctr" eaLnBrk="1" hangingPunct="1">
              <a:lnSpc>
                <a:spcPct val="120000"/>
              </a:lnSpc>
              <a:defRPr/>
            </a:pPr>
            <a:endParaRPr lang="zh-CN" altLang="en-US" sz="3200" b="1" dirty="0">
              <a:solidFill>
                <a:srgbClr val="2626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ea"/>
              <a:ea typeface="+mj-ea"/>
              <a:sym typeface="Segoe UI Light" pitchFamily="34" charset="0"/>
            </a:endParaRPr>
          </a:p>
        </p:txBody>
      </p:sp>
      <p:sp>
        <p:nvSpPr>
          <p:cNvPr id="6150" name="矩形 15"/>
          <p:cNvSpPr>
            <a:spLocks noChangeArrowheads="1"/>
          </p:cNvSpPr>
          <p:nvPr/>
        </p:nvSpPr>
        <p:spPr bwMode="auto">
          <a:xfrm>
            <a:off x="0" y="6811963"/>
            <a:ext cx="12192000" cy="46037"/>
          </a:xfrm>
          <a:prstGeom prst="rect">
            <a:avLst/>
          </a:pr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zh-MO" altLang="zh-HK" sz="1800">
              <a:solidFill>
                <a:srgbClr val="FFFFFF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2" name="橢圓 16"/>
          <p:cNvSpPr>
            <a:spLocks noChangeArrowheads="1"/>
          </p:cNvSpPr>
          <p:nvPr/>
        </p:nvSpPr>
        <p:spPr bwMode="auto">
          <a:xfrm>
            <a:off x="7501391" y="2751963"/>
            <a:ext cx="155575" cy="320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zh-MO" altLang="zh-HK" sz="1800">
              <a:latin typeface="Arial" pitchFamily="34" charset="0"/>
              <a:ea typeface="SimSun" pitchFamily="2" charset="-122"/>
            </a:endParaRPr>
          </a:p>
        </p:txBody>
      </p:sp>
      <p:sp>
        <p:nvSpPr>
          <p:cNvPr id="6153" name="橢圓 18"/>
          <p:cNvSpPr>
            <a:spLocks noChangeArrowheads="1"/>
          </p:cNvSpPr>
          <p:nvPr/>
        </p:nvSpPr>
        <p:spPr bwMode="auto">
          <a:xfrm>
            <a:off x="2903991" y="2751963"/>
            <a:ext cx="155575" cy="320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zh-MO" altLang="zh-HK" sz="1800">
              <a:latin typeface="Arial" pitchFamily="34" charset="0"/>
              <a:ea typeface="SimSun" pitchFamily="2" charset="-122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595713" y="1924876"/>
            <a:ext cx="307728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孩子玩孩子的</a:t>
            </a:r>
            <a:endParaRPr lang="zh-MO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6623327" y="1940927"/>
            <a:ext cx="2678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我做我的</a:t>
            </a:r>
            <a:endParaRPr lang="zh-MO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15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616" y="3510788"/>
            <a:ext cx="21145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雲朵形圖說文字 7"/>
          <p:cNvSpPr>
            <a:spLocks noChangeArrowheads="1"/>
          </p:cNvSpPr>
          <p:nvPr/>
        </p:nvSpPr>
        <p:spPr bwMode="auto">
          <a:xfrm>
            <a:off x="7864928" y="3510788"/>
            <a:ext cx="3413125" cy="2222500"/>
          </a:xfrm>
          <a:prstGeom prst="cloudCallout">
            <a:avLst>
              <a:gd name="adj1" fmla="val -54787"/>
              <a:gd name="adj2" fmla="val -58176"/>
            </a:avLst>
          </a:prstGeom>
          <a:noFill/>
          <a:ln w="952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zh-MO" altLang="zh-HK" sz="1800">
              <a:latin typeface="Arial" pitchFamily="34" charset="0"/>
              <a:ea typeface="SimSun" pitchFamily="2" charset="-122"/>
            </a:endParaRPr>
          </a:p>
        </p:txBody>
      </p:sp>
      <p:sp>
        <p:nvSpPr>
          <p:cNvPr id="6158" name="文字方塊 8"/>
          <p:cNvSpPr txBox="1">
            <a:spLocks noChangeArrowheads="1"/>
          </p:cNvSpPr>
          <p:nvPr/>
        </p:nvSpPr>
        <p:spPr bwMode="auto">
          <a:xfrm>
            <a:off x="8247257" y="3788408"/>
            <a:ext cx="3071813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孩子不哭就可以不用管，我可以趁機做自己的事情，一舉兩得！</a:t>
            </a:r>
            <a:endParaRPr lang="zh-MO" altLang="zh-HK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159" name="雲朵形圖說文字 9"/>
          <p:cNvSpPr>
            <a:spLocks noChangeArrowheads="1"/>
          </p:cNvSpPr>
          <p:nvPr/>
        </p:nvSpPr>
        <p:spPr bwMode="auto">
          <a:xfrm>
            <a:off x="664028" y="3864801"/>
            <a:ext cx="3579813" cy="2095500"/>
          </a:xfrm>
          <a:prstGeom prst="cloudCallout">
            <a:avLst>
              <a:gd name="adj1" fmla="val 12690"/>
              <a:gd name="adj2" fmla="val -77259"/>
            </a:avLst>
          </a:prstGeom>
          <a:noFill/>
          <a:ln w="952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zh-MO" altLang="zh-HK" sz="1800">
              <a:latin typeface="Arial" pitchFamily="34" charset="0"/>
              <a:ea typeface="SimSun" pitchFamily="2" charset="-122"/>
            </a:endParaRPr>
          </a:p>
        </p:txBody>
      </p:sp>
      <p:sp>
        <p:nvSpPr>
          <p:cNvPr id="6160" name="文字方塊 10"/>
          <p:cNvSpPr txBox="1">
            <a:spLocks noChangeArrowheads="1"/>
          </p:cNvSpPr>
          <p:nvPr/>
        </p:nvSpPr>
        <p:spPr bwMode="auto">
          <a:xfrm>
            <a:off x="926407" y="4190190"/>
            <a:ext cx="3317434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b="1" dirty="0">
                <a:latin typeface="標楷體" pitchFamily="65" charset="-120"/>
                <a:ea typeface="標楷體" pitchFamily="65" charset="-120"/>
              </a:rPr>
              <a:t>孩子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只要</a:t>
            </a:r>
            <a:r>
              <a:rPr lang="zh-CN" altLang="en-US" b="1" dirty="0">
                <a:latin typeface="標楷體" pitchFamily="65" charset="-120"/>
                <a:ea typeface="標楷體" pitchFamily="65" charset="-120"/>
              </a:rPr>
              <a:t>有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足夠的玩具，</a:t>
            </a:r>
            <a:r>
              <a:rPr lang="zh-CN" altLang="en-US" b="1" dirty="0">
                <a:latin typeface="標楷體" pitchFamily="65" charset="-120"/>
                <a:ea typeface="標楷體" pitchFamily="65" charset="-120"/>
              </a:rPr>
              <a:t>他可以自己玩</a:t>
            </a:r>
            <a:r>
              <a:rPr lang="zh-TW" altLang="en-US" b="1" dirty="0">
                <a:latin typeface="標楷體" pitchFamily="65" charset="-120"/>
                <a:ea typeface="標楷體" pitchFamily="65" charset="-120"/>
              </a:rPr>
              <a:t>！</a:t>
            </a:r>
            <a:endParaRPr lang="zh-MO" altLang="zh-HK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161" name="文字方塊 11"/>
          <p:cNvSpPr txBox="1">
            <a:spLocks noChangeArrowheads="1"/>
          </p:cNvSpPr>
          <p:nvPr/>
        </p:nvSpPr>
        <p:spPr bwMode="auto">
          <a:xfrm>
            <a:off x="4463596" y="5814625"/>
            <a:ext cx="311558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許多家長認為</a:t>
            </a:r>
            <a:r>
              <a:rPr lang="en-US" altLang="zh-CN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endParaRPr lang="zh-MO" altLang="zh-HK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340900" y="2850388"/>
            <a:ext cx="11121899" cy="363538"/>
            <a:chOff x="196976" y="3054350"/>
            <a:chExt cx="11121899" cy="363538"/>
          </a:xfrm>
        </p:grpSpPr>
        <p:sp>
          <p:nvSpPr>
            <p:cNvPr id="6151" name="向右箭號 1"/>
            <p:cNvSpPr>
              <a:spLocks noChangeArrowheads="1"/>
            </p:cNvSpPr>
            <p:nvPr/>
          </p:nvSpPr>
          <p:spPr bwMode="auto">
            <a:xfrm>
              <a:off x="538163" y="3054350"/>
              <a:ext cx="10780712" cy="363538"/>
            </a:xfrm>
            <a:prstGeom prst="rightArrow">
              <a:avLst>
                <a:gd name="adj1" fmla="val 50000"/>
                <a:gd name="adj2" fmla="val 49837"/>
              </a:avLst>
            </a:pr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Segoe UI Light" pitchFamily="34" charset="0"/>
                  <a:ea typeface="方正中等线简体" charset="-122"/>
                  <a:sym typeface="Segoe UI Light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Segoe UI Light" pitchFamily="34" charset="0"/>
                  <a:ea typeface="方正中等线简体" charset="-122"/>
                  <a:sym typeface="Segoe UI Light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Segoe UI Light" pitchFamily="34" charset="0"/>
                  <a:ea typeface="方正中等线简体" charset="-122"/>
                  <a:sym typeface="Segoe UI Light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Segoe UI Light" pitchFamily="34" charset="0"/>
                  <a:ea typeface="方正中等线简体" charset="-122"/>
                  <a:sym typeface="Segoe UI Light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Segoe UI Light" pitchFamily="34" charset="0"/>
                  <a:ea typeface="方正中等线简体" charset="-122"/>
                  <a:sym typeface="Segoe UI Light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egoe UI Light" pitchFamily="34" charset="0"/>
                  <a:ea typeface="方正中等线简体" charset="-122"/>
                  <a:sym typeface="Segoe UI Light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egoe UI Light" pitchFamily="34" charset="0"/>
                  <a:ea typeface="方正中等线简体" charset="-122"/>
                  <a:sym typeface="Segoe UI Light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egoe UI Light" pitchFamily="34" charset="0"/>
                  <a:ea typeface="方正中等线简体" charset="-122"/>
                  <a:sym typeface="Segoe UI Light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egoe UI Light" pitchFamily="34" charset="0"/>
                  <a:ea typeface="方正中等线简体" charset="-122"/>
                  <a:sym typeface="Segoe UI Light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MO" altLang="zh-HK" sz="1800">
                <a:latin typeface="Arial" pitchFamily="34" charset="0"/>
                <a:ea typeface="SimSun" pitchFamily="2" charset="-122"/>
              </a:endParaRPr>
            </a:p>
          </p:txBody>
        </p:sp>
        <p:sp>
          <p:nvSpPr>
            <p:cNvPr id="17" name="向右箭號 1"/>
            <p:cNvSpPr>
              <a:spLocks noChangeArrowheads="1"/>
            </p:cNvSpPr>
            <p:nvPr/>
          </p:nvSpPr>
          <p:spPr bwMode="auto">
            <a:xfrm rot="10800000">
              <a:off x="196976" y="3054350"/>
              <a:ext cx="1663626" cy="363538"/>
            </a:xfrm>
            <a:prstGeom prst="rightArrow">
              <a:avLst>
                <a:gd name="adj1" fmla="val 50000"/>
                <a:gd name="adj2" fmla="val 49837"/>
              </a:avLst>
            </a:prstGeom>
            <a:solidFill>
              <a:srgbClr val="FFC000"/>
            </a:solidFill>
            <a:ln w="9525">
              <a:solidFill>
                <a:srgbClr val="FFC000"/>
              </a:solidFill>
              <a:round/>
              <a:headEnd/>
              <a:tailEnd/>
            </a:ln>
          </p:spPr>
          <p:txBody>
            <a:bodyPr/>
            <a:lstStyle>
              <a:lvl1pPr eaLnBrk="0" hangingPunct="0">
                <a:lnSpc>
                  <a:spcPct val="90000"/>
                </a:lnSpc>
                <a:spcBef>
                  <a:spcPts val="1000"/>
                </a:spcBef>
                <a:buChar char="•"/>
                <a:defRPr sz="2800">
                  <a:solidFill>
                    <a:schemeClr val="tx1"/>
                  </a:solidFill>
                  <a:latin typeface="Segoe UI Light" pitchFamily="34" charset="0"/>
                  <a:ea typeface="方正中等线简体" charset="-122"/>
                  <a:sym typeface="Segoe UI Light" pitchFamily="34" charset="0"/>
                </a:defRPr>
              </a:lvl1pPr>
              <a:lvl2pPr marL="742950" indent="-28575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400">
                  <a:solidFill>
                    <a:schemeClr val="tx1"/>
                  </a:solidFill>
                  <a:latin typeface="Segoe UI Light" pitchFamily="34" charset="0"/>
                  <a:ea typeface="方正中等线简体" charset="-122"/>
                  <a:sym typeface="Segoe UI Light" pitchFamily="34" charset="0"/>
                </a:defRPr>
              </a:lvl2pPr>
              <a:lvl3pPr marL="11430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 sz="2000">
                  <a:solidFill>
                    <a:schemeClr val="tx1"/>
                  </a:solidFill>
                  <a:latin typeface="Segoe UI Light" pitchFamily="34" charset="0"/>
                  <a:ea typeface="方正中等线简体" charset="-122"/>
                  <a:sym typeface="Segoe UI Light" pitchFamily="34" charset="0"/>
                </a:defRPr>
              </a:lvl3pPr>
              <a:lvl4pPr marL="16002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Segoe UI Light" pitchFamily="34" charset="0"/>
                  <a:ea typeface="方正中等线简体" charset="-122"/>
                  <a:sym typeface="Segoe UI Light" pitchFamily="34" charset="0"/>
                </a:defRPr>
              </a:lvl4pPr>
              <a:lvl5pPr marL="2057400" indent="-228600" eaLnBrk="0" hangingPunct="0">
                <a:lnSpc>
                  <a:spcPct val="90000"/>
                </a:lnSpc>
                <a:spcBef>
                  <a:spcPts val="500"/>
                </a:spcBef>
                <a:buChar char="•"/>
                <a:defRPr>
                  <a:solidFill>
                    <a:schemeClr val="tx1"/>
                  </a:solidFill>
                  <a:latin typeface="Segoe UI Light" pitchFamily="34" charset="0"/>
                  <a:ea typeface="方正中等线简体" charset="-122"/>
                  <a:sym typeface="Segoe UI Light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egoe UI Light" pitchFamily="34" charset="0"/>
                  <a:ea typeface="方正中等线简体" charset="-122"/>
                  <a:sym typeface="Segoe UI Light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egoe UI Light" pitchFamily="34" charset="0"/>
                  <a:ea typeface="方正中等线简体" charset="-122"/>
                  <a:sym typeface="Segoe UI Light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egoe UI Light" pitchFamily="34" charset="0"/>
                  <a:ea typeface="方正中等线简体" charset="-122"/>
                  <a:sym typeface="Segoe UI Light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itchFamily="34" charset="0"/>
                <a:buChar char="•"/>
                <a:defRPr>
                  <a:solidFill>
                    <a:schemeClr val="tx1"/>
                  </a:solidFill>
                  <a:latin typeface="Segoe UI Light" pitchFamily="34" charset="0"/>
                  <a:ea typeface="方正中等线简体" charset="-122"/>
                  <a:sym typeface="Segoe UI Light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 typeface="Arial" pitchFamily="34" charset="0"/>
                <a:buNone/>
              </a:pPr>
              <a:endParaRPr lang="zh-MO" altLang="zh-HK" sz="1800">
                <a:latin typeface="Arial" pitchFamily="34" charset="0"/>
                <a:ea typeface="SimSun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22053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矩形 6"/>
          <p:cNvSpPr>
            <a:spLocks noChangeArrowheads="1"/>
          </p:cNvSpPr>
          <p:nvPr/>
        </p:nvSpPr>
        <p:spPr bwMode="auto">
          <a:xfrm>
            <a:off x="3780631" y="5586186"/>
            <a:ext cx="4235450" cy="4603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zh-MO" altLang="zh-HK" sz="1800">
              <a:solidFill>
                <a:srgbClr val="FFFFFF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6152" name="矩形 9"/>
          <p:cNvSpPr>
            <a:spLocks noChangeArrowheads="1"/>
          </p:cNvSpPr>
          <p:nvPr/>
        </p:nvSpPr>
        <p:spPr bwMode="auto">
          <a:xfrm>
            <a:off x="2494756" y="373680"/>
            <a:ext cx="7520008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400">
                <a:solidFill>
                  <a:schemeClr val="tx1"/>
                </a:solidFill>
                <a:latin typeface="Arial" pitchFamily="34" charset="0"/>
                <a:ea typeface="SimSun" pitchFamily="2" charset="-122"/>
              </a:defRPr>
            </a:lvl9pPr>
          </a:lstStyle>
          <a:p>
            <a:pPr algn="ctr" eaLnBrk="1" hangingPunct="1">
              <a:lnSpc>
                <a:spcPct val="120000"/>
              </a:lnSpc>
              <a:defRPr/>
            </a:pPr>
            <a:r>
              <a:rPr lang="zh-CN" altLang="en-US" sz="4400" b="1" dirty="0">
                <a:solidFill>
                  <a:srgbClr val="26262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  <a:cs typeface="BiauKai"/>
                <a:sym typeface="Segoe UI Light" pitchFamily="34" charset="0"/>
              </a:rPr>
              <a:t>幼兒還小，不需要“參與”？</a:t>
            </a:r>
            <a:endParaRPr lang="en-US" altLang="zh-CN" sz="4400" b="1" dirty="0">
              <a:solidFill>
                <a:srgbClr val="26262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  <a:cs typeface="BiauKai"/>
              <a:sym typeface="Segoe UI Light" pitchFamily="34" charset="0"/>
            </a:endParaRPr>
          </a:p>
        </p:txBody>
      </p:sp>
      <p:sp>
        <p:nvSpPr>
          <p:cNvPr id="6150" name="矩形 15"/>
          <p:cNvSpPr>
            <a:spLocks noChangeArrowheads="1"/>
          </p:cNvSpPr>
          <p:nvPr/>
        </p:nvSpPr>
        <p:spPr bwMode="auto">
          <a:xfrm>
            <a:off x="0" y="6811963"/>
            <a:ext cx="12192000" cy="46037"/>
          </a:xfrm>
          <a:prstGeom prst="rect">
            <a:avLst/>
          </a:prstGeom>
          <a:solidFill>
            <a:srgbClr val="3F3F3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42719B"/>
                </a:solidFill>
                <a:bevel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zh-MO" altLang="zh-HK" sz="1800">
              <a:solidFill>
                <a:srgbClr val="FFFFFF"/>
              </a:solidFill>
              <a:latin typeface="Arial" pitchFamily="34" charset="0"/>
              <a:ea typeface="SimSun" pitchFamily="2" charset="-122"/>
            </a:endParaRPr>
          </a:p>
        </p:txBody>
      </p:sp>
      <p:sp>
        <p:nvSpPr>
          <p:cNvPr id="6151" name="向右箭號 1"/>
          <p:cNvSpPr>
            <a:spLocks noChangeArrowheads="1"/>
          </p:cNvSpPr>
          <p:nvPr/>
        </p:nvSpPr>
        <p:spPr bwMode="auto">
          <a:xfrm>
            <a:off x="705644" y="2703286"/>
            <a:ext cx="10780712" cy="363538"/>
          </a:xfrm>
          <a:prstGeom prst="rightArrow">
            <a:avLst>
              <a:gd name="adj1" fmla="val 50000"/>
              <a:gd name="adj2" fmla="val 49837"/>
            </a:avLst>
          </a:prstGeom>
          <a:solidFill>
            <a:srgbClr val="FFC000"/>
          </a:solidFill>
          <a:ln w="9525">
            <a:solidFill>
              <a:srgbClr val="FFC000"/>
            </a:solidFill>
            <a:round/>
            <a:headEnd/>
            <a:tailEnd/>
          </a:ln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zh-MO" altLang="zh-HK" sz="1800">
              <a:latin typeface="Arial" pitchFamily="34" charset="0"/>
              <a:ea typeface="SimSun" pitchFamily="2" charset="-122"/>
            </a:endParaRPr>
          </a:p>
        </p:txBody>
      </p:sp>
      <p:sp>
        <p:nvSpPr>
          <p:cNvPr id="2" name="橢圓 16"/>
          <p:cNvSpPr>
            <a:spLocks noChangeArrowheads="1"/>
          </p:cNvSpPr>
          <p:nvPr/>
        </p:nvSpPr>
        <p:spPr bwMode="auto">
          <a:xfrm>
            <a:off x="7652544" y="2604861"/>
            <a:ext cx="155575" cy="320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zh-MO" altLang="zh-HK" sz="1800">
              <a:latin typeface="Arial" pitchFamily="34" charset="0"/>
              <a:ea typeface="SimSun" pitchFamily="2" charset="-122"/>
            </a:endParaRPr>
          </a:p>
        </p:txBody>
      </p:sp>
      <p:sp>
        <p:nvSpPr>
          <p:cNvPr id="6153" name="橢圓 18"/>
          <p:cNvSpPr>
            <a:spLocks noChangeArrowheads="1"/>
          </p:cNvSpPr>
          <p:nvPr/>
        </p:nvSpPr>
        <p:spPr bwMode="auto">
          <a:xfrm>
            <a:off x="3055144" y="2604861"/>
            <a:ext cx="155575" cy="320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zh-MO" altLang="zh-HK" sz="1800">
              <a:latin typeface="Arial" pitchFamily="34" charset="0"/>
              <a:ea typeface="SimSun" pitchFamily="2" charset="-122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494756" y="1777774"/>
            <a:ext cx="1276350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現在</a:t>
            </a:r>
            <a:endParaRPr lang="zh-MO" alt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7268369" y="1850269"/>
            <a:ext cx="11541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將來</a:t>
            </a:r>
            <a:endParaRPr lang="zh-MO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6156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769" y="3363686"/>
            <a:ext cx="2114550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7" name="雲朵形圖說文字 7"/>
          <p:cNvSpPr>
            <a:spLocks noChangeArrowheads="1"/>
          </p:cNvSpPr>
          <p:nvPr/>
        </p:nvSpPr>
        <p:spPr bwMode="auto">
          <a:xfrm>
            <a:off x="8016081" y="3363686"/>
            <a:ext cx="3413125" cy="2222500"/>
          </a:xfrm>
          <a:prstGeom prst="cloudCallout">
            <a:avLst>
              <a:gd name="adj1" fmla="val -54787"/>
              <a:gd name="adj2" fmla="val -58176"/>
            </a:avLst>
          </a:prstGeom>
          <a:noFill/>
          <a:ln w="952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zh-MO" altLang="zh-HK" sz="1800">
              <a:latin typeface="Arial" pitchFamily="34" charset="0"/>
              <a:ea typeface="SimSun" pitchFamily="2" charset="-122"/>
            </a:endParaRPr>
          </a:p>
        </p:txBody>
      </p:sp>
      <p:sp>
        <p:nvSpPr>
          <p:cNvPr id="6158" name="文字方塊 8"/>
          <p:cNvSpPr txBox="1">
            <a:spLocks noChangeArrowheads="1"/>
          </p:cNvSpPr>
          <p:nvPr/>
        </p:nvSpPr>
        <p:spPr bwMode="auto">
          <a:xfrm>
            <a:off x="8187531" y="3641499"/>
            <a:ext cx="30718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b="1" dirty="0">
                <a:latin typeface="標楷體" pitchFamily="65" charset="-120"/>
                <a:ea typeface="標楷體" pitchFamily="65" charset="-120"/>
              </a:rPr>
              <a:t>就是為了給孩子更好的生活條件，所以我努力工作，沒有時間陪孩子！</a:t>
            </a:r>
            <a:endParaRPr lang="zh-MO" altLang="zh-HK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159" name="雲朵形圖說文字 9"/>
          <p:cNvSpPr>
            <a:spLocks noChangeArrowheads="1"/>
          </p:cNvSpPr>
          <p:nvPr/>
        </p:nvSpPr>
        <p:spPr bwMode="auto">
          <a:xfrm>
            <a:off x="815181" y="3717699"/>
            <a:ext cx="3579813" cy="2095500"/>
          </a:xfrm>
          <a:prstGeom prst="cloudCallout">
            <a:avLst>
              <a:gd name="adj1" fmla="val 12690"/>
              <a:gd name="adj2" fmla="val -77259"/>
            </a:avLst>
          </a:prstGeom>
          <a:noFill/>
          <a:ln w="9525">
            <a:solidFill>
              <a:srgbClr val="FFC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endParaRPr lang="zh-MO" altLang="zh-HK" sz="1800">
              <a:latin typeface="Arial" pitchFamily="34" charset="0"/>
              <a:ea typeface="SimSun" pitchFamily="2" charset="-122"/>
            </a:endParaRPr>
          </a:p>
        </p:txBody>
      </p:sp>
      <p:sp>
        <p:nvSpPr>
          <p:cNvPr id="6160" name="文字方塊 10"/>
          <p:cNvSpPr txBox="1">
            <a:spLocks noChangeArrowheads="1"/>
          </p:cNvSpPr>
          <p:nvPr/>
        </p:nvSpPr>
        <p:spPr bwMode="auto">
          <a:xfrm>
            <a:off x="1224491" y="3857508"/>
            <a:ext cx="2913592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b="1" dirty="0">
                <a:latin typeface="標楷體" pitchFamily="65" charset="-120"/>
                <a:ea typeface="標楷體" pitchFamily="65" charset="-120"/>
              </a:rPr>
              <a:t>孩子還小，什麼都不懂，平常在托兒所，有保育員陪就夠了！</a:t>
            </a:r>
            <a:endParaRPr lang="zh-MO" altLang="zh-HK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161" name="文字方塊 11"/>
          <p:cNvSpPr txBox="1">
            <a:spLocks noChangeArrowheads="1"/>
          </p:cNvSpPr>
          <p:nvPr/>
        </p:nvSpPr>
        <p:spPr bwMode="auto">
          <a:xfrm>
            <a:off x="4579257" y="5613829"/>
            <a:ext cx="318316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ts val="1000"/>
              </a:spcBef>
              <a:buChar char="•"/>
              <a:defRPr sz="28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1pPr>
            <a:lvl2pPr marL="742950" indent="-285750" eaLnBrk="0" hangingPunct="0">
              <a:lnSpc>
                <a:spcPct val="90000"/>
              </a:lnSpc>
              <a:spcBef>
                <a:spcPts val="500"/>
              </a:spcBef>
              <a:buChar char="•"/>
              <a:defRPr sz="24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2pPr>
            <a:lvl3pPr marL="11430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 sz="2000"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3pPr>
            <a:lvl4pPr marL="16002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4pPr>
            <a:lvl5pPr marL="2057400" indent="-228600" eaLnBrk="0" hangingPunct="0">
              <a:lnSpc>
                <a:spcPct val="90000"/>
              </a:lnSpc>
              <a:spcBef>
                <a:spcPts val="500"/>
              </a:spcBef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Segoe UI Light" pitchFamily="34" charset="0"/>
                <a:ea typeface="方正中等线简体" charset="-122"/>
                <a:sym typeface="Segoe UI Light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itchFamily="34" charset="0"/>
              <a:buNone/>
            </a:pPr>
            <a:r>
              <a:rPr lang="zh-CN" altLang="en-US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許多家長認為</a:t>
            </a:r>
            <a:r>
              <a:rPr lang="en-US" altLang="zh-CN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……</a:t>
            </a:r>
            <a:endParaRPr lang="zh-MO" altLang="zh-HK" b="1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598406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MH_Entry_1">
            <a:extLst>
              <a:ext uri="{FF2B5EF4-FFF2-40B4-BE49-F238E27FC236}">
                <a16:creationId xmlns:a16="http://schemas.microsoft.com/office/drawing/2014/main" id="{55F70BA2-E6ED-4A0D-8BC6-71D74E6750F4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501262" y="324166"/>
            <a:ext cx="5453038" cy="498614"/>
          </a:xfrm>
          <a:prstGeom prst="roundRect">
            <a:avLst>
              <a:gd name="adj" fmla="val 9124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altLang="zh-CN" sz="4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lang="en-US" altLang="zh-CN" sz="4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r>
              <a:rPr lang="zh-CN" altLang="en-US" sz="4400" b="1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何為優質親子時光？</a:t>
            </a:r>
            <a:endParaRPr lang="zh-TW" altLang="zh-HK" sz="4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algn="ctr"/>
            <a:endParaRPr kumimoji="1" lang="zh-CN" altLang="en-US" sz="4400" b="1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Impact"/>
            </a:endParaRPr>
          </a:p>
          <a:p>
            <a:pPr algn="ctr"/>
            <a:endParaRPr lang="zh-CN" altLang="en-US" sz="4400" b="1" spc="2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grpSp>
        <p:nvGrpSpPr>
          <p:cNvPr id="61" name="群組 60"/>
          <p:cNvGrpSpPr/>
          <p:nvPr/>
        </p:nvGrpSpPr>
        <p:grpSpPr>
          <a:xfrm>
            <a:off x="1175948" y="1129288"/>
            <a:ext cx="10103666" cy="1200329"/>
            <a:chOff x="1428735" y="830478"/>
            <a:chExt cx="10103666" cy="1328920"/>
          </a:xfrm>
        </p:grpSpPr>
        <p:sp>
          <p:nvSpPr>
            <p:cNvPr id="62" name="矩形 61"/>
            <p:cNvSpPr/>
            <p:nvPr/>
          </p:nvSpPr>
          <p:spPr>
            <a:xfrm>
              <a:off x="1428735" y="830478"/>
              <a:ext cx="10103666" cy="1328920"/>
            </a:xfrm>
            <a:prstGeom prst="rect">
              <a:avLst/>
            </a:prstGeom>
            <a:ln>
              <a:solidFill>
                <a:srgbClr val="3EA9C5"/>
              </a:solidFill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2400" b="1" dirty="0">
                  <a:latin typeface="細明體" panose="02020509000000000000" pitchFamily="49" charset="-120"/>
                  <a:ea typeface="細明體" panose="02020509000000000000" pitchFamily="49" charset="-120"/>
                </a:rPr>
                <a:t>優質親子時間          簡單在一起</a:t>
              </a:r>
              <a:endParaRPr lang="en-US" altLang="zh-TW" sz="2400" b="1" dirty="0">
                <a:latin typeface="細明體" panose="02020509000000000000" pitchFamily="49" charset="-120"/>
                <a:ea typeface="細明體" panose="02020509000000000000" pitchFamily="49" charset="-120"/>
              </a:endParaRPr>
            </a:p>
            <a:p>
              <a:pPr>
                <a:lnSpc>
                  <a:spcPct val="150000"/>
                </a:lnSpc>
              </a:pPr>
              <a:r>
                <a:rPr lang="zh-TW" altLang="zh-HK" sz="2400" b="1" dirty="0"/>
                <a:t>所謂</a:t>
              </a:r>
              <a:r>
                <a:rPr lang="zh-CN" altLang="en-US" sz="2400" b="1" dirty="0">
                  <a:latin typeface="PMingLiU" panose="02020500000000000000" pitchFamily="18" charset="-120"/>
                  <a:ea typeface="PMingLiU" panose="02020500000000000000" pitchFamily="18" charset="-120"/>
                </a:rPr>
                <a:t>親子</a:t>
              </a:r>
              <a:r>
                <a:rPr lang="zh-TW" altLang="zh-HK" sz="2400" b="1" dirty="0"/>
                <a:t>的「優質時間」，是指父母排除一切幹擾，專心與孩子相處。</a:t>
              </a:r>
              <a:endParaRPr lang="en-US" altLang="zh-TW" sz="2400" b="1" dirty="0"/>
            </a:p>
          </p:txBody>
        </p:sp>
        <p:pic>
          <p:nvPicPr>
            <p:cNvPr id="6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4979" y="970924"/>
              <a:ext cx="769322" cy="50547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</p:grpSp>
      <p:grpSp>
        <p:nvGrpSpPr>
          <p:cNvPr id="6" name="群組 5"/>
          <p:cNvGrpSpPr/>
          <p:nvPr/>
        </p:nvGrpSpPr>
        <p:grpSpPr>
          <a:xfrm>
            <a:off x="1175948" y="2807727"/>
            <a:ext cx="9347739" cy="3441313"/>
            <a:chOff x="1616435" y="2683142"/>
            <a:chExt cx="9002804" cy="3441313"/>
          </a:xfrm>
        </p:grpSpPr>
        <p:sp>
          <p:nvSpPr>
            <p:cNvPr id="2" name="矩形 1"/>
            <p:cNvSpPr/>
            <p:nvPr/>
          </p:nvSpPr>
          <p:spPr>
            <a:xfrm>
              <a:off x="2740159" y="2683142"/>
              <a:ext cx="7879080" cy="12003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latin typeface="新細明體" panose="02020500000000000000" pitchFamily="18" charset="-120"/>
                  <a:ea typeface="新細明體" panose="02020500000000000000" pitchFamily="18" charset="-120"/>
                </a:rPr>
                <a:t>父母要充分與孩子進行</a:t>
              </a:r>
              <a:r>
                <a:rPr lang="zh-CN" altLang="en-US" sz="2400" b="1" dirty="0">
                  <a:solidFill>
                    <a:srgbClr val="FF0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雙向互動。</a:t>
              </a:r>
              <a:r>
                <a:rPr lang="zh-CN" altLang="en-US" sz="2400" b="1" dirty="0">
                  <a:latin typeface="新細明體" panose="02020500000000000000" pitchFamily="18" charset="-120"/>
                  <a:ea typeface="新細明體" panose="02020500000000000000" pitchFamily="18" charset="-120"/>
                </a:rPr>
                <a:t>和孩子閱讀、遊戲時，</a:t>
              </a:r>
              <a:endParaRPr lang="en-US" altLang="zh-CN" sz="2400" b="1"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  <a:p>
              <a:r>
                <a:rPr lang="zh-CN" altLang="en-US" sz="2400" b="1" dirty="0">
                  <a:latin typeface="新細明體" panose="02020500000000000000" pitchFamily="18" charset="-120"/>
                  <a:ea typeface="新細明體" panose="02020500000000000000" pitchFamily="18" charset="-120"/>
                </a:rPr>
                <a:t>要做個“囉嗦的”爸爸媽媽，多和孩子說話。</a:t>
              </a:r>
              <a:endParaRPr lang="en-US" altLang="zh-CN" sz="2400" b="1"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  <a:p>
              <a:endParaRPr lang="zh-HK" altLang="en-US" sz="2400" dirty="0"/>
            </a:p>
          </p:txBody>
        </p:sp>
        <p:sp>
          <p:nvSpPr>
            <p:cNvPr id="3" name="矩形 2"/>
            <p:cNvSpPr/>
            <p:nvPr/>
          </p:nvSpPr>
          <p:spPr>
            <a:xfrm>
              <a:off x="2733259" y="3829610"/>
              <a:ext cx="7263527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b="1" dirty="0">
                  <a:latin typeface="新細明體" panose="02020500000000000000" pitchFamily="18" charset="-120"/>
                  <a:ea typeface="新細明體" panose="02020500000000000000" pitchFamily="18" charset="-120"/>
                </a:rPr>
                <a:t>父母在參與的過程中要</a:t>
              </a:r>
              <a:r>
                <a:rPr lang="zh-CN" altLang="en-US" sz="2400" b="1" dirty="0">
                  <a:solidFill>
                    <a:srgbClr val="FF0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學會觀察、理解、支持</a:t>
              </a:r>
              <a:r>
                <a:rPr lang="zh-CN" altLang="en-US" sz="2400" b="1" dirty="0">
                  <a:latin typeface="新細明體" panose="02020500000000000000" pitchFamily="18" charset="-120"/>
                  <a:ea typeface="新細明體" panose="02020500000000000000" pitchFamily="18" charset="-120"/>
                </a:rPr>
                <a:t>。</a:t>
              </a:r>
              <a:endParaRPr lang="en-US" altLang="zh-CN" sz="2400" b="1"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  <a:p>
              <a:r>
                <a:rPr lang="zh-CN" altLang="en-US" sz="2400" b="1" dirty="0">
                  <a:latin typeface="新細明體" panose="02020500000000000000" pitchFamily="18" charset="-120"/>
                  <a:ea typeface="新細明體" panose="02020500000000000000" pitchFamily="18" charset="-120"/>
                </a:rPr>
                <a:t>掌握孩子的生長發育情況，理解孩子的心理和情緒。</a:t>
              </a:r>
              <a:endParaRPr lang="zh-HK" altLang="en-US" sz="2400" dirty="0"/>
            </a:p>
          </p:txBody>
        </p:sp>
        <p:grpSp>
          <p:nvGrpSpPr>
            <p:cNvPr id="5" name="群組 4"/>
            <p:cNvGrpSpPr/>
            <p:nvPr/>
          </p:nvGrpSpPr>
          <p:grpSpPr>
            <a:xfrm>
              <a:off x="1616435" y="2683142"/>
              <a:ext cx="600204" cy="2963613"/>
              <a:chOff x="1616435" y="2683142"/>
              <a:chExt cx="600204" cy="2963613"/>
            </a:xfrm>
          </p:grpSpPr>
          <p:sp>
            <p:nvSpPr>
              <p:cNvPr id="88" name="Freeform 221"/>
              <p:cNvSpPr>
                <a:spLocks noChangeAspect="1"/>
              </p:cNvSpPr>
              <p:nvPr/>
            </p:nvSpPr>
            <p:spPr bwMode="auto">
              <a:xfrm>
                <a:off x="1616436" y="2683142"/>
                <a:ext cx="600203" cy="576000"/>
              </a:xfrm>
              <a:custGeom>
                <a:avLst/>
                <a:gdLst>
                  <a:gd name="T0" fmla="*/ 61 w 124"/>
                  <a:gd name="T1" fmla="*/ 0 h 119"/>
                  <a:gd name="T2" fmla="*/ 82 w 124"/>
                  <a:gd name="T3" fmla="*/ 38 h 119"/>
                  <a:gd name="T4" fmla="*/ 124 w 124"/>
                  <a:gd name="T5" fmla="*/ 45 h 119"/>
                  <a:gd name="T6" fmla="*/ 95 w 124"/>
                  <a:gd name="T7" fmla="*/ 77 h 119"/>
                  <a:gd name="T8" fmla="*/ 101 w 124"/>
                  <a:gd name="T9" fmla="*/ 119 h 119"/>
                  <a:gd name="T10" fmla="*/ 61 w 124"/>
                  <a:gd name="T11" fmla="*/ 100 h 119"/>
                  <a:gd name="T12" fmla="*/ 23 w 124"/>
                  <a:gd name="T13" fmla="*/ 119 h 119"/>
                  <a:gd name="T14" fmla="*/ 29 w 124"/>
                  <a:gd name="T15" fmla="*/ 77 h 119"/>
                  <a:gd name="T16" fmla="*/ 0 w 124"/>
                  <a:gd name="T17" fmla="*/ 45 h 119"/>
                  <a:gd name="T18" fmla="*/ 42 w 124"/>
                  <a:gd name="T19" fmla="*/ 38 h 119"/>
                  <a:gd name="T20" fmla="*/ 61 w 124"/>
                  <a:gd name="T21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" h="119">
                    <a:moveTo>
                      <a:pt x="61" y="0"/>
                    </a:moveTo>
                    <a:lnTo>
                      <a:pt x="82" y="38"/>
                    </a:lnTo>
                    <a:lnTo>
                      <a:pt x="124" y="45"/>
                    </a:lnTo>
                    <a:lnTo>
                      <a:pt x="95" y="77"/>
                    </a:lnTo>
                    <a:lnTo>
                      <a:pt x="101" y="119"/>
                    </a:lnTo>
                    <a:lnTo>
                      <a:pt x="61" y="100"/>
                    </a:lnTo>
                    <a:lnTo>
                      <a:pt x="23" y="119"/>
                    </a:lnTo>
                    <a:lnTo>
                      <a:pt x="29" y="77"/>
                    </a:lnTo>
                    <a:lnTo>
                      <a:pt x="0" y="45"/>
                    </a:lnTo>
                    <a:lnTo>
                      <a:pt x="42" y="38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4" name="Freeform 221"/>
              <p:cNvSpPr>
                <a:spLocks noChangeAspect="1"/>
              </p:cNvSpPr>
              <p:nvPr/>
            </p:nvSpPr>
            <p:spPr bwMode="auto">
              <a:xfrm>
                <a:off x="1616435" y="3851551"/>
                <a:ext cx="600203" cy="576000"/>
              </a:xfrm>
              <a:custGeom>
                <a:avLst/>
                <a:gdLst>
                  <a:gd name="T0" fmla="*/ 61 w 124"/>
                  <a:gd name="T1" fmla="*/ 0 h 119"/>
                  <a:gd name="T2" fmla="*/ 82 w 124"/>
                  <a:gd name="T3" fmla="*/ 38 h 119"/>
                  <a:gd name="T4" fmla="*/ 124 w 124"/>
                  <a:gd name="T5" fmla="*/ 45 h 119"/>
                  <a:gd name="T6" fmla="*/ 95 w 124"/>
                  <a:gd name="T7" fmla="*/ 77 h 119"/>
                  <a:gd name="T8" fmla="*/ 101 w 124"/>
                  <a:gd name="T9" fmla="*/ 119 h 119"/>
                  <a:gd name="T10" fmla="*/ 61 w 124"/>
                  <a:gd name="T11" fmla="*/ 100 h 119"/>
                  <a:gd name="T12" fmla="*/ 23 w 124"/>
                  <a:gd name="T13" fmla="*/ 119 h 119"/>
                  <a:gd name="T14" fmla="*/ 29 w 124"/>
                  <a:gd name="T15" fmla="*/ 77 h 119"/>
                  <a:gd name="T16" fmla="*/ 0 w 124"/>
                  <a:gd name="T17" fmla="*/ 45 h 119"/>
                  <a:gd name="T18" fmla="*/ 42 w 124"/>
                  <a:gd name="T19" fmla="*/ 38 h 119"/>
                  <a:gd name="T20" fmla="*/ 61 w 124"/>
                  <a:gd name="T21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" h="119">
                    <a:moveTo>
                      <a:pt x="61" y="0"/>
                    </a:moveTo>
                    <a:lnTo>
                      <a:pt x="82" y="38"/>
                    </a:lnTo>
                    <a:lnTo>
                      <a:pt x="124" y="45"/>
                    </a:lnTo>
                    <a:lnTo>
                      <a:pt x="95" y="77"/>
                    </a:lnTo>
                    <a:lnTo>
                      <a:pt x="101" y="119"/>
                    </a:lnTo>
                    <a:lnTo>
                      <a:pt x="61" y="100"/>
                    </a:lnTo>
                    <a:lnTo>
                      <a:pt x="23" y="119"/>
                    </a:lnTo>
                    <a:lnTo>
                      <a:pt x="29" y="77"/>
                    </a:lnTo>
                    <a:lnTo>
                      <a:pt x="0" y="45"/>
                    </a:lnTo>
                    <a:lnTo>
                      <a:pt x="42" y="38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  <p:sp>
            <p:nvSpPr>
              <p:cNvPr id="65" name="Freeform 221"/>
              <p:cNvSpPr>
                <a:spLocks noChangeAspect="1"/>
              </p:cNvSpPr>
              <p:nvPr/>
            </p:nvSpPr>
            <p:spPr bwMode="auto">
              <a:xfrm>
                <a:off x="1616436" y="5070755"/>
                <a:ext cx="600203" cy="576000"/>
              </a:xfrm>
              <a:custGeom>
                <a:avLst/>
                <a:gdLst>
                  <a:gd name="T0" fmla="*/ 61 w 124"/>
                  <a:gd name="T1" fmla="*/ 0 h 119"/>
                  <a:gd name="T2" fmla="*/ 82 w 124"/>
                  <a:gd name="T3" fmla="*/ 38 h 119"/>
                  <a:gd name="T4" fmla="*/ 124 w 124"/>
                  <a:gd name="T5" fmla="*/ 45 h 119"/>
                  <a:gd name="T6" fmla="*/ 95 w 124"/>
                  <a:gd name="T7" fmla="*/ 77 h 119"/>
                  <a:gd name="T8" fmla="*/ 101 w 124"/>
                  <a:gd name="T9" fmla="*/ 119 h 119"/>
                  <a:gd name="T10" fmla="*/ 61 w 124"/>
                  <a:gd name="T11" fmla="*/ 100 h 119"/>
                  <a:gd name="T12" fmla="*/ 23 w 124"/>
                  <a:gd name="T13" fmla="*/ 119 h 119"/>
                  <a:gd name="T14" fmla="*/ 29 w 124"/>
                  <a:gd name="T15" fmla="*/ 77 h 119"/>
                  <a:gd name="T16" fmla="*/ 0 w 124"/>
                  <a:gd name="T17" fmla="*/ 45 h 119"/>
                  <a:gd name="T18" fmla="*/ 42 w 124"/>
                  <a:gd name="T19" fmla="*/ 38 h 119"/>
                  <a:gd name="T20" fmla="*/ 61 w 124"/>
                  <a:gd name="T21" fmla="*/ 0 h 1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4" h="119">
                    <a:moveTo>
                      <a:pt x="61" y="0"/>
                    </a:moveTo>
                    <a:lnTo>
                      <a:pt x="82" y="38"/>
                    </a:lnTo>
                    <a:lnTo>
                      <a:pt x="124" y="45"/>
                    </a:lnTo>
                    <a:lnTo>
                      <a:pt x="95" y="77"/>
                    </a:lnTo>
                    <a:lnTo>
                      <a:pt x="101" y="119"/>
                    </a:lnTo>
                    <a:lnTo>
                      <a:pt x="61" y="100"/>
                    </a:lnTo>
                    <a:lnTo>
                      <a:pt x="23" y="119"/>
                    </a:lnTo>
                    <a:lnTo>
                      <a:pt x="29" y="77"/>
                    </a:lnTo>
                    <a:lnTo>
                      <a:pt x="0" y="45"/>
                    </a:lnTo>
                    <a:lnTo>
                      <a:pt x="42" y="38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/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2740159" y="4813327"/>
              <a:ext cx="7792374" cy="13111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zh-CN" altLang="en-US" sz="2400" b="1" dirty="0">
                  <a:latin typeface="新細明體" panose="02020500000000000000" pitchFamily="18" charset="-120"/>
                  <a:ea typeface="新細明體" panose="02020500000000000000" pitchFamily="18" charset="-120"/>
                </a:rPr>
                <a:t>父母</a:t>
              </a:r>
              <a:r>
                <a:rPr lang="zh-CN" altLang="en-US" sz="2400" b="1" dirty="0">
                  <a:solidFill>
                    <a:srgbClr val="FF0000"/>
                  </a:solidFill>
                  <a:latin typeface="新細明體" panose="02020500000000000000" pitchFamily="18" charset="-120"/>
                  <a:ea typeface="新細明體" panose="02020500000000000000" pitchFamily="18" charset="-120"/>
                </a:rPr>
                <a:t>善用有限的時間和孩子進行有效溝通</a:t>
              </a:r>
              <a:r>
                <a:rPr lang="zh-CN" altLang="en-US" sz="2400" b="1" dirty="0">
                  <a:latin typeface="新細明體" panose="02020500000000000000" pitchFamily="18" charset="-120"/>
                  <a:ea typeface="新細明體" panose="02020500000000000000" pitchFamily="18" charset="-120"/>
                </a:rPr>
                <a:t>。如抓住給孩子換尿布的契機，跟孩子進行交流，讓孩子感受到愛與關懷。</a:t>
              </a:r>
              <a:endParaRPr lang="zh-HK" altLang="en-US" sz="2400" b="1" dirty="0">
                <a:latin typeface="新細明體" panose="02020500000000000000" pitchFamily="18" charset="-120"/>
                <a:ea typeface="新細明體" panose="02020500000000000000" pitchFamily="18" charset="-120"/>
              </a:endParaRPr>
            </a:p>
          </p:txBody>
        </p:sp>
      </p:grpSp>
      <p:pic>
        <p:nvPicPr>
          <p:cNvPr id="66" name="图片 31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8007" y="5051233"/>
            <a:ext cx="1803991" cy="1806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6418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93913" y="1958075"/>
            <a:ext cx="1178106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0∼1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歲</a:t>
            </a:r>
            <a:r>
              <a:rPr lang="zh-CN" altLang="en-US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是嬰幼兒</a:t>
            </a:r>
            <a:r>
              <a:rPr lang="zh-TW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建立「依附關係」的黃金時期</a:t>
            </a:r>
            <a:r>
              <a:rPr lang="zh-CN" altLang="en-US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。依附是愛、信任和安全感的重要來源。</a:t>
            </a:r>
            <a:endParaRPr lang="en-US" altLang="zh-TW" sz="2400" b="1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嬰幼兒出現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分離抗議</a:t>
            </a:r>
            <a:r>
              <a:rPr lang="zh-CN" altLang="en-US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行為的峰值年齡都在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歲半</a:t>
            </a:r>
            <a:r>
              <a:rPr lang="zh-CN" altLang="en-US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左右。</a:t>
            </a: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詞彙激增的年齡範圍是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13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至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25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個月</a:t>
            </a:r>
            <a:r>
              <a:rPr lang="zh-CN" altLang="en-US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，幼兒詞匯量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與母親談話</a:t>
            </a:r>
            <a:r>
              <a:rPr lang="zh-CN" altLang="en-US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的多寡有強烈的關聯。</a:t>
            </a:r>
            <a:endParaRPr lang="en-US" altLang="zh-CN" sz="2400" b="1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性格和智力的形成，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從出生到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3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歲，就已經完成了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80%</a:t>
            </a:r>
            <a:r>
              <a:rPr lang="zh-CN" altLang="en-US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，到</a:t>
            </a:r>
            <a:r>
              <a:rPr lang="en-US" altLang="zh-CN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6</a:t>
            </a:r>
            <a:r>
              <a:rPr lang="zh-CN" altLang="en-US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足歲，就完成了</a:t>
            </a:r>
            <a:r>
              <a:rPr lang="en-US" altLang="zh-CN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90%</a:t>
            </a:r>
            <a:r>
              <a:rPr lang="zh-CN" altLang="en-US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。</a:t>
            </a:r>
            <a:endParaRPr lang="zh-HK" altLang="en-US" sz="2400" b="1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r>
              <a:rPr lang="zh-TW" altLang="en-US" sz="24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 </a:t>
            </a:r>
            <a:endParaRPr lang="zh-HK" altLang="en-US" sz="2400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53508" y="274160"/>
            <a:ext cx="441659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嬰幼兒的黃金</a:t>
            </a:r>
            <a:r>
              <a:rPr lang="en-US" altLang="zh-CN" sz="4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</a:t>
            </a:r>
            <a:r>
              <a:rPr lang="zh-CN" altLang="en-US" sz="4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endParaRPr lang="zh-HK" altLang="en-US" sz="4400" dirty="0"/>
          </a:p>
        </p:txBody>
      </p:sp>
      <p:grpSp>
        <p:nvGrpSpPr>
          <p:cNvPr id="5" name="群組 4"/>
          <p:cNvGrpSpPr/>
          <p:nvPr/>
        </p:nvGrpSpPr>
        <p:grpSpPr>
          <a:xfrm>
            <a:off x="7506581" y="5112327"/>
            <a:ext cx="3981894" cy="1612759"/>
            <a:chOff x="7687335" y="5106121"/>
            <a:chExt cx="3981894" cy="1612759"/>
          </a:xfrm>
        </p:grpSpPr>
        <p:sp>
          <p:nvSpPr>
            <p:cNvPr id="6" name="雲朵形圖說文字 5"/>
            <p:cNvSpPr/>
            <p:nvPr/>
          </p:nvSpPr>
          <p:spPr>
            <a:xfrm>
              <a:off x="7687335" y="5106121"/>
              <a:ext cx="3981894" cy="1612759"/>
            </a:xfrm>
            <a:prstGeom prst="cloudCallout">
              <a:avLst>
                <a:gd name="adj1" fmla="val -56872"/>
                <a:gd name="adj2" fmla="val -76130"/>
              </a:avLst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8229596" y="5512414"/>
              <a:ext cx="313128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三歲定八十！</a:t>
              </a:r>
              <a:endParaRPr lang="zh-HK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AutoShape 4" descr="ãmyelinationãçåçæå°çµæ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HK" altLang="en-US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7504" y="4799121"/>
            <a:ext cx="3161983" cy="1694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" name="群組 8"/>
          <p:cNvGrpSpPr/>
          <p:nvPr/>
        </p:nvGrpSpPr>
        <p:grpSpPr>
          <a:xfrm>
            <a:off x="7090137" y="160338"/>
            <a:ext cx="4398338" cy="1612759"/>
            <a:chOff x="7687335" y="5106121"/>
            <a:chExt cx="3981894" cy="1612759"/>
          </a:xfrm>
        </p:grpSpPr>
        <p:sp>
          <p:nvSpPr>
            <p:cNvPr id="10" name="雲朵形圖說文字 9"/>
            <p:cNvSpPr/>
            <p:nvPr/>
          </p:nvSpPr>
          <p:spPr>
            <a:xfrm>
              <a:off x="7687335" y="5106121"/>
              <a:ext cx="3981894" cy="1612759"/>
            </a:xfrm>
            <a:prstGeom prst="cloudCallout">
              <a:avLst>
                <a:gd name="adj1" fmla="val -78560"/>
                <a:gd name="adj2" fmla="val 68764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8229596" y="5512414"/>
              <a:ext cx="3131287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600" b="1" dirty="0">
                  <a:solidFill>
                    <a:srgbClr val="C00000"/>
                  </a:solidFill>
                  <a:latin typeface="Times New Roman" panose="02020603050405020304" pitchFamily="18" charset="0"/>
                  <a:ea typeface="新細明體" panose="02020500000000000000" pitchFamily="18" charset="-120"/>
                  <a:cs typeface="Times New Roman" panose="02020603050405020304" pitchFamily="18" charset="0"/>
                </a:rPr>
                <a:t>錯過就錯過了！</a:t>
              </a:r>
              <a:endParaRPr lang="zh-HK" altLang="en-US" sz="3600" b="1" dirty="0">
                <a:solidFill>
                  <a:srgbClr val="C0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7012859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8200" y="255054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童年不可追，孩子的成長不等人</a:t>
            </a:r>
            <a:r>
              <a:rPr lang="zh-CN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HK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933" y="1610882"/>
            <a:ext cx="4775200" cy="4836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669" y="1688572"/>
            <a:ext cx="4681537" cy="468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7361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Freeform 26"/>
          <p:cNvSpPr>
            <a:spLocks noEditPoints="1"/>
          </p:cNvSpPr>
          <p:nvPr/>
        </p:nvSpPr>
        <p:spPr bwMode="auto">
          <a:xfrm rot="21063611">
            <a:off x="1638824" y="1769377"/>
            <a:ext cx="1320487" cy="645185"/>
          </a:xfrm>
          <a:custGeom>
            <a:avLst/>
            <a:gdLst>
              <a:gd name="T0" fmla="*/ 612 w 703"/>
              <a:gd name="T1" fmla="*/ 61 h 344"/>
              <a:gd name="T2" fmla="*/ 465 w 703"/>
              <a:gd name="T3" fmla="*/ 68 h 344"/>
              <a:gd name="T4" fmla="*/ 468 w 703"/>
              <a:gd name="T5" fmla="*/ 92 h 344"/>
              <a:gd name="T6" fmla="*/ 576 w 703"/>
              <a:gd name="T7" fmla="*/ 87 h 344"/>
              <a:gd name="T8" fmla="*/ 631 w 703"/>
              <a:gd name="T9" fmla="*/ 99 h 344"/>
              <a:gd name="T10" fmla="*/ 605 w 703"/>
              <a:gd name="T11" fmla="*/ 154 h 344"/>
              <a:gd name="T12" fmla="*/ 503 w 703"/>
              <a:gd name="T13" fmla="*/ 193 h 344"/>
              <a:gd name="T14" fmla="*/ 500 w 703"/>
              <a:gd name="T15" fmla="*/ 158 h 344"/>
              <a:gd name="T16" fmla="*/ 403 w 703"/>
              <a:gd name="T17" fmla="*/ 55 h 344"/>
              <a:gd name="T18" fmla="*/ 392 w 703"/>
              <a:gd name="T19" fmla="*/ 73 h 344"/>
              <a:gd name="T20" fmla="*/ 470 w 703"/>
              <a:gd name="T21" fmla="*/ 158 h 344"/>
              <a:gd name="T22" fmla="*/ 474 w 703"/>
              <a:gd name="T23" fmla="*/ 201 h 344"/>
              <a:gd name="T24" fmla="*/ 310 w 703"/>
              <a:gd name="T25" fmla="*/ 235 h 344"/>
              <a:gd name="T26" fmla="*/ 250 w 703"/>
              <a:gd name="T27" fmla="*/ 249 h 344"/>
              <a:gd name="T28" fmla="*/ 264 w 703"/>
              <a:gd name="T29" fmla="*/ 105 h 344"/>
              <a:gd name="T30" fmla="*/ 366 w 703"/>
              <a:gd name="T31" fmla="*/ 62 h 344"/>
              <a:gd name="T32" fmla="*/ 378 w 703"/>
              <a:gd name="T33" fmla="*/ 54 h 344"/>
              <a:gd name="T34" fmla="*/ 247 w 703"/>
              <a:gd name="T35" fmla="*/ 80 h 344"/>
              <a:gd name="T36" fmla="*/ 220 w 703"/>
              <a:gd name="T37" fmla="*/ 255 h 344"/>
              <a:gd name="T38" fmla="*/ 99 w 703"/>
              <a:gd name="T39" fmla="*/ 255 h 344"/>
              <a:gd name="T40" fmla="*/ 89 w 703"/>
              <a:gd name="T41" fmla="*/ 189 h 344"/>
              <a:gd name="T42" fmla="*/ 190 w 703"/>
              <a:gd name="T43" fmla="*/ 148 h 344"/>
              <a:gd name="T44" fmla="*/ 197 w 703"/>
              <a:gd name="T45" fmla="*/ 132 h 344"/>
              <a:gd name="T46" fmla="*/ 46 w 703"/>
              <a:gd name="T47" fmla="*/ 257 h 344"/>
              <a:gd name="T48" fmla="*/ 154 w 703"/>
              <a:gd name="T49" fmla="*/ 291 h 344"/>
              <a:gd name="T50" fmla="*/ 240 w 703"/>
              <a:gd name="T51" fmla="*/ 282 h 344"/>
              <a:gd name="T52" fmla="*/ 460 w 703"/>
              <a:gd name="T53" fmla="*/ 283 h 344"/>
              <a:gd name="T54" fmla="*/ 496 w 703"/>
              <a:gd name="T55" fmla="*/ 228 h 344"/>
              <a:gd name="T56" fmla="*/ 661 w 703"/>
              <a:gd name="T57" fmla="*/ 154 h 344"/>
              <a:gd name="T58" fmla="*/ 612 w 703"/>
              <a:gd name="T59" fmla="*/ 61 h 344"/>
              <a:gd name="T60" fmla="*/ 278 w 703"/>
              <a:gd name="T61" fmla="*/ 275 h 344"/>
              <a:gd name="T62" fmla="*/ 304 w 703"/>
              <a:gd name="T63" fmla="*/ 269 h 344"/>
              <a:gd name="T64" fmla="*/ 460 w 703"/>
              <a:gd name="T65" fmla="*/ 236 h 344"/>
              <a:gd name="T66" fmla="*/ 439 w 703"/>
              <a:gd name="T67" fmla="*/ 262 h 344"/>
              <a:gd name="T68" fmla="*/ 278 w 703"/>
              <a:gd name="T69" fmla="*/ 275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3" h="344">
                <a:moveTo>
                  <a:pt x="612" y="61"/>
                </a:moveTo>
                <a:cubicBezTo>
                  <a:pt x="565" y="51"/>
                  <a:pt x="511" y="58"/>
                  <a:pt x="465" y="68"/>
                </a:cubicBezTo>
                <a:cubicBezTo>
                  <a:pt x="451" y="71"/>
                  <a:pt x="455" y="91"/>
                  <a:pt x="468" y="92"/>
                </a:cubicBezTo>
                <a:cubicBezTo>
                  <a:pt x="504" y="94"/>
                  <a:pt x="540" y="86"/>
                  <a:pt x="576" y="87"/>
                </a:cubicBezTo>
                <a:cubicBezTo>
                  <a:pt x="595" y="87"/>
                  <a:pt x="615" y="89"/>
                  <a:pt x="631" y="99"/>
                </a:cubicBezTo>
                <a:cubicBezTo>
                  <a:pt x="665" y="120"/>
                  <a:pt x="623" y="145"/>
                  <a:pt x="605" y="154"/>
                </a:cubicBezTo>
                <a:cubicBezTo>
                  <a:pt x="572" y="171"/>
                  <a:pt x="538" y="183"/>
                  <a:pt x="503" y="193"/>
                </a:cubicBezTo>
                <a:cubicBezTo>
                  <a:pt x="504" y="181"/>
                  <a:pt x="503" y="169"/>
                  <a:pt x="500" y="158"/>
                </a:cubicBezTo>
                <a:cubicBezTo>
                  <a:pt x="490" y="115"/>
                  <a:pt x="444" y="68"/>
                  <a:pt x="403" y="55"/>
                </a:cubicBezTo>
                <a:cubicBezTo>
                  <a:pt x="392" y="52"/>
                  <a:pt x="386" y="66"/>
                  <a:pt x="392" y="73"/>
                </a:cubicBezTo>
                <a:cubicBezTo>
                  <a:pt x="419" y="103"/>
                  <a:pt x="454" y="119"/>
                  <a:pt x="470" y="158"/>
                </a:cubicBezTo>
                <a:cubicBezTo>
                  <a:pt x="475" y="173"/>
                  <a:pt x="476" y="187"/>
                  <a:pt x="474" y="201"/>
                </a:cubicBezTo>
                <a:cubicBezTo>
                  <a:pt x="420" y="214"/>
                  <a:pt x="364" y="223"/>
                  <a:pt x="310" y="235"/>
                </a:cubicBezTo>
                <a:cubicBezTo>
                  <a:pt x="291" y="240"/>
                  <a:pt x="271" y="244"/>
                  <a:pt x="250" y="249"/>
                </a:cubicBezTo>
                <a:cubicBezTo>
                  <a:pt x="216" y="205"/>
                  <a:pt x="234" y="145"/>
                  <a:pt x="264" y="105"/>
                </a:cubicBezTo>
                <a:cubicBezTo>
                  <a:pt x="284" y="80"/>
                  <a:pt x="333" y="33"/>
                  <a:pt x="366" y="62"/>
                </a:cubicBezTo>
                <a:cubicBezTo>
                  <a:pt x="372" y="68"/>
                  <a:pt x="382" y="61"/>
                  <a:pt x="378" y="54"/>
                </a:cubicBezTo>
                <a:cubicBezTo>
                  <a:pt x="345" y="0"/>
                  <a:pt x="276" y="47"/>
                  <a:pt x="247" y="80"/>
                </a:cubicBezTo>
                <a:cubicBezTo>
                  <a:pt x="204" y="130"/>
                  <a:pt x="189" y="198"/>
                  <a:pt x="220" y="255"/>
                </a:cubicBezTo>
                <a:cubicBezTo>
                  <a:pt x="179" y="262"/>
                  <a:pt x="137" y="265"/>
                  <a:pt x="99" y="255"/>
                </a:cubicBezTo>
                <a:cubicBezTo>
                  <a:pt x="61" y="245"/>
                  <a:pt x="65" y="212"/>
                  <a:pt x="89" y="189"/>
                </a:cubicBezTo>
                <a:cubicBezTo>
                  <a:pt x="111" y="167"/>
                  <a:pt x="158" y="143"/>
                  <a:pt x="190" y="148"/>
                </a:cubicBezTo>
                <a:cubicBezTo>
                  <a:pt x="199" y="149"/>
                  <a:pt x="207" y="136"/>
                  <a:pt x="197" y="132"/>
                </a:cubicBezTo>
                <a:cubicBezTo>
                  <a:pt x="134" y="104"/>
                  <a:pt x="0" y="180"/>
                  <a:pt x="46" y="257"/>
                </a:cubicBezTo>
                <a:cubicBezTo>
                  <a:pt x="67" y="291"/>
                  <a:pt x="119" y="292"/>
                  <a:pt x="154" y="291"/>
                </a:cubicBezTo>
                <a:cubicBezTo>
                  <a:pt x="183" y="291"/>
                  <a:pt x="212" y="287"/>
                  <a:pt x="240" y="282"/>
                </a:cubicBezTo>
                <a:cubicBezTo>
                  <a:pt x="299" y="344"/>
                  <a:pt x="398" y="338"/>
                  <a:pt x="460" y="283"/>
                </a:cubicBezTo>
                <a:cubicBezTo>
                  <a:pt x="477" y="268"/>
                  <a:pt x="489" y="249"/>
                  <a:pt x="496" y="228"/>
                </a:cubicBezTo>
                <a:cubicBezTo>
                  <a:pt x="554" y="215"/>
                  <a:pt x="619" y="195"/>
                  <a:pt x="661" y="154"/>
                </a:cubicBezTo>
                <a:cubicBezTo>
                  <a:pt x="703" y="113"/>
                  <a:pt x="652" y="69"/>
                  <a:pt x="612" y="61"/>
                </a:cubicBezTo>
                <a:moveTo>
                  <a:pt x="278" y="275"/>
                </a:moveTo>
                <a:cubicBezTo>
                  <a:pt x="287" y="273"/>
                  <a:pt x="296" y="271"/>
                  <a:pt x="304" y="269"/>
                </a:cubicBezTo>
                <a:cubicBezTo>
                  <a:pt x="356" y="258"/>
                  <a:pt x="408" y="248"/>
                  <a:pt x="460" y="236"/>
                </a:cubicBezTo>
                <a:cubicBezTo>
                  <a:pt x="454" y="246"/>
                  <a:pt x="447" y="255"/>
                  <a:pt x="439" y="262"/>
                </a:cubicBezTo>
                <a:cubicBezTo>
                  <a:pt x="394" y="306"/>
                  <a:pt x="327" y="307"/>
                  <a:pt x="278" y="275"/>
                </a:cubicBezTo>
              </a:path>
            </a:pathLst>
          </a:custGeom>
          <a:solidFill>
            <a:srgbClr val="FF3E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7" name="Freeform 30"/>
          <p:cNvSpPr>
            <a:spLocks noEditPoints="1"/>
          </p:cNvSpPr>
          <p:nvPr/>
        </p:nvSpPr>
        <p:spPr bwMode="auto">
          <a:xfrm>
            <a:off x="10503069" y="2284935"/>
            <a:ext cx="665610" cy="644411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76AAD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908926" y="2275057"/>
            <a:ext cx="6763390" cy="923330"/>
          </a:xfrm>
          <a:prstGeom prst="rect">
            <a:avLst/>
          </a:prstGeom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lvl="0">
              <a:defRPr/>
            </a:pPr>
            <a:r>
              <a:rPr lang="en-US" altLang="zh-CN" sz="5400" b="1" u="sng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  </a:t>
            </a:r>
            <a:r>
              <a:rPr lang="zh-TW" altLang="en-US" sz="5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澳門的孩子幸福嗎？</a:t>
            </a:r>
            <a:endParaRPr lang="zh-CN" altLang="en-US" sz="5400" u="sng" kern="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223411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4311" y="0"/>
            <a:ext cx="10515600" cy="1325563"/>
          </a:xfrm>
        </p:spPr>
        <p:txBody>
          <a:bodyPr>
            <a:norm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一晃長這麼大，</a:t>
            </a:r>
            <a:r>
              <a:rPr lang="zh-CN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爸媽</a:t>
            </a:r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想攬都攬不住了。</a:t>
            </a:r>
            <a:endParaRPr lang="zh-HK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1498703"/>
            <a:ext cx="3637843" cy="5130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722" y="2368550"/>
            <a:ext cx="5715000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059391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Freeform 26"/>
          <p:cNvSpPr>
            <a:spLocks noEditPoints="1"/>
          </p:cNvSpPr>
          <p:nvPr/>
        </p:nvSpPr>
        <p:spPr bwMode="auto">
          <a:xfrm rot="21063611">
            <a:off x="1638824" y="1769377"/>
            <a:ext cx="1320487" cy="645185"/>
          </a:xfrm>
          <a:custGeom>
            <a:avLst/>
            <a:gdLst>
              <a:gd name="T0" fmla="*/ 612 w 703"/>
              <a:gd name="T1" fmla="*/ 61 h 344"/>
              <a:gd name="T2" fmla="*/ 465 w 703"/>
              <a:gd name="T3" fmla="*/ 68 h 344"/>
              <a:gd name="T4" fmla="*/ 468 w 703"/>
              <a:gd name="T5" fmla="*/ 92 h 344"/>
              <a:gd name="T6" fmla="*/ 576 w 703"/>
              <a:gd name="T7" fmla="*/ 87 h 344"/>
              <a:gd name="T8" fmla="*/ 631 w 703"/>
              <a:gd name="T9" fmla="*/ 99 h 344"/>
              <a:gd name="T10" fmla="*/ 605 w 703"/>
              <a:gd name="T11" fmla="*/ 154 h 344"/>
              <a:gd name="T12" fmla="*/ 503 w 703"/>
              <a:gd name="T13" fmla="*/ 193 h 344"/>
              <a:gd name="T14" fmla="*/ 500 w 703"/>
              <a:gd name="T15" fmla="*/ 158 h 344"/>
              <a:gd name="T16" fmla="*/ 403 w 703"/>
              <a:gd name="T17" fmla="*/ 55 h 344"/>
              <a:gd name="T18" fmla="*/ 392 w 703"/>
              <a:gd name="T19" fmla="*/ 73 h 344"/>
              <a:gd name="T20" fmla="*/ 470 w 703"/>
              <a:gd name="T21" fmla="*/ 158 h 344"/>
              <a:gd name="T22" fmla="*/ 474 w 703"/>
              <a:gd name="T23" fmla="*/ 201 h 344"/>
              <a:gd name="T24" fmla="*/ 310 w 703"/>
              <a:gd name="T25" fmla="*/ 235 h 344"/>
              <a:gd name="T26" fmla="*/ 250 w 703"/>
              <a:gd name="T27" fmla="*/ 249 h 344"/>
              <a:gd name="T28" fmla="*/ 264 w 703"/>
              <a:gd name="T29" fmla="*/ 105 h 344"/>
              <a:gd name="T30" fmla="*/ 366 w 703"/>
              <a:gd name="T31" fmla="*/ 62 h 344"/>
              <a:gd name="T32" fmla="*/ 378 w 703"/>
              <a:gd name="T33" fmla="*/ 54 h 344"/>
              <a:gd name="T34" fmla="*/ 247 w 703"/>
              <a:gd name="T35" fmla="*/ 80 h 344"/>
              <a:gd name="T36" fmla="*/ 220 w 703"/>
              <a:gd name="T37" fmla="*/ 255 h 344"/>
              <a:gd name="T38" fmla="*/ 99 w 703"/>
              <a:gd name="T39" fmla="*/ 255 h 344"/>
              <a:gd name="T40" fmla="*/ 89 w 703"/>
              <a:gd name="T41" fmla="*/ 189 h 344"/>
              <a:gd name="T42" fmla="*/ 190 w 703"/>
              <a:gd name="T43" fmla="*/ 148 h 344"/>
              <a:gd name="T44" fmla="*/ 197 w 703"/>
              <a:gd name="T45" fmla="*/ 132 h 344"/>
              <a:gd name="T46" fmla="*/ 46 w 703"/>
              <a:gd name="T47" fmla="*/ 257 h 344"/>
              <a:gd name="T48" fmla="*/ 154 w 703"/>
              <a:gd name="T49" fmla="*/ 291 h 344"/>
              <a:gd name="T50" fmla="*/ 240 w 703"/>
              <a:gd name="T51" fmla="*/ 282 h 344"/>
              <a:gd name="T52" fmla="*/ 460 w 703"/>
              <a:gd name="T53" fmla="*/ 283 h 344"/>
              <a:gd name="T54" fmla="*/ 496 w 703"/>
              <a:gd name="T55" fmla="*/ 228 h 344"/>
              <a:gd name="T56" fmla="*/ 661 w 703"/>
              <a:gd name="T57" fmla="*/ 154 h 344"/>
              <a:gd name="T58" fmla="*/ 612 w 703"/>
              <a:gd name="T59" fmla="*/ 61 h 344"/>
              <a:gd name="T60" fmla="*/ 278 w 703"/>
              <a:gd name="T61" fmla="*/ 275 h 344"/>
              <a:gd name="T62" fmla="*/ 304 w 703"/>
              <a:gd name="T63" fmla="*/ 269 h 344"/>
              <a:gd name="T64" fmla="*/ 460 w 703"/>
              <a:gd name="T65" fmla="*/ 236 h 344"/>
              <a:gd name="T66" fmla="*/ 439 w 703"/>
              <a:gd name="T67" fmla="*/ 262 h 344"/>
              <a:gd name="T68" fmla="*/ 278 w 703"/>
              <a:gd name="T69" fmla="*/ 275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3" h="344">
                <a:moveTo>
                  <a:pt x="612" y="61"/>
                </a:moveTo>
                <a:cubicBezTo>
                  <a:pt x="565" y="51"/>
                  <a:pt x="511" y="58"/>
                  <a:pt x="465" y="68"/>
                </a:cubicBezTo>
                <a:cubicBezTo>
                  <a:pt x="451" y="71"/>
                  <a:pt x="455" y="91"/>
                  <a:pt x="468" y="92"/>
                </a:cubicBezTo>
                <a:cubicBezTo>
                  <a:pt x="504" y="94"/>
                  <a:pt x="540" y="86"/>
                  <a:pt x="576" y="87"/>
                </a:cubicBezTo>
                <a:cubicBezTo>
                  <a:pt x="595" y="87"/>
                  <a:pt x="615" y="89"/>
                  <a:pt x="631" y="99"/>
                </a:cubicBezTo>
                <a:cubicBezTo>
                  <a:pt x="665" y="120"/>
                  <a:pt x="623" y="145"/>
                  <a:pt x="605" y="154"/>
                </a:cubicBezTo>
                <a:cubicBezTo>
                  <a:pt x="572" y="171"/>
                  <a:pt x="538" y="183"/>
                  <a:pt x="503" y="193"/>
                </a:cubicBezTo>
                <a:cubicBezTo>
                  <a:pt x="504" y="181"/>
                  <a:pt x="503" y="169"/>
                  <a:pt x="500" y="158"/>
                </a:cubicBezTo>
                <a:cubicBezTo>
                  <a:pt x="490" y="115"/>
                  <a:pt x="444" y="68"/>
                  <a:pt x="403" y="55"/>
                </a:cubicBezTo>
                <a:cubicBezTo>
                  <a:pt x="392" y="52"/>
                  <a:pt x="386" y="66"/>
                  <a:pt x="392" y="73"/>
                </a:cubicBezTo>
                <a:cubicBezTo>
                  <a:pt x="419" y="103"/>
                  <a:pt x="454" y="119"/>
                  <a:pt x="470" y="158"/>
                </a:cubicBezTo>
                <a:cubicBezTo>
                  <a:pt x="475" y="173"/>
                  <a:pt x="476" y="187"/>
                  <a:pt x="474" y="201"/>
                </a:cubicBezTo>
                <a:cubicBezTo>
                  <a:pt x="420" y="214"/>
                  <a:pt x="364" y="223"/>
                  <a:pt x="310" y="235"/>
                </a:cubicBezTo>
                <a:cubicBezTo>
                  <a:pt x="291" y="240"/>
                  <a:pt x="271" y="244"/>
                  <a:pt x="250" y="249"/>
                </a:cubicBezTo>
                <a:cubicBezTo>
                  <a:pt x="216" y="205"/>
                  <a:pt x="234" y="145"/>
                  <a:pt x="264" y="105"/>
                </a:cubicBezTo>
                <a:cubicBezTo>
                  <a:pt x="284" y="80"/>
                  <a:pt x="333" y="33"/>
                  <a:pt x="366" y="62"/>
                </a:cubicBezTo>
                <a:cubicBezTo>
                  <a:pt x="372" y="68"/>
                  <a:pt x="382" y="61"/>
                  <a:pt x="378" y="54"/>
                </a:cubicBezTo>
                <a:cubicBezTo>
                  <a:pt x="345" y="0"/>
                  <a:pt x="276" y="47"/>
                  <a:pt x="247" y="80"/>
                </a:cubicBezTo>
                <a:cubicBezTo>
                  <a:pt x="204" y="130"/>
                  <a:pt x="189" y="198"/>
                  <a:pt x="220" y="255"/>
                </a:cubicBezTo>
                <a:cubicBezTo>
                  <a:pt x="179" y="262"/>
                  <a:pt x="137" y="265"/>
                  <a:pt x="99" y="255"/>
                </a:cubicBezTo>
                <a:cubicBezTo>
                  <a:pt x="61" y="245"/>
                  <a:pt x="65" y="212"/>
                  <a:pt x="89" y="189"/>
                </a:cubicBezTo>
                <a:cubicBezTo>
                  <a:pt x="111" y="167"/>
                  <a:pt x="158" y="143"/>
                  <a:pt x="190" y="148"/>
                </a:cubicBezTo>
                <a:cubicBezTo>
                  <a:pt x="199" y="149"/>
                  <a:pt x="207" y="136"/>
                  <a:pt x="197" y="132"/>
                </a:cubicBezTo>
                <a:cubicBezTo>
                  <a:pt x="134" y="104"/>
                  <a:pt x="0" y="180"/>
                  <a:pt x="46" y="257"/>
                </a:cubicBezTo>
                <a:cubicBezTo>
                  <a:pt x="67" y="291"/>
                  <a:pt x="119" y="292"/>
                  <a:pt x="154" y="291"/>
                </a:cubicBezTo>
                <a:cubicBezTo>
                  <a:pt x="183" y="291"/>
                  <a:pt x="212" y="287"/>
                  <a:pt x="240" y="282"/>
                </a:cubicBezTo>
                <a:cubicBezTo>
                  <a:pt x="299" y="344"/>
                  <a:pt x="398" y="338"/>
                  <a:pt x="460" y="283"/>
                </a:cubicBezTo>
                <a:cubicBezTo>
                  <a:pt x="477" y="268"/>
                  <a:pt x="489" y="249"/>
                  <a:pt x="496" y="228"/>
                </a:cubicBezTo>
                <a:cubicBezTo>
                  <a:pt x="554" y="215"/>
                  <a:pt x="619" y="195"/>
                  <a:pt x="661" y="154"/>
                </a:cubicBezTo>
                <a:cubicBezTo>
                  <a:pt x="703" y="113"/>
                  <a:pt x="652" y="69"/>
                  <a:pt x="612" y="61"/>
                </a:cubicBezTo>
                <a:moveTo>
                  <a:pt x="278" y="275"/>
                </a:moveTo>
                <a:cubicBezTo>
                  <a:pt x="287" y="273"/>
                  <a:pt x="296" y="271"/>
                  <a:pt x="304" y="269"/>
                </a:cubicBezTo>
                <a:cubicBezTo>
                  <a:pt x="356" y="258"/>
                  <a:pt x="408" y="248"/>
                  <a:pt x="460" y="236"/>
                </a:cubicBezTo>
                <a:cubicBezTo>
                  <a:pt x="454" y="246"/>
                  <a:pt x="447" y="255"/>
                  <a:pt x="439" y="262"/>
                </a:cubicBezTo>
                <a:cubicBezTo>
                  <a:pt x="394" y="306"/>
                  <a:pt x="327" y="307"/>
                  <a:pt x="278" y="275"/>
                </a:cubicBezTo>
              </a:path>
            </a:pathLst>
          </a:custGeom>
          <a:solidFill>
            <a:srgbClr val="FF3E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7" name="Freeform 30"/>
          <p:cNvSpPr>
            <a:spLocks noEditPoints="1"/>
          </p:cNvSpPr>
          <p:nvPr/>
        </p:nvSpPr>
        <p:spPr bwMode="auto">
          <a:xfrm>
            <a:off x="10503069" y="2284935"/>
            <a:ext cx="665610" cy="644411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76AAD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3458621" y="2330571"/>
            <a:ext cx="7139110" cy="769441"/>
          </a:xfrm>
          <a:prstGeom prst="rect">
            <a:avLst/>
          </a:prstGeom>
          <a:ln w="381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4400" b="1" u="sng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家長如何參與幼兒成長？</a:t>
            </a:r>
            <a:endParaRPr lang="zh-CN" altLang="en-US" sz="4400" b="1" u="sng" dirty="0">
              <a:latin typeface="DFKai-SB" panose="03000509000000000000" pitchFamily="65" charset="-120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7931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EACBA906-7A52-439D-A788-1FB60061B2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5747" y="113467"/>
            <a:ext cx="10515600" cy="995163"/>
          </a:xfrm>
        </p:spPr>
        <p:txBody>
          <a:bodyPr/>
          <a:lstStyle/>
          <a:p>
            <a:r>
              <a:rPr lang="zh-CN" altLang="en-US" b="1" dirty="0">
                <a:latin typeface="標楷體" panose="03000509000000000000" charset="-120"/>
                <a:ea typeface="標楷體" panose="03000509000000000000" charset="-120"/>
                <a:cs typeface="+mn-ea"/>
              </a:rPr>
              <a:t>參與幼兒的培育你可以</a:t>
            </a:r>
            <a:r>
              <a:rPr lang="zh-TW" altLang="en-US" sz="4400" b="1" dirty="0">
                <a:latin typeface="標楷體" panose="03000509000000000000" charset="-120"/>
                <a:ea typeface="標楷體" panose="03000509000000000000" charset="-120"/>
                <a:cs typeface="+mn-ea"/>
              </a:rPr>
              <a:t>是</a:t>
            </a:r>
            <a:r>
              <a:rPr lang="zh-CN" altLang="en-US" sz="4400" b="1" dirty="0">
                <a:latin typeface="標楷體" panose="03000509000000000000" charset="-120"/>
                <a:ea typeface="標楷體" panose="03000509000000000000" charset="-120"/>
                <a:cs typeface="+mn-ea"/>
              </a:rPr>
              <a:t>一個</a:t>
            </a:r>
            <a:r>
              <a:rPr lang="en-US" altLang="zh-TW" sz="4400" b="1" dirty="0">
                <a:latin typeface="標楷體" panose="03000509000000000000" charset="-120"/>
                <a:ea typeface="標楷體" panose="03000509000000000000" charset="-120"/>
                <a:cs typeface="+mn-ea"/>
              </a:rPr>
              <a:t>…</a:t>
            </a:r>
            <a:r>
              <a:rPr lang="zh-TW" altLang="en-US" sz="4400" b="1" dirty="0">
                <a:latin typeface="標楷體" panose="03000509000000000000" charset="-120"/>
                <a:ea typeface="標楷體" panose="03000509000000000000" charset="-120"/>
                <a:cs typeface="+mn-ea"/>
              </a:rPr>
              <a:t> </a:t>
            </a:r>
          </a:p>
        </p:txBody>
      </p:sp>
      <p:sp>
        <p:nvSpPr>
          <p:cNvPr id="8" name="Rectangle 16">
            <a:extLst>
              <a:ext uri="{FF2B5EF4-FFF2-40B4-BE49-F238E27FC236}">
                <a16:creationId xmlns:a16="http://schemas.microsoft.com/office/drawing/2014/main" id="{43CDFF39-FDA5-4C0E-B41D-045B7B1411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8084" y="3062494"/>
            <a:ext cx="1871662" cy="706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charset="0"/>
                <a:ea typeface="新細明體" panose="02020500000000000000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charset="0"/>
                <a:ea typeface="新細明體" panose="02020500000000000000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charset="0"/>
                <a:ea typeface="新細明體" panose="02020500000000000000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charset="0"/>
                <a:ea typeface="新細明體" panose="02020500000000000000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charset="0"/>
                <a:ea typeface="新細明體" panose="02020500000000000000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charset="0"/>
                <a:ea typeface="新細明體" panose="02020500000000000000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charset="0"/>
                <a:ea typeface="新細明體" panose="02020500000000000000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charset="0"/>
                <a:ea typeface="新細明體" panose="02020500000000000000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charset="0"/>
                <a:ea typeface="新細明體" panose="02020500000000000000" charset="-120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rgbClr val="FF0000"/>
                </a:solidFill>
                <a:ea typeface="標楷體" panose="03000509000000000000" charset="-120"/>
              </a:rPr>
              <a:t>活動的支持者</a:t>
            </a:r>
            <a:endParaRPr lang="zh-TW" altLang="en-US" sz="2800" b="1" dirty="0">
              <a:solidFill>
                <a:srgbClr val="FF0000"/>
              </a:solidFill>
              <a:ea typeface="標楷體" panose="03000509000000000000" charset="-120"/>
            </a:endParaRPr>
          </a:p>
        </p:txBody>
      </p:sp>
      <p:sp>
        <p:nvSpPr>
          <p:cNvPr id="11" name="Rectangle 16">
            <a:extLst>
              <a:ext uri="{FF2B5EF4-FFF2-40B4-BE49-F238E27FC236}">
                <a16:creationId xmlns:a16="http://schemas.microsoft.com/office/drawing/2014/main" id="{2D2F2AEC-287C-46F2-9F2C-FEBB8D3A3C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9459" y="3062494"/>
            <a:ext cx="1273083" cy="706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charset="0"/>
                <a:ea typeface="新細明體" panose="02020500000000000000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charset="0"/>
                <a:ea typeface="新細明體" panose="02020500000000000000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charset="0"/>
                <a:ea typeface="新細明體" panose="02020500000000000000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charset="0"/>
                <a:ea typeface="新細明體" panose="02020500000000000000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charset="0"/>
                <a:ea typeface="新細明體" panose="02020500000000000000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charset="0"/>
                <a:ea typeface="新細明體" panose="02020500000000000000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charset="0"/>
                <a:ea typeface="新細明體" panose="02020500000000000000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charset="0"/>
                <a:ea typeface="新細明體" panose="02020500000000000000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charset="0"/>
                <a:ea typeface="新細明體" panose="02020500000000000000" charset="-120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rgbClr val="FF0000"/>
                </a:solidFill>
                <a:ea typeface="標楷體" panose="03000509000000000000" charset="-120"/>
              </a:rPr>
              <a:t>家庭教師</a:t>
            </a:r>
            <a:endParaRPr lang="zh-TW" altLang="en-US" sz="2800" b="1" dirty="0">
              <a:solidFill>
                <a:srgbClr val="FF0000"/>
              </a:solidFill>
              <a:ea typeface="標楷體" panose="03000509000000000000" charset="-120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4CD9CA8E-800B-4D22-B75E-8C3B9FE21F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58" b="8877"/>
          <a:stretch/>
        </p:blipFill>
        <p:spPr>
          <a:xfrm>
            <a:off x="505748" y="1098027"/>
            <a:ext cx="3196335" cy="1964467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60134F37-8541-4EF5-B34D-0A12F5B965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61" b="5324"/>
          <a:stretch/>
        </p:blipFill>
        <p:spPr>
          <a:xfrm>
            <a:off x="4562745" y="1132068"/>
            <a:ext cx="3096736" cy="19656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0CB54FE4-D6FE-4317-B182-E402226A18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7058" y="1139247"/>
            <a:ext cx="3036742" cy="196560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ADBA3348-0870-418E-A1EC-BC0D4E2CD7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9530714" y="3104847"/>
            <a:ext cx="788941" cy="706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charset="0"/>
                <a:ea typeface="新細明體" panose="02020500000000000000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charset="0"/>
                <a:ea typeface="新細明體" panose="02020500000000000000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charset="0"/>
                <a:ea typeface="新細明體" panose="02020500000000000000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charset="0"/>
                <a:ea typeface="新細明體" panose="02020500000000000000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charset="0"/>
                <a:ea typeface="新細明體" panose="02020500000000000000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charset="0"/>
                <a:ea typeface="新細明體" panose="02020500000000000000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charset="0"/>
                <a:ea typeface="新細明體" panose="02020500000000000000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charset="0"/>
                <a:ea typeface="新細明體" panose="02020500000000000000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charset="0"/>
                <a:ea typeface="新細明體" panose="02020500000000000000" charset="-120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rgbClr val="FF0000"/>
                </a:solidFill>
                <a:ea typeface="標楷體" panose="03000509000000000000" charset="-120"/>
              </a:rPr>
              <a:t>觀賞者</a:t>
            </a:r>
            <a:endParaRPr lang="zh-TW" altLang="en-US" sz="2800" b="1" dirty="0">
              <a:solidFill>
                <a:srgbClr val="FF0000"/>
              </a:solidFill>
              <a:ea typeface="標楷體" panose="03000509000000000000" charset="-120"/>
            </a:endParaRP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D7E83BC5-E769-463B-9B6B-DB02C3337B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91698" y="4068732"/>
            <a:ext cx="3196335" cy="1965600"/>
          </a:xfrm>
          <a:prstGeom prst="rect">
            <a:avLst/>
          </a:prstGeom>
        </p:spPr>
      </p:pic>
      <p:sp>
        <p:nvSpPr>
          <p:cNvPr id="24" name="Rectangle 16">
            <a:extLst>
              <a:ext uri="{FF2B5EF4-FFF2-40B4-BE49-F238E27FC236}">
                <a16:creationId xmlns:a16="http://schemas.microsoft.com/office/drawing/2014/main" id="{081397B4-4D5E-451B-B4F7-1C526B216F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49931" y="6034333"/>
            <a:ext cx="1479866" cy="706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charset="0"/>
                <a:ea typeface="新細明體" panose="02020500000000000000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charset="0"/>
                <a:ea typeface="新細明體" panose="02020500000000000000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charset="0"/>
                <a:ea typeface="新細明體" panose="02020500000000000000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charset="0"/>
                <a:ea typeface="新細明體" panose="02020500000000000000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charset="0"/>
                <a:ea typeface="新細明體" panose="02020500000000000000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charset="0"/>
                <a:ea typeface="新細明體" panose="02020500000000000000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charset="0"/>
                <a:ea typeface="新細明體" panose="02020500000000000000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charset="0"/>
                <a:ea typeface="新細明體" panose="02020500000000000000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charset="0"/>
                <a:ea typeface="新細明體" panose="02020500000000000000" charset="-120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rgbClr val="FF0000"/>
                </a:solidFill>
                <a:ea typeface="標楷體" panose="03000509000000000000" charset="-120"/>
              </a:rPr>
              <a:t>共同學習者</a:t>
            </a:r>
            <a:endParaRPr lang="zh-TW" altLang="en-US" sz="2800" b="1" dirty="0">
              <a:solidFill>
                <a:srgbClr val="FF0000"/>
              </a:solidFill>
              <a:ea typeface="標楷體" panose="03000509000000000000" charset="-120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BAB3871D-3E58-4D54-AA46-D57F95D39B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9364" y="4068732"/>
            <a:ext cx="2951351" cy="1965600"/>
          </a:xfrm>
          <a:prstGeom prst="rect">
            <a:avLst/>
          </a:prstGeom>
        </p:spPr>
      </p:pic>
      <p:sp>
        <p:nvSpPr>
          <p:cNvPr id="26" name="Rectangle 16">
            <a:extLst>
              <a:ext uri="{FF2B5EF4-FFF2-40B4-BE49-F238E27FC236}">
                <a16:creationId xmlns:a16="http://schemas.microsoft.com/office/drawing/2014/main" id="{147762B3-5550-4068-95D9-88193E78A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28566" y="6044709"/>
            <a:ext cx="518603" cy="7068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Verdana" panose="020B0604030504040204" charset="0"/>
                <a:ea typeface="新細明體" panose="02020500000000000000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Verdana" panose="020B0604030504040204" charset="0"/>
                <a:ea typeface="新細明體" panose="02020500000000000000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Verdana" panose="020B0604030504040204" charset="0"/>
                <a:ea typeface="新細明體" panose="02020500000000000000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Verdana" panose="020B0604030504040204" charset="0"/>
                <a:ea typeface="新細明體" panose="02020500000000000000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Verdana" panose="020B0604030504040204" charset="0"/>
                <a:ea typeface="新細明體" panose="02020500000000000000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charset="0"/>
                <a:ea typeface="新細明體" panose="02020500000000000000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charset="0"/>
                <a:ea typeface="新細明體" panose="02020500000000000000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charset="0"/>
                <a:ea typeface="新細明體" panose="02020500000000000000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Verdana" panose="020B0604030504040204" charset="0"/>
                <a:ea typeface="新細明體" panose="02020500000000000000" charset="-120"/>
              </a:defRPr>
            </a:lvl9pPr>
          </a:lstStyle>
          <a:p>
            <a:pPr algn="ctr" eaLnBrk="1" hangingPunct="1"/>
            <a:r>
              <a:rPr lang="zh-CN" altLang="en-US" sz="2800" b="1" dirty="0">
                <a:solidFill>
                  <a:srgbClr val="FF0000"/>
                </a:solidFill>
                <a:ea typeface="標楷體" panose="03000509000000000000" charset="-120"/>
              </a:rPr>
              <a:t>玩伴</a:t>
            </a:r>
            <a:endParaRPr lang="zh-TW" altLang="en-US" sz="2800" b="1" dirty="0">
              <a:solidFill>
                <a:srgbClr val="FF0000"/>
              </a:solidFill>
              <a:ea typeface="標楷體" panose="03000509000000000000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969700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6182" y="163106"/>
            <a:ext cx="10515600" cy="1325563"/>
          </a:xfrm>
        </p:spPr>
        <p:txBody>
          <a:bodyPr/>
          <a:lstStyle/>
          <a:p>
            <a:r>
              <a:rPr lang="zh-CN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玩什麼，怎麼玩？</a:t>
            </a:r>
            <a:endParaRPr lang="zh-MO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19136" y="1268762"/>
            <a:ext cx="10972800" cy="4525963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對幼兒來言，遊戲不只是學習，更是生活的全部，透過親子互動，幼兒的腦細胞得以發展，感情變得豐富，也可以在</a:t>
            </a:r>
            <a:r>
              <a:rPr lang="zh-CN" altLang="en-US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遊戲中感受關愛的幸福感</a:t>
            </a:r>
            <a:r>
              <a:rPr lang="zh-CN" altLang="en-US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CN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運動和遊戲是幼兒生活的中心，幼兒絕大部分時間都在遊戲中度過，遊戲是</a:t>
            </a:r>
            <a:r>
              <a:rPr lang="zh-CN" altLang="en-US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幼兒認識世界的有效方式之一</a:t>
            </a:r>
            <a:r>
              <a:rPr lang="zh-CN" altLang="en-US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en-US" altLang="zh-TW" sz="2800" b="1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en-US" altLang="zh-TW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《</a:t>
            </a:r>
            <a:r>
              <a:rPr lang="zh-TW" altLang="en-US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聯合國兒童權利公約</a:t>
            </a:r>
            <a:r>
              <a:rPr lang="en-US" altLang="zh-TW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》</a:t>
            </a:r>
            <a:r>
              <a:rPr lang="zh-TW" altLang="en-US" sz="2800" b="1" dirty="0">
                <a:latin typeface="新細明體" panose="02020500000000000000" pitchFamily="18" charset="-120"/>
                <a:ea typeface="新細明體" panose="02020500000000000000" pitchFamily="18" charset="-120"/>
              </a:rPr>
              <a:t>中，每一位小朋友應得的發展權包括：充分發展自己的個性、才智和身心能力；</a:t>
            </a:r>
            <a:r>
              <a:rPr lang="zh-TW" altLang="en-US" sz="2800" b="1" dirty="0">
                <a:solidFill>
                  <a:srgbClr val="FF0000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享有休閒、娛樂和參與文化藝術活動的機會。</a:t>
            </a:r>
            <a:endParaRPr lang="en-US" altLang="zh-TW" sz="2800" b="1" dirty="0">
              <a:solidFill>
                <a:srgbClr val="FF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07D66D76-DCD8-491E-A720-1C5E8D9149FA}"/>
              </a:ext>
            </a:extLst>
          </p:cNvPr>
          <p:cNvGrpSpPr/>
          <p:nvPr/>
        </p:nvGrpSpPr>
        <p:grpSpPr>
          <a:xfrm>
            <a:off x="6300107" y="5156864"/>
            <a:ext cx="5383846" cy="1538030"/>
            <a:chOff x="4377026" y="4692367"/>
            <a:chExt cx="7102820" cy="185853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54997">
              <a:off x="4377026" y="5373942"/>
              <a:ext cx="1197408" cy="1176959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sp>
          <p:nvSpPr>
            <p:cNvPr id="8" name="KSO_Shape"/>
            <p:cNvSpPr/>
            <p:nvPr>
              <p:custDataLst>
                <p:tags r:id="rId1"/>
              </p:custDataLst>
            </p:nvPr>
          </p:nvSpPr>
          <p:spPr bwMode="auto">
            <a:xfrm rot="3028745" flipH="1">
              <a:off x="5192386" y="5345195"/>
              <a:ext cx="434298" cy="368442"/>
            </a:xfrm>
            <a:custGeom>
              <a:avLst/>
              <a:gdLst>
                <a:gd name="T0" fmla="*/ 2147483646 w 269"/>
                <a:gd name="T1" fmla="*/ 0 h 247"/>
                <a:gd name="T2" fmla="*/ 2147483646 w 269"/>
                <a:gd name="T3" fmla="*/ 0 h 247"/>
                <a:gd name="T4" fmla="*/ 2147483646 w 269"/>
                <a:gd name="T5" fmla="*/ 2147483646 h 247"/>
                <a:gd name="T6" fmla="*/ 2147483646 w 269"/>
                <a:gd name="T7" fmla="*/ 2147483646 h 247"/>
                <a:gd name="T8" fmla="*/ 2147483646 w 269"/>
                <a:gd name="T9" fmla="*/ 2147483646 h 247"/>
                <a:gd name="T10" fmla="*/ 2147483646 w 269"/>
                <a:gd name="T11" fmla="*/ 2147483646 h 247"/>
                <a:gd name="T12" fmla="*/ 2147483646 w 269"/>
                <a:gd name="T13" fmla="*/ 2147483646 h 247"/>
                <a:gd name="T14" fmla="*/ 2147483646 w 269"/>
                <a:gd name="T15" fmla="*/ 2147483646 h 247"/>
                <a:gd name="T16" fmla="*/ 2147483646 w 269"/>
                <a:gd name="T17" fmla="*/ 2147483646 h 247"/>
                <a:gd name="T18" fmla="*/ 2147483646 w 269"/>
                <a:gd name="T19" fmla="*/ 2147483646 h 247"/>
                <a:gd name="T20" fmla="*/ 2147483646 w 269"/>
                <a:gd name="T21" fmla="*/ 2147483646 h 247"/>
                <a:gd name="T22" fmla="*/ 2147483646 w 269"/>
                <a:gd name="T23" fmla="*/ 2147483646 h 247"/>
                <a:gd name="T24" fmla="*/ 2147483646 w 269"/>
                <a:gd name="T25" fmla="*/ 2147483646 h 247"/>
                <a:gd name="T26" fmla="*/ 2147483646 w 269"/>
                <a:gd name="T27" fmla="*/ 2147483646 h 247"/>
                <a:gd name="T28" fmla="*/ 2147483646 w 269"/>
                <a:gd name="T29" fmla="*/ 2147483646 h 247"/>
                <a:gd name="T30" fmla="*/ 2147483646 w 269"/>
                <a:gd name="T31" fmla="*/ 2147483646 h 247"/>
                <a:gd name="T32" fmla="*/ 2147483646 w 269"/>
                <a:gd name="T33" fmla="*/ 2147483646 h 247"/>
                <a:gd name="T34" fmla="*/ 2147483646 w 269"/>
                <a:gd name="T35" fmla="*/ 2147483646 h 247"/>
                <a:gd name="T36" fmla="*/ 2147483646 w 269"/>
                <a:gd name="T37" fmla="*/ 2147483646 h 247"/>
                <a:gd name="T38" fmla="*/ 2147483646 w 269"/>
                <a:gd name="T39" fmla="*/ 2147483646 h 247"/>
                <a:gd name="T40" fmla="*/ 2147483646 w 269"/>
                <a:gd name="T41" fmla="*/ 2147483646 h 247"/>
                <a:gd name="T42" fmla="*/ 2147483646 w 269"/>
                <a:gd name="T43" fmla="*/ 2147483646 h 247"/>
                <a:gd name="T44" fmla="*/ 2147483646 w 269"/>
                <a:gd name="T45" fmla="*/ 2147483646 h 247"/>
                <a:gd name="T46" fmla="*/ 2147483646 w 269"/>
                <a:gd name="T47" fmla="*/ 2147483646 h 247"/>
                <a:gd name="T48" fmla="*/ 2147483646 w 269"/>
                <a:gd name="T49" fmla="*/ 2147483646 h 247"/>
                <a:gd name="T50" fmla="*/ 2147483646 w 269"/>
                <a:gd name="T51" fmla="*/ 2147483646 h 247"/>
                <a:gd name="T52" fmla="*/ 2147483646 w 269"/>
                <a:gd name="T53" fmla="*/ 2147483646 h 247"/>
                <a:gd name="T54" fmla="*/ 2147483646 w 269"/>
                <a:gd name="T55" fmla="*/ 2147483646 h 247"/>
                <a:gd name="T56" fmla="*/ 2147483646 w 269"/>
                <a:gd name="T57" fmla="*/ 2147483646 h 247"/>
                <a:gd name="T58" fmla="*/ 2147483646 w 269"/>
                <a:gd name="T59" fmla="*/ 2147483646 h 247"/>
                <a:gd name="T60" fmla="*/ 2147483646 w 269"/>
                <a:gd name="T61" fmla="*/ 2147483646 h 247"/>
                <a:gd name="T62" fmla="*/ 2147483646 w 269"/>
                <a:gd name="T63" fmla="*/ 2147483646 h 247"/>
                <a:gd name="T64" fmla="*/ 2147483646 w 269"/>
                <a:gd name="T65" fmla="*/ 2147483646 h 247"/>
                <a:gd name="T66" fmla="*/ 2147483646 w 269"/>
                <a:gd name="T67" fmla="*/ 2147483646 h 247"/>
                <a:gd name="T68" fmla="*/ 2147483646 w 269"/>
                <a:gd name="T69" fmla="*/ 2147483646 h 247"/>
                <a:gd name="T70" fmla="*/ 2147483646 w 269"/>
                <a:gd name="T71" fmla="*/ 2147483646 h 247"/>
                <a:gd name="T72" fmla="*/ 2147483646 w 269"/>
                <a:gd name="T73" fmla="*/ 0 h 2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69" h="247">
                  <a:moveTo>
                    <a:pt x="195" y="0"/>
                  </a:moveTo>
                  <a:cubicBezTo>
                    <a:pt x="194" y="0"/>
                    <a:pt x="193" y="0"/>
                    <a:pt x="192" y="0"/>
                  </a:cubicBezTo>
                  <a:cubicBezTo>
                    <a:pt x="164" y="1"/>
                    <a:pt x="145" y="24"/>
                    <a:pt x="144" y="24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0" y="172"/>
                    <a:pt x="0" y="208"/>
                    <a:pt x="21" y="230"/>
                  </a:cubicBezTo>
                  <a:cubicBezTo>
                    <a:pt x="32" y="241"/>
                    <a:pt x="46" y="247"/>
                    <a:pt x="60" y="247"/>
                  </a:cubicBezTo>
                  <a:cubicBezTo>
                    <a:pt x="75" y="247"/>
                    <a:pt x="89" y="241"/>
                    <a:pt x="99" y="230"/>
                  </a:cubicBezTo>
                  <a:cubicBezTo>
                    <a:pt x="217" y="111"/>
                    <a:pt x="217" y="111"/>
                    <a:pt x="217" y="111"/>
                  </a:cubicBezTo>
                  <a:cubicBezTo>
                    <a:pt x="235" y="91"/>
                    <a:pt x="238" y="63"/>
                    <a:pt x="223" y="47"/>
                  </a:cubicBezTo>
                  <a:cubicBezTo>
                    <a:pt x="216" y="40"/>
                    <a:pt x="207" y="37"/>
                    <a:pt x="197" y="37"/>
                  </a:cubicBezTo>
                  <a:cubicBezTo>
                    <a:pt x="185" y="37"/>
                    <a:pt x="171" y="42"/>
                    <a:pt x="161" y="53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3" y="174"/>
                    <a:pt x="43" y="179"/>
                    <a:pt x="46" y="182"/>
                  </a:cubicBezTo>
                  <a:cubicBezTo>
                    <a:pt x="48" y="183"/>
                    <a:pt x="50" y="184"/>
                    <a:pt x="52" y="184"/>
                  </a:cubicBezTo>
                  <a:cubicBezTo>
                    <a:pt x="54" y="184"/>
                    <a:pt x="56" y="183"/>
                    <a:pt x="57" y="182"/>
                  </a:cubicBezTo>
                  <a:cubicBezTo>
                    <a:pt x="172" y="65"/>
                    <a:pt x="172" y="65"/>
                    <a:pt x="172" y="65"/>
                  </a:cubicBezTo>
                  <a:cubicBezTo>
                    <a:pt x="179" y="57"/>
                    <a:pt x="189" y="53"/>
                    <a:pt x="197" y="53"/>
                  </a:cubicBezTo>
                  <a:cubicBezTo>
                    <a:pt x="203" y="53"/>
                    <a:pt x="208" y="55"/>
                    <a:pt x="211" y="59"/>
                  </a:cubicBezTo>
                  <a:cubicBezTo>
                    <a:pt x="221" y="68"/>
                    <a:pt x="218" y="86"/>
                    <a:pt x="205" y="99"/>
                  </a:cubicBezTo>
                  <a:cubicBezTo>
                    <a:pt x="88" y="219"/>
                    <a:pt x="88" y="219"/>
                    <a:pt x="88" y="219"/>
                  </a:cubicBezTo>
                  <a:cubicBezTo>
                    <a:pt x="81" y="227"/>
                    <a:pt x="70" y="231"/>
                    <a:pt x="60" y="231"/>
                  </a:cubicBezTo>
                  <a:cubicBezTo>
                    <a:pt x="50" y="231"/>
                    <a:pt x="40" y="227"/>
                    <a:pt x="32" y="219"/>
                  </a:cubicBezTo>
                  <a:cubicBezTo>
                    <a:pt x="17" y="203"/>
                    <a:pt x="17" y="177"/>
                    <a:pt x="32" y="162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5"/>
                    <a:pt x="171" y="17"/>
                    <a:pt x="193" y="16"/>
                  </a:cubicBezTo>
                  <a:cubicBezTo>
                    <a:pt x="194" y="16"/>
                    <a:pt x="194" y="16"/>
                    <a:pt x="195" y="16"/>
                  </a:cubicBezTo>
                  <a:cubicBezTo>
                    <a:pt x="208" y="16"/>
                    <a:pt x="221" y="23"/>
                    <a:pt x="234" y="36"/>
                  </a:cubicBezTo>
                  <a:cubicBezTo>
                    <a:pt x="247" y="49"/>
                    <a:pt x="253" y="63"/>
                    <a:pt x="253" y="77"/>
                  </a:cubicBezTo>
                  <a:cubicBezTo>
                    <a:pt x="252" y="99"/>
                    <a:pt x="234" y="115"/>
                    <a:pt x="234" y="116"/>
                  </a:cubicBezTo>
                  <a:cubicBezTo>
                    <a:pt x="165" y="186"/>
                    <a:pt x="165" y="186"/>
                    <a:pt x="165" y="186"/>
                  </a:cubicBezTo>
                  <a:cubicBezTo>
                    <a:pt x="162" y="189"/>
                    <a:pt x="162" y="194"/>
                    <a:pt x="165" y="198"/>
                  </a:cubicBezTo>
                  <a:cubicBezTo>
                    <a:pt x="167" y="199"/>
                    <a:pt x="169" y="200"/>
                    <a:pt x="171" y="200"/>
                  </a:cubicBezTo>
                  <a:cubicBezTo>
                    <a:pt x="173" y="200"/>
                    <a:pt x="175" y="199"/>
                    <a:pt x="176" y="198"/>
                  </a:cubicBezTo>
                  <a:cubicBezTo>
                    <a:pt x="244" y="128"/>
                    <a:pt x="244" y="128"/>
                    <a:pt x="244" y="128"/>
                  </a:cubicBezTo>
                  <a:cubicBezTo>
                    <a:pt x="245" y="127"/>
                    <a:pt x="267" y="107"/>
                    <a:pt x="269" y="78"/>
                  </a:cubicBezTo>
                  <a:cubicBezTo>
                    <a:pt x="269" y="59"/>
                    <a:pt x="261" y="41"/>
                    <a:pt x="245" y="24"/>
                  </a:cubicBezTo>
                  <a:cubicBezTo>
                    <a:pt x="229" y="8"/>
                    <a:pt x="21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3982" y="5156325"/>
              <a:ext cx="1233832" cy="1170651"/>
            </a:xfrm>
            <a:prstGeom prst="round2DiagRect">
              <a:avLst>
                <a:gd name="adj1" fmla="val 16667"/>
                <a:gd name="adj2" fmla="val 20392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872601">
              <a:off x="7641236" y="5053201"/>
              <a:ext cx="1767913" cy="1247347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665302">
              <a:off x="10103791" y="5013597"/>
              <a:ext cx="1376055" cy="1369386"/>
            </a:xfrm>
            <a:prstGeom prst="round2DiagRect">
              <a:avLst>
                <a:gd name="adj1" fmla="val 16667"/>
                <a:gd name="adj2" fmla="val 0"/>
              </a:avLst>
            </a:prstGeom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" name="KSO_Shape"/>
            <p:cNvSpPr/>
            <p:nvPr>
              <p:custDataLst>
                <p:tags r:id="rId2"/>
              </p:custDataLst>
            </p:nvPr>
          </p:nvSpPr>
          <p:spPr bwMode="auto">
            <a:xfrm rot="3028745" flipH="1">
              <a:off x="6274151" y="4985708"/>
              <a:ext cx="445423" cy="381975"/>
            </a:xfrm>
            <a:custGeom>
              <a:avLst/>
              <a:gdLst>
                <a:gd name="T0" fmla="*/ 2147483646 w 269"/>
                <a:gd name="T1" fmla="*/ 0 h 247"/>
                <a:gd name="T2" fmla="*/ 2147483646 w 269"/>
                <a:gd name="T3" fmla="*/ 0 h 247"/>
                <a:gd name="T4" fmla="*/ 2147483646 w 269"/>
                <a:gd name="T5" fmla="*/ 2147483646 h 247"/>
                <a:gd name="T6" fmla="*/ 2147483646 w 269"/>
                <a:gd name="T7" fmla="*/ 2147483646 h 247"/>
                <a:gd name="T8" fmla="*/ 2147483646 w 269"/>
                <a:gd name="T9" fmla="*/ 2147483646 h 247"/>
                <a:gd name="T10" fmla="*/ 2147483646 w 269"/>
                <a:gd name="T11" fmla="*/ 2147483646 h 247"/>
                <a:gd name="T12" fmla="*/ 2147483646 w 269"/>
                <a:gd name="T13" fmla="*/ 2147483646 h 247"/>
                <a:gd name="T14" fmla="*/ 2147483646 w 269"/>
                <a:gd name="T15" fmla="*/ 2147483646 h 247"/>
                <a:gd name="T16" fmla="*/ 2147483646 w 269"/>
                <a:gd name="T17" fmla="*/ 2147483646 h 247"/>
                <a:gd name="T18" fmla="*/ 2147483646 w 269"/>
                <a:gd name="T19" fmla="*/ 2147483646 h 247"/>
                <a:gd name="T20" fmla="*/ 2147483646 w 269"/>
                <a:gd name="T21" fmla="*/ 2147483646 h 247"/>
                <a:gd name="T22" fmla="*/ 2147483646 w 269"/>
                <a:gd name="T23" fmla="*/ 2147483646 h 247"/>
                <a:gd name="T24" fmla="*/ 2147483646 w 269"/>
                <a:gd name="T25" fmla="*/ 2147483646 h 247"/>
                <a:gd name="T26" fmla="*/ 2147483646 w 269"/>
                <a:gd name="T27" fmla="*/ 2147483646 h 247"/>
                <a:gd name="T28" fmla="*/ 2147483646 w 269"/>
                <a:gd name="T29" fmla="*/ 2147483646 h 247"/>
                <a:gd name="T30" fmla="*/ 2147483646 w 269"/>
                <a:gd name="T31" fmla="*/ 2147483646 h 247"/>
                <a:gd name="T32" fmla="*/ 2147483646 w 269"/>
                <a:gd name="T33" fmla="*/ 2147483646 h 247"/>
                <a:gd name="T34" fmla="*/ 2147483646 w 269"/>
                <a:gd name="T35" fmla="*/ 2147483646 h 247"/>
                <a:gd name="T36" fmla="*/ 2147483646 w 269"/>
                <a:gd name="T37" fmla="*/ 2147483646 h 247"/>
                <a:gd name="T38" fmla="*/ 2147483646 w 269"/>
                <a:gd name="T39" fmla="*/ 2147483646 h 247"/>
                <a:gd name="T40" fmla="*/ 2147483646 w 269"/>
                <a:gd name="T41" fmla="*/ 2147483646 h 247"/>
                <a:gd name="T42" fmla="*/ 2147483646 w 269"/>
                <a:gd name="T43" fmla="*/ 2147483646 h 247"/>
                <a:gd name="T44" fmla="*/ 2147483646 w 269"/>
                <a:gd name="T45" fmla="*/ 2147483646 h 247"/>
                <a:gd name="T46" fmla="*/ 2147483646 w 269"/>
                <a:gd name="T47" fmla="*/ 2147483646 h 247"/>
                <a:gd name="T48" fmla="*/ 2147483646 w 269"/>
                <a:gd name="T49" fmla="*/ 2147483646 h 247"/>
                <a:gd name="T50" fmla="*/ 2147483646 w 269"/>
                <a:gd name="T51" fmla="*/ 2147483646 h 247"/>
                <a:gd name="T52" fmla="*/ 2147483646 w 269"/>
                <a:gd name="T53" fmla="*/ 2147483646 h 247"/>
                <a:gd name="T54" fmla="*/ 2147483646 w 269"/>
                <a:gd name="T55" fmla="*/ 2147483646 h 247"/>
                <a:gd name="T56" fmla="*/ 2147483646 w 269"/>
                <a:gd name="T57" fmla="*/ 2147483646 h 247"/>
                <a:gd name="T58" fmla="*/ 2147483646 w 269"/>
                <a:gd name="T59" fmla="*/ 2147483646 h 247"/>
                <a:gd name="T60" fmla="*/ 2147483646 w 269"/>
                <a:gd name="T61" fmla="*/ 2147483646 h 247"/>
                <a:gd name="T62" fmla="*/ 2147483646 w 269"/>
                <a:gd name="T63" fmla="*/ 2147483646 h 247"/>
                <a:gd name="T64" fmla="*/ 2147483646 w 269"/>
                <a:gd name="T65" fmla="*/ 2147483646 h 247"/>
                <a:gd name="T66" fmla="*/ 2147483646 w 269"/>
                <a:gd name="T67" fmla="*/ 2147483646 h 247"/>
                <a:gd name="T68" fmla="*/ 2147483646 w 269"/>
                <a:gd name="T69" fmla="*/ 2147483646 h 247"/>
                <a:gd name="T70" fmla="*/ 2147483646 w 269"/>
                <a:gd name="T71" fmla="*/ 2147483646 h 247"/>
                <a:gd name="T72" fmla="*/ 2147483646 w 269"/>
                <a:gd name="T73" fmla="*/ 0 h 2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69" h="247">
                  <a:moveTo>
                    <a:pt x="195" y="0"/>
                  </a:moveTo>
                  <a:cubicBezTo>
                    <a:pt x="194" y="0"/>
                    <a:pt x="193" y="0"/>
                    <a:pt x="192" y="0"/>
                  </a:cubicBezTo>
                  <a:cubicBezTo>
                    <a:pt x="164" y="1"/>
                    <a:pt x="145" y="24"/>
                    <a:pt x="144" y="24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0" y="172"/>
                    <a:pt x="0" y="208"/>
                    <a:pt x="21" y="230"/>
                  </a:cubicBezTo>
                  <a:cubicBezTo>
                    <a:pt x="32" y="241"/>
                    <a:pt x="46" y="247"/>
                    <a:pt x="60" y="247"/>
                  </a:cubicBezTo>
                  <a:cubicBezTo>
                    <a:pt x="75" y="247"/>
                    <a:pt x="89" y="241"/>
                    <a:pt x="99" y="230"/>
                  </a:cubicBezTo>
                  <a:cubicBezTo>
                    <a:pt x="217" y="111"/>
                    <a:pt x="217" y="111"/>
                    <a:pt x="217" y="111"/>
                  </a:cubicBezTo>
                  <a:cubicBezTo>
                    <a:pt x="235" y="91"/>
                    <a:pt x="238" y="63"/>
                    <a:pt x="223" y="47"/>
                  </a:cubicBezTo>
                  <a:cubicBezTo>
                    <a:pt x="216" y="40"/>
                    <a:pt x="207" y="37"/>
                    <a:pt x="197" y="37"/>
                  </a:cubicBezTo>
                  <a:cubicBezTo>
                    <a:pt x="185" y="37"/>
                    <a:pt x="171" y="42"/>
                    <a:pt x="161" y="53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3" y="174"/>
                    <a:pt x="43" y="179"/>
                    <a:pt x="46" y="182"/>
                  </a:cubicBezTo>
                  <a:cubicBezTo>
                    <a:pt x="48" y="183"/>
                    <a:pt x="50" y="184"/>
                    <a:pt x="52" y="184"/>
                  </a:cubicBezTo>
                  <a:cubicBezTo>
                    <a:pt x="54" y="184"/>
                    <a:pt x="56" y="183"/>
                    <a:pt x="57" y="182"/>
                  </a:cubicBezTo>
                  <a:cubicBezTo>
                    <a:pt x="172" y="65"/>
                    <a:pt x="172" y="65"/>
                    <a:pt x="172" y="65"/>
                  </a:cubicBezTo>
                  <a:cubicBezTo>
                    <a:pt x="179" y="57"/>
                    <a:pt x="189" y="53"/>
                    <a:pt x="197" y="53"/>
                  </a:cubicBezTo>
                  <a:cubicBezTo>
                    <a:pt x="203" y="53"/>
                    <a:pt x="208" y="55"/>
                    <a:pt x="211" y="59"/>
                  </a:cubicBezTo>
                  <a:cubicBezTo>
                    <a:pt x="221" y="68"/>
                    <a:pt x="218" y="86"/>
                    <a:pt x="205" y="99"/>
                  </a:cubicBezTo>
                  <a:cubicBezTo>
                    <a:pt x="88" y="219"/>
                    <a:pt x="88" y="219"/>
                    <a:pt x="88" y="219"/>
                  </a:cubicBezTo>
                  <a:cubicBezTo>
                    <a:pt x="81" y="227"/>
                    <a:pt x="70" y="231"/>
                    <a:pt x="60" y="231"/>
                  </a:cubicBezTo>
                  <a:cubicBezTo>
                    <a:pt x="50" y="231"/>
                    <a:pt x="40" y="227"/>
                    <a:pt x="32" y="219"/>
                  </a:cubicBezTo>
                  <a:cubicBezTo>
                    <a:pt x="17" y="203"/>
                    <a:pt x="17" y="177"/>
                    <a:pt x="32" y="162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5"/>
                    <a:pt x="171" y="17"/>
                    <a:pt x="193" y="16"/>
                  </a:cubicBezTo>
                  <a:cubicBezTo>
                    <a:pt x="194" y="16"/>
                    <a:pt x="194" y="16"/>
                    <a:pt x="195" y="16"/>
                  </a:cubicBezTo>
                  <a:cubicBezTo>
                    <a:pt x="208" y="16"/>
                    <a:pt x="221" y="23"/>
                    <a:pt x="234" y="36"/>
                  </a:cubicBezTo>
                  <a:cubicBezTo>
                    <a:pt x="247" y="49"/>
                    <a:pt x="253" y="63"/>
                    <a:pt x="253" y="77"/>
                  </a:cubicBezTo>
                  <a:cubicBezTo>
                    <a:pt x="252" y="99"/>
                    <a:pt x="234" y="115"/>
                    <a:pt x="234" y="116"/>
                  </a:cubicBezTo>
                  <a:cubicBezTo>
                    <a:pt x="165" y="186"/>
                    <a:pt x="165" y="186"/>
                    <a:pt x="165" y="186"/>
                  </a:cubicBezTo>
                  <a:cubicBezTo>
                    <a:pt x="162" y="189"/>
                    <a:pt x="162" y="194"/>
                    <a:pt x="165" y="198"/>
                  </a:cubicBezTo>
                  <a:cubicBezTo>
                    <a:pt x="167" y="199"/>
                    <a:pt x="169" y="200"/>
                    <a:pt x="171" y="200"/>
                  </a:cubicBezTo>
                  <a:cubicBezTo>
                    <a:pt x="173" y="200"/>
                    <a:pt x="175" y="199"/>
                    <a:pt x="176" y="198"/>
                  </a:cubicBezTo>
                  <a:cubicBezTo>
                    <a:pt x="244" y="128"/>
                    <a:pt x="244" y="128"/>
                    <a:pt x="244" y="128"/>
                  </a:cubicBezTo>
                  <a:cubicBezTo>
                    <a:pt x="245" y="127"/>
                    <a:pt x="267" y="107"/>
                    <a:pt x="269" y="78"/>
                  </a:cubicBezTo>
                  <a:cubicBezTo>
                    <a:pt x="269" y="59"/>
                    <a:pt x="261" y="41"/>
                    <a:pt x="245" y="24"/>
                  </a:cubicBezTo>
                  <a:cubicBezTo>
                    <a:pt x="229" y="8"/>
                    <a:pt x="21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" name="KSO_Shape"/>
            <p:cNvSpPr/>
            <p:nvPr>
              <p:custDataLst>
                <p:tags r:id="rId3"/>
              </p:custDataLst>
            </p:nvPr>
          </p:nvSpPr>
          <p:spPr bwMode="auto">
            <a:xfrm rot="3028745" flipH="1">
              <a:off x="7981077" y="4816136"/>
              <a:ext cx="431171" cy="422666"/>
            </a:xfrm>
            <a:custGeom>
              <a:avLst/>
              <a:gdLst>
                <a:gd name="T0" fmla="*/ 2147483646 w 269"/>
                <a:gd name="T1" fmla="*/ 0 h 247"/>
                <a:gd name="T2" fmla="*/ 2147483646 w 269"/>
                <a:gd name="T3" fmla="*/ 0 h 247"/>
                <a:gd name="T4" fmla="*/ 2147483646 w 269"/>
                <a:gd name="T5" fmla="*/ 2147483646 h 247"/>
                <a:gd name="T6" fmla="*/ 2147483646 w 269"/>
                <a:gd name="T7" fmla="*/ 2147483646 h 247"/>
                <a:gd name="T8" fmla="*/ 2147483646 w 269"/>
                <a:gd name="T9" fmla="*/ 2147483646 h 247"/>
                <a:gd name="T10" fmla="*/ 2147483646 w 269"/>
                <a:gd name="T11" fmla="*/ 2147483646 h 247"/>
                <a:gd name="T12" fmla="*/ 2147483646 w 269"/>
                <a:gd name="T13" fmla="*/ 2147483646 h 247"/>
                <a:gd name="T14" fmla="*/ 2147483646 w 269"/>
                <a:gd name="T15" fmla="*/ 2147483646 h 247"/>
                <a:gd name="T16" fmla="*/ 2147483646 w 269"/>
                <a:gd name="T17" fmla="*/ 2147483646 h 247"/>
                <a:gd name="T18" fmla="*/ 2147483646 w 269"/>
                <a:gd name="T19" fmla="*/ 2147483646 h 247"/>
                <a:gd name="T20" fmla="*/ 2147483646 w 269"/>
                <a:gd name="T21" fmla="*/ 2147483646 h 247"/>
                <a:gd name="T22" fmla="*/ 2147483646 w 269"/>
                <a:gd name="T23" fmla="*/ 2147483646 h 247"/>
                <a:gd name="T24" fmla="*/ 2147483646 w 269"/>
                <a:gd name="T25" fmla="*/ 2147483646 h 247"/>
                <a:gd name="T26" fmla="*/ 2147483646 w 269"/>
                <a:gd name="T27" fmla="*/ 2147483646 h 247"/>
                <a:gd name="T28" fmla="*/ 2147483646 w 269"/>
                <a:gd name="T29" fmla="*/ 2147483646 h 247"/>
                <a:gd name="T30" fmla="*/ 2147483646 w 269"/>
                <a:gd name="T31" fmla="*/ 2147483646 h 247"/>
                <a:gd name="T32" fmla="*/ 2147483646 w 269"/>
                <a:gd name="T33" fmla="*/ 2147483646 h 247"/>
                <a:gd name="T34" fmla="*/ 2147483646 w 269"/>
                <a:gd name="T35" fmla="*/ 2147483646 h 247"/>
                <a:gd name="T36" fmla="*/ 2147483646 w 269"/>
                <a:gd name="T37" fmla="*/ 2147483646 h 247"/>
                <a:gd name="T38" fmla="*/ 2147483646 w 269"/>
                <a:gd name="T39" fmla="*/ 2147483646 h 247"/>
                <a:gd name="T40" fmla="*/ 2147483646 w 269"/>
                <a:gd name="T41" fmla="*/ 2147483646 h 247"/>
                <a:gd name="T42" fmla="*/ 2147483646 w 269"/>
                <a:gd name="T43" fmla="*/ 2147483646 h 247"/>
                <a:gd name="T44" fmla="*/ 2147483646 w 269"/>
                <a:gd name="T45" fmla="*/ 2147483646 h 247"/>
                <a:gd name="T46" fmla="*/ 2147483646 w 269"/>
                <a:gd name="T47" fmla="*/ 2147483646 h 247"/>
                <a:gd name="T48" fmla="*/ 2147483646 w 269"/>
                <a:gd name="T49" fmla="*/ 2147483646 h 247"/>
                <a:gd name="T50" fmla="*/ 2147483646 w 269"/>
                <a:gd name="T51" fmla="*/ 2147483646 h 247"/>
                <a:gd name="T52" fmla="*/ 2147483646 w 269"/>
                <a:gd name="T53" fmla="*/ 2147483646 h 247"/>
                <a:gd name="T54" fmla="*/ 2147483646 w 269"/>
                <a:gd name="T55" fmla="*/ 2147483646 h 247"/>
                <a:gd name="T56" fmla="*/ 2147483646 w 269"/>
                <a:gd name="T57" fmla="*/ 2147483646 h 247"/>
                <a:gd name="T58" fmla="*/ 2147483646 w 269"/>
                <a:gd name="T59" fmla="*/ 2147483646 h 247"/>
                <a:gd name="T60" fmla="*/ 2147483646 w 269"/>
                <a:gd name="T61" fmla="*/ 2147483646 h 247"/>
                <a:gd name="T62" fmla="*/ 2147483646 w 269"/>
                <a:gd name="T63" fmla="*/ 2147483646 h 247"/>
                <a:gd name="T64" fmla="*/ 2147483646 w 269"/>
                <a:gd name="T65" fmla="*/ 2147483646 h 247"/>
                <a:gd name="T66" fmla="*/ 2147483646 w 269"/>
                <a:gd name="T67" fmla="*/ 2147483646 h 247"/>
                <a:gd name="T68" fmla="*/ 2147483646 w 269"/>
                <a:gd name="T69" fmla="*/ 2147483646 h 247"/>
                <a:gd name="T70" fmla="*/ 2147483646 w 269"/>
                <a:gd name="T71" fmla="*/ 2147483646 h 247"/>
                <a:gd name="T72" fmla="*/ 2147483646 w 269"/>
                <a:gd name="T73" fmla="*/ 0 h 2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69" h="247">
                  <a:moveTo>
                    <a:pt x="195" y="0"/>
                  </a:moveTo>
                  <a:cubicBezTo>
                    <a:pt x="194" y="0"/>
                    <a:pt x="193" y="0"/>
                    <a:pt x="192" y="0"/>
                  </a:cubicBezTo>
                  <a:cubicBezTo>
                    <a:pt x="164" y="1"/>
                    <a:pt x="145" y="24"/>
                    <a:pt x="144" y="24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0" y="172"/>
                    <a:pt x="0" y="208"/>
                    <a:pt x="21" y="230"/>
                  </a:cubicBezTo>
                  <a:cubicBezTo>
                    <a:pt x="32" y="241"/>
                    <a:pt x="46" y="247"/>
                    <a:pt x="60" y="247"/>
                  </a:cubicBezTo>
                  <a:cubicBezTo>
                    <a:pt x="75" y="247"/>
                    <a:pt x="89" y="241"/>
                    <a:pt x="99" y="230"/>
                  </a:cubicBezTo>
                  <a:cubicBezTo>
                    <a:pt x="217" y="111"/>
                    <a:pt x="217" y="111"/>
                    <a:pt x="217" y="111"/>
                  </a:cubicBezTo>
                  <a:cubicBezTo>
                    <a:pt x="235" y="91"/>
                    <a:pt x="238" y="63"/>
                    <a:pt x="223" y="47"/>
                  </a:cubicBezTo>
                  <a:cubicBezTo>
                    <a:pt x="216" y="40"/>
                    <a:pt x="207" y="37"/>
                    <a:pt x="197" y="37"/>
                  </a:cubicBezTo>
                  <a:cubicBezTo>
                    <a:pt x="185" y="37"/>
                    <a:pt x="171" y="42"/>
                    <a:pt x="161" y="53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3" y="174"/>
                    <a:pt x="43" y="179"/>
                    <a:pt x="46" y="182"/>
                  </a:cubicBezTo>
                  <a:cubicBezTo>
                    <a:pt x="48" y="183"/>
                    <a:pt x="50" y="184"/>
                    <a:pt x="52" y="184"/>
                  </a:cubicBezTo>
                  <a:cubicBezTo>
                    <a:pt x="54" y="184"/>
                    <a:pt x="56" y="183"/>
                    <a:pt x="57" y="182"/>
                  </a:cubicBezTo>
                  <a:cubicBezTo>
                    <a:pt x="172" y="65"/>
                    <a:pt x="172" y="65"/>
                    <a:pt x="172" y="65"/>
                  </a:cubicBezTo>
                  <a:cubicBezTo>
                    <a:pt x="179" y="57"/>
                    <a:pt x="189" y="53"/>
                    <a:pt x="197" y="53"/>
                  </a:cubicBezTo>
                  <a:cubicBezTo>
                    <a:pt x="203" y="53"/>
                    <a:pt x="208" y="55"/>
                    <a:pt x="211" y="59"/>
                  </a:cubicBezTo>
                  <a:cubicBezTo>
                    <a:pt x="221" y="68"/>
                    <a:pt x="218" y="86"/>
                    <a:pt x="205" y="99"/>
                  </a:cubicBezTo>
                  <a:cubicBezTo>
                    <a:pt x="88" y="219"/>
                    <a:pt x="88" y="219"/>
                    <a:pt x="88" y="219"/>
                  </a:cubicBezTo>
                  <a:cubicBezTo>
                    <a:pt x="81" y="227"/>
                    <a:pt x="70" y="231"/>
                    <a:pt x="60" y="231"/>
                  </a:cubicBezTo>
                  <a:cubicBezTo>
                    <a:pt x="50" y="231"/>
                    <a:pt x="40" y="227"/>
                    <a:pt x="32" y="219"/>
                  </a:cubicBezTo>
                  <a:cubicBezTo>
                    <a:pt x="17" y="203"/>
                    <a:pt x="17" y="177"/>
                    <a:pt x="32" y="162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5"/>
                    <a:pt x="171" y="17"/>
                    <a:pt x="193" y="16"/>
                  </a:cubicBezTo>
                  <a:cubicBezTo>
                    <a:pt x="194" y="16"/>
                    <a:pt x="194" y="16"/>
                    <a:pt x="195" y="16"/>
                  </a:cubicBezTo>
                  <a:cubicBezTo>
                    <a:pt x="208" y="16"/>
                    <a:pt x="221" y="23"/>
                    <a:pt x="234" y="36"/>
                  </a:cubicBezTo>
                  <a:cubicBezTo>
                    <a:pt x="247" y="49"/>
                    <a:pt x="253" y="63"/>
                    <a:pt x="253" y="77"/>
                  </a:cubicBezTo>
                  <a:cubicBezTo>
                    <a:pt x="252" y="99"/>
                    <a:pt x="234" y="115"/>
                    <a:pt x="234" y="116"/>
                  </a:cubicBezTo>
                  <a:cubicBezTo>
                    <a:pt x="165" y="186"/>
                    <a:pt x="165" y="186"/>
                    <a:pt x="165" y="186"/>
                  </a:cubicBezTo>
                  <a:cubicBezTo>
                    <a:pt x="162" y="189"/>
                    <a:pt x="162" y="194"/>
                    <a:pt x="165" y="198"/>
                  </a:cubicBezTo>
                  <a:cubicBezTo>
                    <a:pt x="167" y="199"/>
                    <a:pt x="169" y="200"/>
                    <a:pt x="171" y="200"/>
                  </a:cubicBezTo>
                  <a:cubicBezTo>
                    <a:pt x="173" y="200"/>
                    <a:pt x="175" y="199"/>
                    <a:pt x="176" y="198"/>
                  </a:cubicBezTo>
                  <a:cubicBezTo>
                    <a:pt x="244" y="128"/>
                    <a:pt x="244" y="128"/>
                    <a:pt x="244" y="128"/>
                  </a:cubicBezTo>
                  <a:cubicBezTo>
                    <a:pt x="245" y="127"/>
                    <a:pt x="267" y="107"/>
                    <a:pt x="269" y="78"/>
                  </a:cubicBezTo>
                  <a:cubicBezTo>
                    <a:pt x="269" y="59"/>
                    <a:pt x="261" y="41"/>
                    <a:pt x="245" y="24"/>
                  </a:cubicBezTo>
                  <a:cubicBezTo>
                    <a:pt x="229" y="8"/>
                    <a:pt x="21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1" name="KSO_Shape"/>
            <p:cNvSpPr/>
            <p:nvPr>
              <p:custDataLst>
                <p:tags r:id="rId4"/>
              </p:custDataLst>
            </p:nvPr>
          </p:nvSpPr>
          <p:spPr bwMode="auto">
            <a:xfrm rot="2536428" flipH="1">
              <a:off x="10264467" y="4692367"/>
              <a:ext cx="555800" cy="487394"/>
            </a:xfrm>
            <a:custGeom>
              <a:avLst/>
              <a:gdLst>
                <a:gd name="T0" fmla="*/ 2147483646 w 269"/>
                <a:gd name="T1" fmla="*/ 0 h 247"/>
                <a:gd name="T2" fmla="*/ 2147483646 w 269"/>
                <a:gd name="T3" fmla="*/ 0 h 247"/>
                <a:gd name="T4" fmla="*/ 2147483646 w 269"/>
                <a:gd name="T5" fmla="*/ 2147483646 h 247"/>
                <a:gd name="T6" fmla="*/ 2147483646 w 269"/>
                <a:gd name="T7" fmla="*/ 2147483646 h 247"/>
                <a:gd name="T8" fmla="*/ 2147483646 w 269"/>
                <a:gd name="T9" fmla="*/ 2147483646 h 247"/>
                <a:gd name="T10" fmla="*/ 2147483646 w 269"/>
                <a:gd name="T11" fmla="*/ 2147483646 h 247"/>
                <a:gd name="T12" fmla="*/ 2147483646 w 269"/>
                <a:gd name="T13" fmla="*/ 2147483646 h 247"/>
                <a:gd name="T14" fmla="*/ 2147483646 w 269"/>
                <a:gd name="T15" fmla="*/ 2147483646 h 247"/>
                <a:gd name="T16" fmla="*/ 2147483646 w 269"/>
                <a:gd name="T17" fmla="*/ 2147483646 h 247"/>
                <a:gd name="T18" fmla="*/ 2147483646 w 269"/>
                <a:gd name="T19" fmla="*/ 2147483646 h 247"/>
                <a:gd name="T20" fmla="*/ 2147483646 w 269"/>
                <a:gd name="T21" fmla="*/ 2147483646 h 247"/>
                <a:gd name="T22" fmla="*/ 2147483646 w 269"/>
                <a:gd name="T23" fmla="*/ 2147483646 h 247"/>
                <a:gd name="T24" fmla="*/ 2147483646 w 269"/>
                <a:gd name="T25" fmla="*/ 2147483646 h 247"/>
                <a:gd name="T26" fmla="*/ 2147483646 w 269"/>
                <a:gd name="T27" fmla="*/ 2147483646 h 247"/>
                <a:gd name="T28" fmla="*/ 2147483646 w 269"/>
                <a:gd name="T29" fmla="*/ 2147483646 h 247"/>
                <a:gd name="T30" fmla="*/ 2147483646 w 269"/>
                <a:gd name="T31" fmla="*/ 2147483646 h 247"/>
                <a:gd name="T32" fmla="*/ 2147483646 w 269"/>
                <a:gd name="T33" fmla="*/ 2147483646 h 247"/>
                <a:gd name="T34" fmla="*/ 2147483646 w 269"/>
                <a:gd name="T35" fmla="*/ 2147483646 h 247"/>
                <a:gd name="T36" fmla="*/ 2147483646 w 269"/>
                <a:gd name="T37" fmla="*/ 2147483646 h 247"/>
                <a:gd name="T38" fmla="*/ 2147483646 w 269"/>
                <a:gd name="T39" fmla="*/ 2147483646 h 247"/>
                <a:gd name="T40" fmla="*/ 2147483646 w 269"/>
                <a:gd name="T41" fmla="*/ 2147483646 h 247"/>
                <a:gd name="T42" fmla="*/ 2147483646 w 269"/>
                <a:gd name="T43" fmla="*/ 2147483646 h 247"/>
                <a:gd name="T44" fmla="*/ 2147483646 w 269"/>
                <a:gd name="T45" fmla="*/ 2147483646 h 247"/>
                <a:gd name="T46" fmla="*/ 2147483646 w 269"/>
                <a:gd name="T47" fmla="*/ 2147483646 h 247"/>
                <a:gd name="T48" fmla="*/ 2147483646 w 269"/>
                <a:gd name="T49" fmla="*/ 2147483646 h 247"/>
                <a:gd name="T50" fmla="*/ 2147483646 w 269"/>
                <a:gd name="T51" fmla="*/ 2147483646 h 247"/>
                <a:gd name="T52" fmla="*/ 2147483646 w 269"/>
                <a:gd name="T53" fmla="*/ 2147483646 h 247"/>
                <a:gd name="T54" fmla="*/ 2147483646 w 269"/>
                <a:gd name="T55" fmla="*/ 2147483646 h 247"/>
                <a:gd name="T56" fmla="*/ 2147483646 w 269"/>
                <a:gd name="T57" fmla="*/ 2147483646 h 247"/>
                <a:gd name="T58" fmla="*/ 2147483646 w 269"/>
                <a:gd name="T59" fmla="*/ 2147483646 h 247"/>
                <a:gd name="T60" fmla="*/ 2147483646 w 269"/>
                <a:gd name="T61" fmla="*/ 2147483646 h 247"/>
                <a:gd name="T62" fmla="*/ 2147483646 w 269"/>
                <a:gd name="T63" fmla="*/ 2147483646 h 247"/>
                <a:gd name="T64" fmla="*/ 2147483646 w 269"/>
                <a:gd name="T65" fmla="*/ 2147483646 h 247"/>
                <a:gd name="T66" fmla="*/ 2147483646 w 269"/>
                <a:gd name="T67" fmla="*/ 2147483646 h 247"/>
                <a:gd name="T68" fmla="*/ 2147483646 w 269"/>
                <a:gd name="T69" fmla="*/ 2147483646 h 247"/>
                <a:gd name="T70" fmla="*/ 2147483646 w 269"/>
                <a:gd name="T71" fmla="*/ 2147483646 h 247"/>
                <a:gd name="T72" fmla="*/ 2147483646 w 269"/>
                <a:gd name="T73" fmla="*/ 0 h 247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69" h="247">
                  <a:moveTo>
                    <a:pt x="195" y="0"/>
                  </a:moveTo>
                  <a:cubicBezTo>
                    <a:pt x="194" y="0"/>
                    <a:pt x="193" y="0"/>
                    <a:pt x="192" y="0"/>
                  </a:cubicBezTo>
                  <a:cubicBezTo>
                    <a:pt x="164" y="1"/>
                    <a:pt x="145" y="24"/>
                    <a:pt x="144" y="24"/>
                  </a:cubicBezTo>
                  <a:cubicBezTo>
                    <a:pt x="21" y="150"/>
                    <a:pt x="21" y="150"/>
                    <a:pt x="21" y="150"/>
                  </a:cubicBezTo>
                  <a:cubicBezTo>
                    <a:pt x="0" y="172"/>
                    <a:pt x="0" y="208"/>
                    <a:pt x="21" y="230"/>
                  </a:cubicBezTo>
                  <a:cubicBezTo>
                    <a:pt x="32" y="241"/>
                    <a:pt x="46" y="247"/>
                    <a:pt x="60" y="247"/>
                  </a:cubicBezTo>
                  <a:cubicBezTo>
                    <a:pt x="75" y="247"/>
                    <a:pt x="89" y="241"/>
                    <a:pt x="99" y="230"/>
                  </a:cubicBezTo>
                  <a:cubicBezTo>
                    <a:pt x="217" y="111"/>
                    <a:pt x="217" y="111"/>
                    <a:pt x="217" y="111"/>
                  </a:cubicBezTo>
                  <a:cubicBezTo>
                    <a:pt x="235" y="91"/>
                    <a:pt x="238" y="63"/>
                    <a:pt x="223" y="47"/>
                  </a:cubicBezTo>
                  <a:cubicBezTo>
                    <a:pt x="216" y="40"/>
                    <a:pt x="207" y="37"/>
                    <a:pt x="197" y="37"/>
                  </a:cubicBezTo>
                  <a:cubicBezTo>
                    <a:pt x="185" y="37"/>
                    <a:pt x="171" y="42"/>
                    <a:pt x="161" y="53"/>
                  </a:cubicBezTo>
                  <a:cubicBezTo>
                    <a:pt x="46" y="170"/>
                    <a:pt x="46" y="170"/>
                    <a:pt x="46" y="170"/>
                  </a:cubicBezTo>
                  <a:cubicBezTo>
                    <a:pt x="43" y="174"/>
                    <a:pt x="43" y="179"/>
                    <a:pt x="46" y="182"/>
                  </a:cubicBezTo>
                  <a:cubicBezTo>
                    <a:pt x="48" y="183"/>
                    <a:pt x="50" y="184"/>
                    <a:pt x="52" y="184"/>
                  </a:cubicBezTo>
                  <a:cubicBezTo>
                    <a:pt x="54" y="184"/>
                    <a:pt x="56" y="183"/>
                    <a:pt x="57" y="182"/>
                  </a:cubicBezTo>
                  <a:cubicBezTo>
                    <a:pt x="172" y="65"/>
                    <a:pt x="172" y="65"/>
                    <a:pt x="172" y="65"/>
                  </a:cubicBezTo>
                  <a:cubicBezTo>
                    <a:pt x="179" y="57"/>
                    <a:pt x="189" y="53"/>
                    <a:pt x="197" y="53"/>
                  </a:cubicBezTo>
                  <a:cubicBezTo>
                    <a:pt x="203" y="53"/>
                    <a:pt x="208" y="55"/>
                    <a:pt x="211" y="59"/>
                  </a:cubicBezTo>
                  <a:cubicBezTo>
                    <a:pt x="221" y="68"/>
                    <a:pt x="218" y="86"/>
                    <a:pt x="205" y="99"/>
                  </a:cubicBezTo>
                  <a:cubicBezTo>
                    <a:pt x="88" y="219"/>
                    <a:pt x="88" y="219"/>
                    <a:pt x="88" y="219"/>
                  </a:cubicBezTo>
                  <a:cubicBezTo>
                    <a:pt x="81" y="227"/>
                    <a:pt x="70" y="231"/>
                    <a:pt x="60" y="231"/>
                  </a:cubicBezTo>
                  <a:cubicBezTo>
                    <a:pt x="50" y="231"/>
                    <a:pt x="40" y="227"/>
                    <a:pt x="32" y="219"/>
                  </a:cubicBezTo>
                  <a:cubicBezTo>
                    <a:pt x="17" y="203"/>
                    <a:pt x="17" y="177"/>
                    <a:pt x="32" y="162"/>
                  </a:cubicBezTo>
                  <a:cubicBezTo>
                    <a:pt x="156" y="35"/>
                    <a:pt x="156" y="35"/>
                    <a:pt x="156" y="35"/>
                  </a:cubicBezTo>
                  <a:cubicBezTo>
                    <a:pt x="156" y="35"/>
                    <a:pt x="171" y="17"/>
                    <a:pt x="193" y="16"/>
                  </a:cubicBezTo>
                  <a:cubicBezTo>
                    <a:pt x="194" y="16"/>
                    <a:pt x="194" y="16"/>
                    <a:pt x="195" y="16"/>
                  </a:cubicBezTo>
                  <a:cubicBezTo>
                    <a:pt x="208" y="16"/>
                    <a:pt x="221" y="23"/>
                    <a:pt x="234" y="36"/>
                  </a:cubicBezTo>
                  <a:cubicBezTo>
                    <a:pt x="247" y="49"/>
                    <a:pt x="253" y="63"/>
                    <a:pt x="253" y="77"/>
                  </a:cubicBezTo>
                  <a:cubicBezTo>
                    <a:pt x="252" y="99"/>
                    <a:pt x="234" y="115"/>
                    <a:pt x="234" y="116"/>
                  </a:cubicBezTo>
                  <a:cubicBezTo>
                    <a:pt x="165" y="186"/>
                    <a:pt x="165" y="186"/>
                    <a:pt x="165" y="186"/>
                  </a:cubicBezTo>
                  <a:cubicBezTo>
                    <a:pt x="162" y="189"/>
                    <a:pt x="162" y="194"/>
                    <a:pt x="165" y="198"/>
                  </a:cubicBezTo>
                  <a:cubicBezTo>
                    <a:pt x="167" y="199"/>
                    <a:pt x="169" y="200"/>
                    <a:pt x="171" y="200"/>
                  </a:cubicBezTo>
                  <a:cubicBezTo>
                    <a:pt x="173" y="200"/>
                    <a:pt x="175" y="199"/>
                    <a:pt x="176" y="198"/>
                  </a:cubicBezTo>
                  <a:cubicBezTo>
                    <a:pt x="244" y="128"/>
                    <a:pt x="244" y="128"/>
                    <a:pt x="244" y="128"/>
                  </a:cubicBezTo>
                  <a:cubicBezTo>
                    <a:pt x="245" y="127"/>
                    <a:pt x="267" y="107"/>
                    <a:pt x="269" y="78"/>
                  </a:cubicBezTo>
                  <a:cubicBezTo>
                    <a:pt x="269" y="59"/>
                    <a:pt x="261" y="41"/>
                    <a:pt x="245" y="24"/>
                  </a:cubicBezTo>
                  <a:cubicBezTo>
                    <a:pt x="229" y="8"/>
                    <a:pt x="212" y="0"/>
                    <a:pt x="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anchor="ctr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683201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各階段幼兒玩具的選擇</a:t>
            </a:r>
            <a:endParaRPr lang="zh-MO" altLang="en-US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29409" y="1573823"/>
            <a:ext cx="10515600" cy="4400917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altLang="zh-MO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6</a:t>
            </a:r>
            <a:r>
              <a:rPr lang="zh-CN" altLang="en-US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個月到</a:t>
            </a:r>
            <a:r>
              <a:rPr lang="en-US" altLang="zh-CN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歲：此時嬰幼兒喜歡用手拿著東西搖晃，或者放入口中咬，宜選擇無毒、不會破裂的橡皮製、木質玩具。</a:t>
            </a:r>
            <a:endParaRPr lang="en-US" altLang="zh-CN" b="1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MO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1-3</a:t>
            </a:r>
            <a:r>
              <a:rPr lang="zh-CN" altLang="en-US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歲：（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追、趕、跑、跳、碰觸</a:t>
            </a:r>
            <a:r>
              <a:rPr lang="zh-CN" altLang="en-US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的玩具）此階段為幼兒認知世界的重要時期，宜選擇堅固、能發聲、發光、能旋轉的物體或扮演類的物品。</a:t>
            </a:r>
            <a:endParaRPr lang="en-US" altLang="zh-CN" b="1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MO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3</a:t>
            </a:r>
            <a:r>
              <a:rPr lang="zh-CN" altLang="en-US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歲以上：（動手又動腦的玩具）此階段為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幼兒認知發展的時期</a:t>
            </a:r>
            <a:r>
              <a:rPr lang="zh-CN" altLang="en-US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，宜選擇</a:t>
            </a:r>
            <a:r>
              <a:rPr lang="zh-CN" alt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有變化、能反復創造的玩具</a:t>
            </a:r>
            <a:r>
              <a:rPr lang="zh-CN" altLang="en-US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。</a:t>
            </a:r>
            <a:endParaRPr lang="zh-MO" altLang="en-US" b="1" dirty="0">
              <a:latin typeface="Times New Roman" panose="02020603050405020304" pitchFamily="18" charset="0"/>
              <a:ea typeface="新細明體" panose="02020500000000000000" pitchFamily="18" charset="-120"/>
              <a:cs typeface="Times New Roman" panose="02020603050405020304" pitchFamily="18" charset="0"/>
            </a:endParaRPr>
          </a:p>
        </p:txBody>
      </p:sp>
      <p:pic>
        <p:nvPicPr>
          <p:cNvPr id="4" name="图片 7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5319" y="5049143"/>
            <a:ext cx="1714500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860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標題 1"/>
          <p:cNvSpPr txBox="1">
            <a:spLocks/>
          </p:cNvSpPr>
          <p:nvPr/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玩具到底有什麼功能？</a:t>
            </a:r>
            <a:endParaRPr lang="zh-MO" altLang="en-US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7" name="淚滴形 16"/>
          <p:cNvSpPr/>
          <p:nvPr/>
        </p:nvSpPr>
        <p:spPr>
          <a:xfrm>
            <a:off x="334609" y="1180989"/>
            <a:ext cx="1656400" cy="1579314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動作類</a:t>
            </a:r>
            <a:endParaRPr lang="en-US" altLang="zh-CN" sz="2400" b="1" dirty="0">
              <a:solidFill>
                <a:prstClr val="black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（球類、騎乘類）</a:t>
            </a:r>
            <a:endParaRPr lang="zh-MO" altLang="en-US" sz="2400" dirty="0">
              <a:solidFill>
                <a:prstClr val="black"/>
              </a:solidFill>
            </a:endParaRPr>
          </a:p>
        </p:txBody>
      </p:sp>
      <p:sp>
        <p:nvSpPr>
          <p:cNvPr id="42" name="淚滴形 41"/>
          <p:cNvSpPr/>
          <p:nvPr/>
        </p:nvSpPr>
        <p:spPr>
          <a:xfrm>
            <a:off x="190575" y="3052037"/>
            <a:ext cx="1656400" cy="1579314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操作類</a:t>
            </a:r>
            <a:endParaRPr lang="en-US" altLang="zh-CN" sz="2400" b="1" dirty="0">
              <a:solidFill>
                <a:prstClr val="black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（積木、穿線）</a:t>
            </a:r>
            <a:endParaRPr lang="zh-MO" altLang="en-US" sz="2400" dirty="0">
              <a:solidFill>
                <a:prstClr val="black"/>
              </a:solidFill>
            </a:endParaRPr>
          </a:p>
        </p:txBody>
      </p:sp>
      <p:sp>
        <p:nvSpPr>
          <p:cNvPr id="43" name="淚滴形 42"/>
          <p:cNvSpPr/>
          <p:nvPr/>
        </p:nvSpPr>
        <p:spPr>
          <a:xfrm>
            <a:off x="285862" y="5034597"/>
            <a:ext cx="1656400" cy="1579314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想像類</a:t>
            </a:r>
            <a:endParaRPr lang="en-US" altLang="zh-CN" sz="2400" b="1" dirty="0">
              <a:solidFill>
                <a:prstClr val="black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（角色扮演）</a:t>
            </a:r>
            <a:endParaRPr lang="zh-MO" altLang="en-US" sz="2400" dirty="0">
              <a:solidFill>
                <a:prstClr val="black"/>
              </a:solidFill>
            </a:endParaRPr>
          </a:p>
        </p:txBody>
      </p:sp>
      <p:sp>
        <p:nvSpPr>
          <p:cNvPr id="44" name="淚滴形 43"/>
          <p:cNvSpPr/>
          <p:nvPr/>
        </p:nvSpPr>
        <p:spPr>
          <a:xfrm>
            <a:off x="5600700" y="1187779"/>
            <a:ext cx="2073349" cy="1572525"/>
          </a:xfrm>
          <a:prstGeom prst="teardrop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規則類</a:t>
            </a:r>
            <a:endParaRPr lang="en-US" altLang="zh-CN" sz="2400" b="1" dirty="0">
              <a:solidFill>
                <a:prstClr val="black"/>
              </a:solidFill>
              <a:latin typeface="PMingLiU" panose="02020500000000000000" pitchFamily="18" charset="-120"/>
              <a:ea typeface="PMingLiU" panose="02020500000000000000" pitchFamily="18" charset="-120"/>
            </a:endParaRPr>
          </a:p>
          <a:p>
            <a:pPr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CN" altLang="en-US" sz="2400" b="1" dirty="0">
                <a:solidFill>
                  <a:prstClr val="black"/>
                </a:solidFill>
                <a:latin typeface="PMingLiU" panose="02020500000000000000" pitchFamily="18" charset="-120"/>
                <a:ea typeface="PMingLiU" panose="02020500000000000000" pitchFamily="18" charset="-120"/>
              </a:rPr>
              <a:t>（棋類、拼圖）</a:t>
            </a:r>
            <a:endParaRPr lang="zh-MO" altLang="en-US" sz="2400" dirty="0">
              <a:solidFill>
                <a:prstClr val="black"/>
              </a:solidFill>
            </a:endParaRPr>
          </a:p>
        </p:txBody>
      </p:sp>
      <p:sp>
        <p:nvSpPr>
          <p:cNvPr id="18" name="直線圖說文字 1 (加上框線和強調線) 17"/>
          <p:cNvSpPr/>
          <p:nvPr/>
        </p:nvSpPr>
        <p:spPr>
          <a:xfrm>
            <a:off x="2927235" y="1180988"/>
            <a:ext cx="2592625" cy="1371712"/>
          </a:xfrm>
          <a:prstGeom prst="accentBorderCallout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增加大肌肉的動作技巧，包括跑、跳、滾、拉、推。</a:t>
            </a:r>
          </a:p>
        </p:txBody>
      </p:sp>
      <p:sp>
        <p:nvSpPr>
          <p:cNvPr id="19" name="直線圖說文字 1 (加上框線和強調線) 18"/>
          <p:cNvSpPr/>
          <p:nvPr/>
        </p:nvSpPr>
        <p:spPr>
          <a:xfrm>
            <a:off x="2898259" y="2760304"/>
            <a:ext cx="2621601" cy="1570869"/>
          </a:xfrm>
          <a:prstGeom prst="accentBorderCallout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增加小肌肉的動作技巧，如按壓、抓握、敲打、堆疊、組合。</a:t>
            </a:r>
            <a:endParaRPr lang="en-US" altLang="zh-TW" sz="2400" b="1" dirty="0">
              <a:solidFill>
                <a:srgbClr val="000000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sp>
        <p:nvSpPr>
          <p:cNvPr id="24" name="直線圖說文字 1 (加上框線和強調線) 23"/>
          <p:cNvSpPr/>
          <p:nvPr/>
        </p:nvSpPr>
        <p:spPr>
          <a:xfrm>
            <a:off x="2919967" y="4847455"/>
            <a:ext cx="2599893" cy="1253623"/>
          </a:xfrm>
          <a:prstGeom prst="accentBorderCallout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從想像和模仿中增進對真實生活的瞭解。</a:t>
            </a:r>
          </a:p>
        </p:txBody>
      </p:sp>
      <p:sp>
        <p:nvSpPr>
          <p:cNvPr id="45" name="直線圖說文字 1 (加上框線和強調線) 44"/>
          <p:cNvSpPr/>
          <p:nvPr/>
        </p:nvSpPr>
        <p:spPr>
          <a:xfrm>
            <a:off x="8544592" y="1036972"/>
            <a:ext cx="2520607" cy="1383916"/>
          </a:xfrm>
          <a:prstGeom prst="accentBorderCallout1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rgbClr val="000000"/>
                </a:solidFill>
                <a:latin typeface="細明體" panose="02020509000000000000" pitchFamily="49" charset="-120"/>
                <a:ea typeface="細明體" panose="02020509000000000000" pitchFamily="49" charset="-120"/>
              </a:rPr>
              <a:t>增強形狀、空間、序列、整體與部分等邏輯感。</a:t>
            </a:r>
            <a:endParaRPr lang="zh-MO" altLang="en-US" sz="2400" dirty="0">
              <a:solidFill>
                <a:prstClr val="white"/>
              </a:solidFill>
              <a:latin typeface="細明體" panose="02020509000000000000" pitchFamily="49" charset="-120"/>
              <a:ea typeface="細明體" panose="02020509000000000000" pitchFamily="49" charset="-120"/>
            </a:endParaRPr>
          </a:p>
        </p:txBody>
      </p:sp>
      <p:pic>
        <p:nvPicPr>
          <p:cNvPr id="46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6954" y="4952993"/>
            <a:ext cx="2135046" cy="1994528"/>
          </a:xfrm>
          <a:prstGeom prst="rect">
            <a:avLst/>
          </a:prstGeom>
        </p:spPr>
      </p:pic>
      <p:sp>
        <p:nvSpPr>
          <p:cNvPr id="47" name="文字方塊 46"/>
          <p:cNvSpPr txBox="1"/>
          <p:nvPr/>
        </p:nvSpPr>
        <p:spPr>
          <a:xfrm>
            <a:off x="6384069" y="2924944"/>
            <a:ext cx="53292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但是，請思考：</a:t>
            </a:r>
            <a:endParaRPr lang="en-US" altLang="zh-CN" sz="3200" b="1" dirty="0">
              <a:solidFill>
                <a:prstClr val="black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是否一定需要購買玩具才能達到以上目的？</a:t>
            </a:r>
            <a:endParaRPr lang="zh-MO" altLang="en-US" sz="3200" b="1" dirty="0">
              <a:solidFill>
                <a:prstClr val="black"/>
              </a:solidFill>
              <a:latin typeface="新細明體" panose="02020500000000000000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683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64" y="4249039"/>
            <a:ext cx="215265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7575" y="3846741"/>
            <a:ext cx="19621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1675" y="1151602"/>
            <a:ext cx="2971800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椭圆 31"/>
          <p:cNvSpPr/>
          <p:nvPr/>
        </p:nvSpPr>
        <p:spPr>
          <a:xfrm>
            <a:off x="505184" y="1195008"/>
            <a:ext cx="3569103" cy="2614069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28078 w 687378"/>
              <a:gd name="connsiteY0" fmla="*/ 58090 h 647015"/>
              <a:gd name="connsiteX1" fmla="*/ 571432 w 687378"/>
              <a:gd name="connsiteY1" fmla="*/ 16673 h 647015"/>
              <a:gd name="connsiteX2" fmla="*/ 659670 w 687378"/>
              <a:gd name="connsiteY2" fmla="*/ 330492 h 647015"/>
              <a:gd name="connsiteX3" fmla="*/ 331423 w 687378"/>
              <a:gd name="connsiteY3" fmla="*/ 647015 h 647015"/>
              <a:gd name="connsiteX4" fmla="*/ 3176 w 687378"/>
              <a:gd name="connsiteY4" fmla="*/ 330492 h 647015"/>
              <a:gd name="connsiteX5" fmla="*/ 62645 w 687378"/>
              <a:gd name="connsiteY5" fmla="*/ 127576 h 647015"/>
              <a:gd name="connsiteX0" fmla="*/ 128078 w 677145"/>
              <a:gd name="connsiteY0" fmla="*/ 58090 h 663933"/>
              <a:gd name="connsiteX1" fmla="*/ 571432 w 677145"/>
              <a:gd name="connsiteY1" fmla="*/ 16673 h 663933"/>
              <a:gd name="connsiteX2" fmla="*/ 659670 w 677145"/>
              <a:gd name="connsiteY2" fmla="*/ 330492 h 663933"/>
              <a:gd name="connsiteX3" fmla="*/ 559815 w 677145"/>
              <a:gd name="connsiteY3" fmla="*/ 663933 h 663933"/>
              <a:gd name="connsiteX4" fmla="*/ 3176 w 677145"/>
              <a:gd name="connsiteY4" fmla="*/ 330492 h 663933"/>
              <a:gd name="connsiteX5" fmla="*/ 62645 w 677145"/>
              <a:gd name="connsiteY5" fmla="*/ 127576 h 663933"/>
              <a:gd name="connsiteX0" fmla="*/ 101940 w 644966"/>
              <a:gd name="connsiteY0" fmla="*/ 58090 h 685888"/>
              <a:gd name="connsiteX1" fmla="*/ 545294 w 644966"/>
              <a:gd name="connsiteY1" fmla="*/ 16673 h 685888"/>
              <a:gd name="connsiteX2" fmla="*/ 633532 w 644966"/>
              <a:gd name="connsiteY2" fmla="*/ 330492 h 685888"/>
              <a:gd name="connsiteX3" fmla="*/ 533677 w 644966"/>
              <a:gd name="connsiteY3" fmla="*/ 663933 h 685888"/>
              <a:gd name="connsiteX4" fmla="*/ 10874 w 644966"/>
              <a:gd name="connsiteY4" fmla="*/ 575801 h 685888"/>
              <a:gd name="connsiteX5" fmla="*/ 36507 w 644966"/>
              <a:gd name="connsiteY5" fmla="*/ 127576 h 685888"/>
              <a:gd name="connsiteX0" fmla="*/ 101940 w 642626"/>
              <a:gd name="connsiteY0" fmla="*/ 58090 h 654766"/>
              <a:gd name="connsiteX1" fmla="*/ 545294 w 642626"/>
              <a:gd name="connsiteY1" fmla="*/ 16673 h 654766"/>
              <a:gd name="connsiteX2" fmla="*/ 633532 w 642626"/>
              <a:gd name="connsiteY2" fmla="*/ 330492 h 654766"/>
              <a:gd name="connsiteX3" fmla="*/ 567513 w 642626"/>
              <a:gd name="connsiteY3" fmla="*/ 613179 h 654766"/>
              <a:gd name="connsiteX4" fmla="*/ 10874 w 642626"/>
              <a:gd name="connsiteY4" fmla="*/ 575801 h 654766"/>
              <a:gd name="connsiteX5" fmla="*/ 36507 w 642626"/>
              <a:gd name="connsiteY5" fmla="*/ 127576 h 654766"/>
              <a:gd name="connsiteX0" fmla="*/ 101940 w 642626"/>
              <a:gd name="connsiteY0" fmla="*/ 30477 h 627153"/>
              <a:gd name="connsiteX1" fmla="*/ 545294 w 642626"/>
              <a:gd name="connsiteY1" fmla="*/ 31354 h 627153"/>
              <a:gd name="connsiteX2" fmla="*/ 633532 w 642626"/>
              <a:gd name="connsiteY2" fmla="*/ 302879 h 627153"/>
              <a:gd name="connsiteX3" fmla="*/ 567513 w 642626"/>
              <a:gd name="connsiteY3" fmla="*/ 585566 h 627153"/>
              <a:gd name="connsiteX4" fmla="*/ 10874 w 642626"/>
              <a:gd name="connsiteY4" fmla="*/ 548188 h 627153"/>
              <a:gd name="connsiteX5" fmla="*/ 36507 w 642626"/>
              <a:gd name="connsiteY5" fmla="*/ 99963 h 627153"/>
              <a:gd name="connsiteX0" fmla="*/ 101940 w 641803"/>
              <a:gd name="connsiteY0" fmla="*/ 32533 h 629209"/>
              <a:gd name="connsiteX1" fmla="*/ 545294 w 641803"/>
              <a:gd name="connsiteY1" fmla="*/ 33410 h 629209"/>
              <a:gd name="connsiteX2" fmla="*/ 633532 w 641803"/>
              <a:gd name="connsiteY2" fmla="*/ 304935 h 629209"/>
              <a:gd name="connsiteX3" fmla="*/ 567513 w 641803"/>
              <a:gd name="connsiteY3" fmla="*/ 587622 h 629209"/>
              <a:gd name="connsiteX4" fmla="*/ 10874 w 641803"/>
              <a:gd name="connsiteY4" fmla="*/ 550244 h 629209"/>
              <a:gd name="connsiteX5" fmla="*/ 36507 w 641803"/>
              <a:gd name="connsiteY5" fmla="*/ 102019 h 629209"/>
              <a:gd name="connsiteX0" fmla="*/ 93785 w 633648"/>
              <a:gd name="connsiteY0" fmla="*/ 32533 h 629209"/>
              <a:gd name="connsiteX1" fmla="*/ 537139 w 633648"/>
              <a:gd name="connsiteY1" fmla="*/ 33410 h 629209"/>
              <a:gd name="connsiteX2" fmla="*/ 625377 w 633648"/>
              <a:gd name="connsiteY2" fmla="*/ 304935 h 629209"/>
              <a:gd name="connsiteX3" fmla="*/ 559358 w 633648"/>
              <a:gd name="connsiteY3" fmla="*/ 587622 h 629209"/>
              <a:gd name="connsiteX4" fmla="*/ 2719 w 633648"/>
              <a:gd name="connsiteY4" fmla="*/ 550244 h 629209"/>
              <a:gd name="connsiteX5" fmla="*/ 28352 w 633648"/>
              <a:gd name="connsiteY5" fmla="*/ 102019 h 629209"/>
              <a:gd name="connsiteX0" fmla="*/ 103603 w 643466"/>
              <a:gd name="connsiteY0" fmla="*/ 32533 h 629209"/>
              <a:gd name="connsiteX1" fmla="*/ 546957 w 643466"/>
              <a:gd name="connsiteY1" fmla="*/ 33410 h 629209"/>
              <a:gd name="connsiteX2" fmla="*/ 635195 w 643466"/>
              <a:gd name="connsiteY2" fmla="*/ 304935 h 629209"/>
              <a:gd name="connsiteX3" fmla="*/ 569176 w 643466"/>
              <a:gd name="connsiteY3" fmla="*/ 587622 h 629209"/>
              <a:gd name="connsiteX4" fmla="*/ 12537 w 643466"/>
              <a:gd name="connsiteY4" fmla="*/ 550244 h 629209"/>
              <a:gd name="connsiteX5" fmla="*/ 4334 w 643466"/>
              <a:gd name="connsiteY5" fmla="*/ 102019 h 629209"/>
              <a:gd name="connsiteX0" fmla="*/ 103603 w 643466"/>
              <a:gd name="connsiteY0" fmla="*/ 32533 h 613248"/>
              <a:gd name="connsiteX1" fmla="*/ 546957 w 643466"/>
              <a:gd name="connsiteY1" fmla="*/ 33410 h 613248"/>
              <a:gd name="connsiteX2" fmla="*/ 635195 w 643466"/>
              <a:gd name="connsiteY2" fmla="*/ 304935 h 613248"/>
              <a:gd name="connsiteX3" fmla="*/ 569176 w 643466"/>
              <a:gd name="connsiteY3" fmla="*/ 587622 h 613248"/>
              <a:gd name="connsiteX4" fmla="*/ 12537 w 643466"/>
              <a:gd name="connsiteY4" fmla="*/ 518643 h 613248"/>
              <a:gd name="connsiteX5" fmla="*/ 4334 w 643466"/>
              <a:gd name="connsiteY5" fmla="*/ 102019 h 613248"/>
              <a:gd name="connsiteX0" fmla="*/ 103603 w 622280"/>
              <a:gd name="connsiteY0" fmla="*/ 51723 h 632438"/>
              <a:gd name="connsiteX1" fmla="*/ 546957 w 622280"/>
              <a:gd name="connsiteY1" fmla="*/ 52600 h 632438"/>
              <a:gd name="connsiteX2" fmla="*/ 569176 w 622280"/>
              <a:gd name="connsiteY2" fmla="*/ 606812 h 632438"/>
              <a:gd name="connsiteX3" fmla="*/ 12537 w 622280"/>
              <a:gd name="connsiteY3" fmla="*/ 537833 h 632438"/>
              <a:gd name="connsiteX4" fmla="*/ 4334 w 622280"/>
              <a:gd name="connsiteY4" fmla="*/ 121209 h 632438"/>
              <a:gd name="connsiteX0" fmla="*/ 103603 w 640916"/>
              <a:gd name="connsiteY0" fmla="*/ 51277 h 628066"/>
              <a:gd name="connsiteX1" fmla="*/ 546957 w 640916"/>
              <a:gd name="connsiteY1" fmla="*/ 52154 h 628066"/>
              <a:gd name="connsiteX2" fmla="*/ 595444 w 640916"/>
              <a:gd name="connsiteY2" fmla="*/ 600046 h 628066"/>
              <a:gd name="connsiteX3" fmla="*/ 12537 w 640916"/>
              <a:gd name="connsiteY3" fmla="*/ 537387 h 628066"/>
              <a:gd name="connsiteX4" fmla="*/ 4334 w 640916"/>
              <a:gd name="connsiteY4" fmla="*/ 120763 h 628066"/>
              <a:gd name="connsiteX0" fmla="*/ 103603 w 629940"/>
              <a:gd name="connsiteY0" fmla="*/ 26437 h 603226"/>
              <a:gd name="connsiteX1" fmla="*/ 546957 w 629940"/>
              <a:gd name="connsiteY1" fmla="*/ 27314 h 603226"/>
              <a:gd name="connsiteX2" fmla="*/ 595444 w 629940"/>
              <a:gd name="connsiteY2" fmla="*/ 575206 h 603226"/>
              <a:gd name="connsiteX3" fmla="*/ 12537 w 629940"/>
              <a:gd name="connsiteY3" fmla="*/ 512547 h 603226"/>
              <a:gd name="connsiteX4" fmla="*/ 4334 w 629940"/>
              <a:gd name="connsiteY4" fmla="*/ 95923 h 603226"/>
              <a:gd name="connsiteX0" fmla="*/ 103603 w 651443"/>
              <a:gd name="connsiteY0" fmla="*/ 20041 h 614843"/>
              <a:gd name="connsiteX1" fmla="*/ 608249 w 651443"/>
              <a:gd name="connsiteY1" fmla="*/ 39879 h 614843"/>
              <a:gd name="connsiteX2" fmla="*/ 595444 w 651443"/>
              <a:gd name="connsiteY2" fmla="*/ 568810 h 614843"/>
              <a:gd name="connsiteX3" fmla="*/ 12537 w 651443"/>
              <a:gd name="connsiteY3" fmla="*/ 506151 h 614843"/>
              <a:gd name="connsiteX4" fmla="*/ 4334 w 651443"/>
              <a:gd name="connsiteY4" fmla="*/ 89527 h 614843"/>
              <a:gd name="connsiteX0" fmla="*/ 103603 w 640788"/>
              <a:gd name="connsiteY0" fmla="*/ 20041 h 614843"/>
              <a:gd name="connsiteX1" fmla="*/ 581981 w 640788"/>
              <a:gd name="connsiteY1" fmla="*/ 39879 h 614843"/>
              <a:gd name="connsiteX2" fmla="*/ 595444 w 640788"/>
              <a:gd name="connsiteY2" fmla="*/ 568810 h 614843"/>
              <a:gd name="connsiteX3" fmla="*/ 12537 w 640788"/>
              <a:gd name="connsiteY3" fmla="*/ 506151 h 614843"/>
              <a:gd name="connsiteX4" fmla="*/ 4334 w 640788"/>
              <a:gd name="connsiteY4" fmla="*/ 89527 h 614843"/>
              <a:gd name="connsiteX0" fmla="*/ 103603 w 673655"/>
              <a:gd name="connsiteY0" fmla="*/ 38763 h 618146"/>
              <a:gd name="connsiteX1" fmla="*/ 581981 w 673655"/>
              <a:gd name="connsiteY1" fmla="*/ 58601 h 618146"/>
              <a:gd name="connsiteX2" fmla="*/ 621713 w 673655"/>
              <a:gd name="connsiteY2" fmla="*/ 562250 h 618146"/>
              <a:gd name="connsiteX3" fmla="*/ 12537 w 673655"/>
              <a:gd name="connsiteY3" fmla="*/ 524873 h 618146"/>
              <a:gd name="connsiteX4" fmla="*/ 4334 w 673655"/>
              <a:gd name="connsiteY4" fmla="*/ 108249 h 618146"/>
              <a:gd name="connsiteX0" fmla="*/ 103603 w 654750"/>
              <a:gd name="connsiteY0" fmla="*/ 38763 h 605787"/>
              <a:gd name="connsiteX1" fmla="*/ 581981 w 654750"/>
              <a:gd name="connsiteY1" fmla="*/ 58601 h 605787"/>
              <a:gd name="connsiteX2" fmla="*/ 621713 w 654750"/>
              <a:gd name="connsiteY2" fmla="*/ 562250 h 605787"/>
              <a:gd name="connsiteX3" fmla="*/ 12537 w 654750"/>
              <a:gd name="connsiteY3" fmla="*/ 524873 h 605787"/>
              <a:gd name="connsiteX4" fmla="*/ 4334 w 654750"/>
              <a:gd name="connsiteY4" fmla="*/ 108249 h 605787"/>
              <a:gd name="connsiteX0" fmla="*/ 103603 w 643734"/>
              <a:gd name="connsiteY0" fmla="*/ 31800 h 598824"/>
              <a:gd name="connsiteX1" fmla="*/ 581981 w 643734"/>
              <a:gd name="connsiteY1" fmla="*/ 51638 h 598824"/>
              <a:gd name="connsiteX2" fmla="*/ 621713 w 643734"/>
              <a:gd name="connsiteY2" fmla="*/ 555287 h 598824"/>
              <a:gd name="connsiteX3" fmla="*/ 12537 w 643734"/>
              <a:gd name="connsiteY3" fmla="*/ 517910 h 598824"/>
              <a:gd name="connsiteX4" fmla="*/ 4334 w 643734"/>
              <a:gd name="connsiteY4" fmla="*/ 101286 h 598824"/>
              <a:gd name="connsiteX0" fmla="*/ 103603 w 643734"/>
              <a:gd name="connsiteY0" fmla="*/ 24551 h 591575"/>
              <a:gd name="connsiteX1" fmla="*/ 581981 w 643734"/>
              <a:gd name="connsiteY1" fmla="*/ 44389 h 591575"/>
              <a:gd name="connsiteX2" fmla="*/ 621713 w 643734"/>
              <a:gd name="connsiteY2" fmla="*/ 548038 h 591575"/>
              <a:gd name="connsiteX3" fmla="*/ 12537 w 643734"/>
              <a:gd name="connsiteY3" fmla="*/ 510661 h 591575"/>
              <a:gd name="connsiteX4" fmla="*/ 4334 w 643734"/>
              <a:gd name="connsiteY4" fmla="*/ 94037 h 591575"/>
              <a:gd name="connsiteX0" fmla="*/ 103603 w 643734"/>
              <a:gd name="connsiteY0" fmla="*/ 20135 h 587159"/>
              <a:gd name="connsiteX1" fmla="*/ 581981 w 643734"/>
              <a:gd name="connsiteY1" fmla="*/ 39973 h 587159"/>
              <a:gd name="connsiteX2" fmla="*/ 621713 w 643734"/>
              <a:gd name="connsiteY2" fmla="*/ 543622 h 587159"/>
              <a:gd name="connsiteX3" fmla="*/ 12537 w 643734"/>
              <a:gd name="connsiteY3" fmla="*/ 506245 h 587159"/>
              <a:gd name="connsiteX4" fmla="*/ 4334 w 643734"/>
              <a:gd name="connsiteY4" fmla="*/ 89621 h 587159"/>
              <a:gd name="connsiteX0" fmla="*/ 51067 w 657504"/>
              <a:gd name="connsiteY0" fmla="*/ 31623 h 592327"/>
              <a:gd name="connsiteX1" fmla="*/ 581981 w 657504"/>
              <a:gd name="connsiteY1" fmla="*/ 45141 h 592327"/>
              <a:gd name="connsiteX2" fmla="*/ 621713 w 657504"/>
              <a:gd name="connsiteY2" fmla="*/ 548790 h 592327"/>
              <a:gd name="connsiteX3" fmla="*/ 12537 w 657504"/>
              <a:gd name="connsiteY3" fmla="*/ 511413 h 592327"/>
              <a:gd name="connsiteX4" fmla="*/ 4334 w 657504"/>
              <a:gd name="connsiteY4" fmla="*/ 94789 h 592327"/>
              <a:gd name="connsiteX0" fmla="*/ 51067 w 676118"/>
              <a:gd name="connsiteY0" fmla="*/ 31623 h 604686"/>
              <a:gd name="connsiteX1" fmla="*/ 581981 w 676118"/>
              <a:gd name="connsiteY1" fmla="*/ 45141 h 604686"/>
              <a:gd name="connsiteX2" fmla="*/ 621713 w 676118"/>
              <a:gd name="connsiteY2" fmla="*/ 548790 h 604686"/>
              <a:gd name="connsiteX3" fmla="*/ 12537 w 676118"/>
              <a:gd name="connsiteY3" fmla="*/ 511413 h 604686"/>
              <a:gd name="connsiteX4" fmla="*/ 4334 w 676118"/>
              <a:gd name="connsiteY4" fmla="*/ 94789 h 604686"/>
              <a:gd name="connsiteX0" fmla="*/ 51067 w 659741"/>
              <a:gd name="connsiteY0" fmla="*/ 18182 h 591245"/>
              <a:gd name="connsiteX1" fmla="*/ 581981 w 659741"/>
              <a:gd name="connsiteY1" fmla="*/ 31700 h 591245"/>
              <a:gd name="connsiteX2" fmla="*/ 621713 w 659741"/>
              <a:gd name="connsiteY2" fmla="*/ 535349 h 591245"/>
              <a:gd name="connsiteX3" fmla="*/ 12537 w 659741"/>
              <a:gd name="connsiteY3" fmla="*/ 497972 h 591245"/>
              <a:gd name="connsiteX4" fmla="*/ 4334 w 659741"/>
              <a:gd name="connsiteY4" fmla="*/ 81348 h 591245"/>
              <a:gd name="connsiteX0" fmla="*/ 51067 w 671131"/>
              <a:gd name="connsiteY0" fmla="*/ 18182 h 591245"/>
              <a:gd name="connsiteX1" fmla="*/ 617005 w 671131"/>
              <a:gd name="connsiteY1" fmla="*/ 31700 h 591245"/>
              <a:gd name="connsiteX2" fmla="*/ 621713 w 671131"/>
              <a:gd name="connsiteY2" fmla="*/ 535349 h 591245"/>
              <a:gd name="connsiteX3" fmla="*/ 12537 w 671131"/>
              <a:gd name="connsiteY3" fmla="*/ 497972 h 591245"/>
              <a:gd name="connsiteX4" fmla="*/ 4334 w 671131"/>
              <a:gd name="connsiteY4" fmla="*/ 81348 h 591245"/>
              <a:gd name="connsiteX0" fmla="*/ 51067 w 648099"/>
              <a:gd name="connsiteY0" fmla="*/ 18182 h 578886"/>
              <a:gd name="connsiteX1" fmla="*/ 617005 w 648099"/>
              <a:gd name="connsiteY1" fmla="*/ 31700 h 578886"/>
              <a:gd name="connsiteX2" fmla="*/ 621713 w 648099"/>
              <a:gd name="connsiteY2" fmla="*/ 535349 h 578886"/>
              <a:gd name="connsiteX3" fmla="*/ 12537 w 648099"/>
              <a:gd name="connsiteY3" fmla="*/ 497972 h 578886"/>
              <a:gd name="connsiteX4" fmla="*/ 4334 w 648099"/>
              <a:gd name="connsiteY4" fmla="*/ 81348 h 578886"/>
              <a:gd name="connsiteX0" fmla="*/ 51067 w 648099"/>
              <a:gd name="connsiteY0" fmla="*/ 18182 h 565791"/>
              <a:gd name="connsiteX1" fmla="*/ 617005 w 648099"/>
              <a:gd name="connsiteY1" fmla="*/ 31700 h 565791"/>
              <a:gd name="connsiteX2" fmla="*/ 621713 w 648099"/>
              <a:gd name="connsiteY2" fmla="*/ 535349 h 565791"/>
              <a:gd name="connsiteX3" fmla="*/ 12537 w 648099"/>
              <a:gd name="connsiteY3" fmla="*/ 497972 h 565791"/>
              <a:gd name="connsiteX4" fmla="*/ 4334 w 648099"/>
              <a:gd name="connsiteY4" fmla="*/ 81348 h 56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black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5" name="TextBox 47"/>
          <p:cNvSpPr txBox="1"/>
          <p:nvPr/>
        </p:nvSpPr>
        <p:spPr>
          <a:xfrm>
            <a:off x="505185" y="1500754"/>
            <a:ext cx="35691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找洞洞（操作類）</a:t>
            </a:r>
            <a:endParaRPr lang="en-US" altLang="zh-CN" sz="2400" b="1" dirty="0">
              <a:solidFill>
                <a:prstClr val="black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algn="ctr"/>
            <a:r>
              <a:rPr lang="zh-CN" altLang="en-US" sz="2400" b="1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利用廢舊的紙箱，剪開若干個洞，可以讓孩子伸手進去，並打開箱子看到自己伸進盒子內的手指</a:t>
            </a:r>
            <a:endParaRPr lang="en-US" altLang="zh-CN" sz="2400" b="1" dirty="0">
              <a:solidFill>
                <a:prstClr val="black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algn="ctr"/>
            <a:endParaRPr lang="en-US" sz="2400" b="1" dirty="0">
              <a:solidFill>
                <a:prstClr val="black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1" name="椭圆 31"/>
          <p:cNvSpPr/>
          <p:nvPr/>
        </p:nvSpPr>
        <p:spPr>
          <a:xfrm>
            <a:off x="2657836" y="4059678"/>
            <a:ext cx="3569103" cy="2614069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28078 w 687378"/>
              <a:gd name="connsiteY0" fmla="*/ 58090 h 647015"/>
              <a:gd name="connsiteX1" fmla="*/ 571432 w 687378"/>
              <a:gd name="connsiteY1" fmla="*/ 16673 h 647015"/>
              <a:gd name="connsiteX2" fmla="*/ 659670 w 687378"/>
              <a:gd name="connsiteY2" fmla="*/ 330492 h 647015"/>
              <a:gd name="connsiteX3" fmla="*/ 331423 w 687378"/>
              <a:gd name="connsiteY3" fmla="*/ 647015 h 647015"/>
              <a:gd name="connsiteX4" fmla="*/ 3176 w 687378"/>
              <a:gd name="connsiteY4" fmla="*/ 330492 h 647015"/>
              <a:gd name="connsiteX5" fmla="*/ 62645 w 687378"/>
              <a:gd name="connsiteY5" fmla="*/ 127576 h 647015"/>
              <a:gd name="connsiteX0" fmla="*/ 128078 w 677145"/>
              <a:gd name="connsiteY0" fmla="*/ 58090 h 663933"/>
              <a:gd name="connsiteX1" fmla="*/ 571432 w 677145"/>
              <a:gd name="connsiteY1" fmla="*/ 16673 h 663933"/>
              <a:gd name="connsiteX2" fmla="*/ 659670 w 677145"/>
              <a:gd name="connsiteY2" fmla="*/ 330492 h 663933"/>
              <a:gd name="connsiteX3" fmla="*/ 559815 w 677145"/>
              <a:gd name="connsiteY3" fmla="*/ 663933 h 663933"/>
              <a:gd name="connsiteX4" fmla="*/ 3176 w 677145"/>
              <a:gd name="connsiteY4" fmla="*/ 330492 h 663933"/>
              <a:gd name="connsiteX5" fmla="*/ 62645 w 677145"/>
              <a:gd name="connsiteY5" fmla="*/ 127576 h 663933"/>
              <a:gd name="connsiteX0" fmla="*/ 101940 w 644966"/>
              <a:gd name="connsiteY0" fmla="*/ 58090 h 685888"/>
              <a:gd name="connsiteX1" fmla="*/ 545294 w 644966"/>
              <a:gd name="connsiteY1" fmla="*/ 16673 h 685888"/>
              <a:gd name="connsiteX2" fmla="*/ 633532 w 644966"/>
              <a:gd name="connsiteY2" fmla="*/ 330492 h 685888"/>
              <a:gd name="connsiteX3" fmla="*/ 533677 w 644966"/>
              <a:gd name="connsiteY3" fmla="*/ 663933 h 685888"/>
              <a:gd name="connsiteX4" fmla="*/ 10874 w 644966"/>
              <a:gd name="connsiteY4" fmla="*/ 575801 h 685888"/>
              <a:gd name="connsiteX5" fmla="*/ 36507 w 644966"/>
              <a:gd name="connsiteY5" fmla="*/ 127576 h 685888"/>
              <a:gd name="connsiteX0" fmla="*/ 101940 w 642626"/>
              <a:gd name="connsiteY0" fmla="*/ 58090 h 654766"/>
              <a:gd name="connsiteX1" fmla="*/ 545294 w 642626"/>
              <a:gd name="connsiteY1" fmla="*/ 16673 h 654766"/>
              <a:gd name="connsiteX2" fmla="*/ 633532 w 642626"/>
              <a:gd name="connsiteY2" fmla="*/ 330492 h 654766"/>
              <a:gd name="connsiteX3" fmla="*/ 567513 w 642626"/>
              <a:gd name="connsiteY3" fmla="*/ 613179 h 654766"/>
              <a:gd name="connsiteX4" fmla="*/ 10874 w 642626"/>
              <a:gd name="connsiteY4" fmla="*/ 575801 h 654766"/>
              <a:gd name="connsiteX5" fmla="*/ 36507 w 642626"/>
              <a:gd name="connsiteY5" fmla="*/ 127576 h 654766"/>
              <a:gd name="connsiteX0" fmla="*/ 101940 w 642626"/>
              <a:gd name="connsiteY0" fmla="*/ 30477 h 627153"/>
              <a:gd name="connsiteX1" fmla="*/ 545294 w 642626"/>
              <a:gd name="connsiteY1" fmla="*/ 31354 h 627153"/>
              <a:gd name="connsiteX2" fmla="*/ 633532 w 642626"/>
              <a:gd name="connsiteY2" fmla="*/ 302879 h 627153"/>
              <a:gd name="connsiteX3" fmla="*/ 567513 w 642626"/>
              <a:gd name="connsiteY3" fmla="*/ 585566 h 627153"/>
              <a:gd name="connsiteX4" fmla="*/ 10874 w 642626"/>
              <a:gd name="connsiteY4" fmla="*/ 548188 h 627153"/>
              <a:gd name="connsiteX5" fmla="*/ 36507 w 642626"/>
              <a:gd name="connsiteY5" fmla="*/ 99963 h 627153"/>
              <a:gd name="connsiteX0" fmla="*/ 101940 w 641803"/>
              <a:gd name="connsiteY0" fmla="*/ 32533 h 629209"/>
              <a:gd name="connsiteX1" fmla="*/ 545294 w 641803"/>
              <a:gd name="connsiteY1" fmla="*/ 33410 h 629209"/>
              <a:gd name="connsiteX2" fmla="*/ 633532 w 641803"/>
              <a:gd name="connsiteY2" fmla="*/ 304935 h 629209"/>
              <a:gd name="connsiteX3" fmla="*/ 567513 w 641803"/>
              <a:gd name="connsiteY3" fmla="*/ 587622 h 629209"/>
              <a:gd name="connsiteX4" fmla="*/ 10874 w 641803"/>
              <a:gd name="connsiteY4" fmla="*/ 550244 h 629209"/>
              <a:gd name="connsiteX5" fmla="*/ 36507 w 641803"/>
              <a:gd name="connsiteY5" fmla="*/ 102019 h 629209"/>
              <a:gd name="connsiteX0" fmla="*/ 93785 w 633648"/>
              <a:gd name="connsiteY0" fmla="*/ 32533 h 629209"/>
              <a:gd name="connsiteX1" fmla="*/ 537139 w 633648"/>
              <a:gd name="connsiteY1" fmla="*/ 33410 h 629209"/>
              <a:gd name="connsiteX2" fmla="*/ 625377 w 633648"/>
              <a:gd name="connsiteY2" fmla="*/ 304935 h 629209"/>
              <a:gd name="connsiteX3" fmla="*/ 559358 w 633648"/>
              <a:gd name="connsiteY3" fmla="*/ 587622 h 629209"/>
              <a:gd name="connsiteX4" fmla="*/ 2719 w 633648"/>
              <a:gd name="connsiteY4" fmla="*/ 550244 h 629209"/>
              <a:gd name="connsiteX5" fmla="*/ 28352 w 633648"/>
              <a:gd name="connsiteY5" fmla="*/ 102019 h 629209"/>
              <a:gd name="connsiteX0" fmla="*/ 103603 w 643466"/>
              <a:gd name="connsiteY0" fmla="*/ 32533 h 629209"/>
              <a:gd name="connsiteX1" fmla="*/ 546957 w 643466"/>
              <a:gd name="connsiteY1" fmla="*/ 33410 h 629209"/>
              <a:gd name="connsiteX2" fmla="*/ 635195 w 643466"/>
              <a:gd name="connsiteY2" fmla="*/ 304935 h 629209"/>
              <a:gd name="connsiteX3" fmla="*/ 569176 w 643466"/>
              <a:gd name="connsiteY3" fmla="*/ 587622 h 629209"/>
              <a:gd name="connsiteX4" fmla="*/ 12537 w 643466"/>
              <a:gd name="connsiteY4" fmla="*/ 550244 h 629209"/>
              <a:gd name="connsiteX5" fmla="*/ 4334 w 643466"/>
              <a:gd name="connsiteY5" fmla="*/ 102019 h 629209"/>
              <a:gd name="connsiteX0" fmla="*/ 103603 w 643466"/>
              <a:gd name="connsiteY0" fmla="*/ 32533 h 613248"/>
              <a:gd name="connsiteX1" fmla="*/ 546957 w 643466"/>
              <a:gd name="connsiteY1" fmla="*/ 33410 h 613248"/>
              <a:gd name="connsiteX2" fmla="*/ 635195 w 643466"/>
              <a:gd name="connsiteY2" fmla="*/ 304935 h 613248"/>
              <a:gd name="connsiteX3" fmla="*/ 569176 w 643466"/>
              <a:gd name="connsiteY3" fmla="*/ 587622 h 613248"/>
              <a:gd name="connsiteX4" fmla="*/ 12537 w 643466"/>
              <a:gd name="connsiteY4" fmla="*/ 518643 h 613248"/>
              <a:gd name="connsiteX5" fmla="*/ 4334 w 643466"/>
              <a:gd name="connsiteY5" fmla="*/ 102019 h 613248"/>
              <a:gd name="connsiteX0" fmla="*/ 103603 w 622280"/>
              <a:gd name="connsiteY0" fmla="*/ 51723 h 632438"/>
              <a:gd name="connsiteX1" fmla="*/ 546957 w 622280"/>
              <a:gd name="connsiteY1" fmla="*/ 52600 h 632438"/>
              <a:gd name="connsiteX2" fmla="*/ 569176 w 622280"/>
              <a:gd name="connsiteY2" fmla="*/ 606812 h 632438"/>
              <a:gd name="connsiteX3" fmla="*/ 12537 w 622280"/>
              <a:gd name="connsiteY3" fmla="*/ 537833 h 632438"/>
              <a:gd name="connsiteX4" fmla="*/ 4334 w 622280"/>
              <a:gd name="connsiteY4" fmla="*/ 121209 h 632438"/>
              <a:gd name="connsiteX0" fmla="*/ 103603 w 640916"/>
              <a:gd name="connsiteY0" fmla="*/ 51277 h 628066"/>
              <a:gd name="connsiteX1" fmla="*/ 546957 w 640916"/>
              <a:gd name="connsiteY1" fmla="*/ 52154 h 628066"/>
              <a:gd name="connsiteX2" fmla="*/ 595444 w 640916"/>
              <a:gd name="connsiteY2" fmla="*/ 600046 h 628066"/>
              <a:gd name="connsiteX3" fmla="*/ 12537 w 640916"/>
              <a:gd name="connsiteY3" fmla="*/ 537387 h 628066"/>
              <a:gd name="connsiteX4" fmla="*/ 4334 w 640916"/>
              <a:gd name="connsiteY4" fmla="*/ 120763 h 628066"/>
              <a:gd name="connsiteX0" fmla="*/ 103603 w 629940"/>
              <a:gd name="connsiteY0" fmla="*/ 26437 h 603226"/>
              <a:gd name="connsiteX1" fmla="*/ 546957 w 629940"/>
              <a:gd name="connsiteY1" fmla="*/ 27314 h 603226"/>
              <a:gd name="connsiteX2" fmla="*/ 595444 w 629940"/>
              <a:gd name="connsiteY2" fmla="*/ 575206 h 603226"/>
              <a:gd name="connsiteX3" fmla="*/ 12537 w 629940"/>
              <a:gd name="connsiteY3" fmla="*/ 512547 h 603226"/>
              <a:gd name="connsiteX4" fmla="*/ 4334 w 629940"/>
              <a:gd name="connsiteY4" fmla="*/ 95923 h 603226"/>
              <a:gd name="connsiteX0" fmla="*/ 103603 w 651443"/>
              <a:gd name="connsiteY0" fmla="*/ 20041 h 614843"/>
              <a:gd name="connsiteX1" fmla="*/ 608249 w 651443"/>
              <a:gd name="connsiteY1" fmla="*/ 39879 h 614843"/>
              <a:gd name="connsiteX2" fmla="*/ 595444 w 651443"/>
              <a:gd name="connsiteY2" fmla="*/ 568810 h 614843"/>
              <a:gd name="connsiteX3" fmla="*/ 12537 w 651443"/>
              <a:gd name="connsiteY3" fmla="*/ 506151 h 614843"/>
              <a:gd name="connsiteX4" fmla="*/ 4334 w 651443"/>
              <a:gd name="connsiteY4" fmla="*/ 89527 h 614843"/>
              <a:gd name="connsiteX0" fmla="*/ 103603 w 640788"/>
              <a:gd name="connsiteY0" fmla="*/ 20041 h 614843"/>
              <a:gd name="connsiteX1" fmla="*/ 581981 w 640788"/>
              <a:gd name="connsiteY1" fmla="*/ 39879 h 614843"/>
              <a:gd name="connsiteX2" fmla="*/ 595444 w 640788"/>
              <a:gd name="connsiteY2" fmla="*/ 568810 h 614843"/>
              <a:gd name="connsiteX3" fmla="*/ 12537 w 640788"/>
              <a:gd name="connsiteY3" fmla="*/ 506151 h 614843"/>
              <a:gd name="connsiteX4" fmla="*/ 4334 w 640788"/>
              <a:gd name="connsiteY4" fmla="*/ 89527 h 614843"/>
              <a:gd name="connsiteX0" fmla="*/ 103603 w 673655"/>
              <a:gd name="connsiteY0" fmla="*/ 38763 h 618146"/>
              <a:gd name="connsiteX1" fmla="*/ 581981 w 673655"/>
              <a:gd name="connsiteY1" fmla="*/ 58601 h 618146"/>
              <a:gd name="connsiteX2" fmla="*/ 621713 w 673655"/>
              <a:gd name="connsiteY2" fmla="*/ 562250 h 618146"/>
              <a:gd name="connsiteX3" fmla="*/ 12537 w 673655"/>
              <a:gd name="connsiteY3" fmla="*/ 524873 h 618146"/>
              <a:gd name="connsiteX4" fmla="*/ 4334 w 673655"/>
              <a:gd name="connsiteY4" fmla="*/ 108249 h 618146"/>
              <a:gd name="connsiteX0" fmla="*/ 103603 w 654750"/>
              <a:gd name="connsiteY0" fmla="*/ 38763 h 605787"/>
              <a:gd name="connsiteX1" fmla="*/ 581981 w 654750"/>
              <a:gd name="connsiteY1" fmla="*/ 58601 h 605787"/>
              <a:gd name="connsiteX2" fmla="*/ 621713 w 654750"/>
              <a:gd name="connsiteY2" fmla="*/ 562250 h 605787"/>
              <a:gd name="connsiteX3" fmla="*/ 12537 w 654750"/>
              <a:gd name="connsiteY3" fmla="*/ 524873 h 605787"/>
              <a:gd name="connsiteX4" fmla="*/ 4334 w 654750"/>
              <a:gd name="connsiteY4" fmla="*/ 108249 h 605787"/>
              <a:gd name="connsiteX0" fmla="*/ 103603 w 643734"/>
              <a:gd name="connsiteY0" fmla="*/ 31800 h 598824"/>
              <a:gd name="connsiteX1" fmla="*/ 581981 w 643734"/>
              <a:gd name="connsiteY1" fmla="*/ 51638 h 598824"/>
              <a:gd name="connsiteX2" fmla="*/ 621713 w 643734"/>
              <a:gd name="connsiteY2" fmla="*/ 555287 h 598824"/>
              <a:gd name="connsiteX3" fmla="*/ 12537 w 643734"/>
              <a:gd name="connsiteY3" fmla="*/ 517910 h 598824"/>
              <a:gd name="connsiteX4" fmla="*/ 4334 w 643734"/>
              <a:gd name="connsiteY4" fmla="*/ 101286 h 598824"/>
              <a:gd name="connsiteX0" fmla="*/ 103603 w 643734"/>
              <a:gd name="connsiteY0" fmla="*/ 24551 h 591575"/>
              <a:gd name="connsiteX1" fmla="*/ 581981 w 643734"/>
              <a:gd name="connsiteY1" fmla="*/ 44389 h 591575"/>
              <a:gd name="connsiteX2" fmla="*/ 621713 w 643734"/>
              <a:gd name="connsiteY2" fmla="*/ 548038 h 591575"/>
              <a:gd name="connsiteX3" fmla="*/ 12537 w 643734"/>
              <a:gd name="connsiteY3" fmla="*/ 510661 h 591575"/>
              <a:gd name="connsiteX4" fmla="*/ 4334 w 643734"/>
              <a:gd name="connsiteY4" fmla="*/ 94037 h 591575"/>
              <a:gd name="connsiteX0" fmla="*/ 103603 w 643734"/>
              <a:gd name="connsiteY0" fmla="*/ 20135 h 587159"/>
              <a:gd name="connsiteX1" fmla="*/ 581981 w 643734"/>
              <a:gd name="connsiteY1" fmla="*/ 39973 h 587159"/>
              <a:gd name="connsiteX2" fmla="*/ 621713 w 643734"/>
              <a:gd name="connsiteY2" fmla="*/ 543622 h 587159"/>
              <a:gd name="connsiteX3" fmla="*/ 12537 w 643734"/>
              <a:gd name="connsiteY3" fmla="*/ 506245 h 587159"/>
              <a:gd name="connsiteX4" fmla="*/ 4334 w 643734"/>
              <a:gd name="connsiteY4" fmla="*/ 89621 h 587159"/>
              <a:gd name="connsiteX0" fmla="*/ 51067 w 657504"/>
              <a:gd name="connsiteY0" fmla="*/ 31623 h 592327"/>
              <a:gd name="connsiteX1" fmla="*/ 581981 w 657504"/>
              <a:gd name="connsiteY1" fmla="*/ 45141 h 592327"/>
              <a:gd name="connsiteX2" fmla="*/ 621713 w 657504"/>
              <a:gd name="connsiteY2" fmla="*/ 548790 h 592327"/>
              <a:gd name="connsiteX3" fmla="*/ 12537 w 657504"/>
              <a:gd name="connsiteY3" fmla="*/ 511413 h 592327"/>
              <a:gd name="connsiteX4" fmla="*/ 4334 w 657504"/>
              <a:gd name="connsiteY4" fmla="*/ 94789 h 592327"/>
              <a:gd name="connsiteX0" fmla="*/ 51067 w 676118"/>
              <a:gd name="connsiteY0" fmla="*/ 31623 h 604686"/>
              <a:gd name="connsiteX1" fmla="*/ 581981 w 676118"/>
              <a:gd name="connsiteY1" fmla="*/ 45141 h 604686"/>
              <a:gd name="connsiteX2" fmla="*/ 621713 w 676118"/>
              <a:gd name="connsiteY2" fmla="*/ 548790 h 604686"/>
              <a:gd name="connsiteX3" fmla="*/ 12537 w 676118"/>
              <a:gd name="connsiteY3" fmla="*/ 511413 h 604686"/>
              <a:gd name="connsiteX4" fmla="*/ 4334 w 676118"/>
              <a:gd name="connsiteY4" fmla="*/ 94789 h 604686"/>
              <a:gd name="connsiteX0" fmla="*/ 51067 w 659741"/>
              <a:gd name="connsiteY0" fmla="*/ 18182 h 591245"/>
              <a:gd name="connsiteX1" fmla="*/ 581981 w 659741"/>
              <a:gd name="connsiteY1" fmla="*/ 31700 h 591245"/>
              <a:gd name="connsiteX2" fmla="*/ 621713 w 659741"/>
              <a:gd name="connsiteY2" fmla="*/ 535349 h 591245"/>
              <a:gd name="connsiteX3" fmla="*/ 12537 w 659741"/>
              <a:gd name="connsiteY3" fmla="*/ 497972 h 591245"/>
              <a:gd name="connsiteX4" fmla="*/ 4334 w 659741"/>
              <a:gd name="connsiteY4" fmla="*/ 81348 h 591245"/>
              <a:gd name="connsiteX0" fmla="*/ 51067 w 671131"/>
              <a:gd name="connsiteY0" fmla="*/ 18182 h 591245"/>
              <a:gd name="connsiteX1" fmla="*/ 617005 w 671131"/>
              <a:gd name="connsiteY1" fmla="*/ 31700 h 591245"/>
              <a:gd name="connsiteX2" fmla="*/ 621713 w 671131"/>
              <a:gd name="connsiteY2" fmla="*/ 535349 h 591245"/>
              <a:gd name="connsiteX3" fmla="*/ 12537 w 671131"/>
              <a:gd name="connsiteY3" fmla="*/ 497972 h 591245"/>
              <a:gd name="connsiteX4" fmla="*/ 4334 w 671131"/>
              <a:gd name="connsiteY4" fmla="*/ 81348 h 591245"/>
              <a:gd name="connsiteX0" fmla="*/ 51067 w 648099"/>
              <a:gd name="connsiteY0" fmla="*/ 18182 h 578886"/>
              <a:gd name="connsiteX1" fmla="*/ 617005 w 648099"/>
              <a:gd name="connsiteY1" fmla="*/ 31700 h 578886"/>
              <a:gd name="connsiteX2" fmla="*/ 621713 w 648099"/>
              <a:gd name="connsiteY2" fmla="*/ 535349 h 578886"/>
              <a:gd name="connsiteX3" fmla="*/ 12537 w 648099"/>
              <a:gd name="connsiteY3" fmla="*/ 497972 h 578886"/>
              <a:gd name="connsiteX4" fmla="*/ 4334 w 648099"/>
              <a:gd name="connsiteY4" fmla="*/ 81348 h 578886"/>
              <a:gd name="connsiteX0" fmla="*/ 51067 w 648099"/>
              <a:gd name="connsiteY0" fmla="*/ 18182 h 565791"/>
              <a:gd name="connsiteX1" fmla="*/ 617005 w 648099"/>
              <a:gd name="connsiteY1" fmla="*/ 31700 h 565791"/>
              <a:gd name="connsiteX2" fmla="*/ 621713 w 648099"/>
              <a:gd name="connsiteY2" fmla="*/ 535349 h 565791"/>
              <a:gd name="connsiteX3" fmla="*/ 12537 w 648099"/>
              <a:gd name="connsiteY3" fmla="*/ 497972 h 565791"/>
              <a:gd name="connsiteX4" fmla="*/ 4334 w 648099"/>
              <a:gd name="connsiteY4" fmla="*/ 81348 h 56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black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2777924" y="4212622"/>
            <a:ext cx="3329651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捉迷藏（空間類）</a:t>
            </a:r>
            <a:endParaRPr lang="en-US" altLang="zh-CN" sz="2400" b="1" dirty="0">
              <a:solidFill>
                <a:prstClr val="black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2400" b="1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利用家中傢俱，爸爸或媽媽可以藏在傢俱後面，讓幼兒找一找不見的媽媽在哪裡。</a:t>
            </a:r>
            <a:endParaRPr lang="en-US" altLang="zh-CN" sz="2400" b="1" dirty="0">
              <a:solidFill>
                <a:prstClr val="black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endParaRPr lang="zh-MO" altLang="en-US" dirty="0">
              <a:solidFill>
                <a:prstClr val="black"/>
              </a:solidFill>
              <a:latin typeface="新細明體" panose="02020500000000000000" pitchFamily="18" charset="-120"/>
            </a:endParaRPr>
          </a:p>
        </p:txBody>
      </p:sp>
      <p:sp>
        <p:nvSpPr>
          <p:cNvPr id="13" name="椭圆 31"/>
          <p:cNvSpPr/>
          <p:nvPr/>
        </p:nvSpPr>
        <p:spPr>
          <a:xfrm>
            <a:off x="7846678" y="1337338"/>
            <a:ext cx="4039565" cy="2286002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28078 w 687378"/>
              <a:gd name="connsiteY0" fmla="*/ 58090 h 647015"/>
              <a:gd name="connsiteX1" fmla="*/ 571432 w 687378"/>
              <a:gd name="connsiteY1" fmla="*/ 16673 h 647015"/>
              <a:gd name="connsiteX2" fmla="*/ 659670 w 687378"/>
              <a:gd name="connsiteY2" fmla="*/ 330492 h 647015"/>
              <a:gd name="connsiteX3" fmla="*/ 331423 w 687378"/>
              <a:gd name="connsiteY3" fmla="*/ 647015 h 647015"/>
              <a:gd name="connsiteX4" fmla="*/ 3176 w 687378"/>
              <a:gd name="connsiteY4" fmla="*/ 330492 h 647015"/>
              <a:gd name="connsiteX5" fmla="*/ 62645 w 687378"/>
              <a:gd name="connsiteY5" fmla="*/ 127576 h 647015"/>
              <a:gd name="connsiteX0" fmla="*/ 128078 w 677145"/>
              <a:gd name="connsiteY0" fmla="*/ 58090 h 663933"/>
              <a:gd name="connsiteX1" fmla="*/ 571432 w 677145"/>
              <a:gd name="connsiteY1" fmla="*/ 16673 h 663933"/>
              <a:gd name="connsiteX2" fmla="*/ 659670 w 677145"/>
              <a:gd name="connsiteY2" fmla="*/ 330492 h 663933"/>
              <a:gd name="connsiteX3" fmla="*/ 559815 w 677145"/>
              <a:gd name="connsiteY3" fmla="*/ 663933 h 663933"/>
              <a:gd name="connsiteX4" fmla="*/ 3176 w 677145"/>
              <a:gd name="connsiteY4" fmla="*/ 330492 h 663933"/>
              <a:gd name="connsiteX5" fmla="*/ 62645 w 677145"/>
              <a:gd name="connsiteY5" fmla="*/ 127576 h 663933"/>
              <a:gd name="connsiteX0" fmla="*/ 101940 w 644966"/>
              <a:gd name="connsiteY0" fmla="*/ 58090 h 685888"/>
              <a:gd name="connsiteX1" fmla="*/ 545294 w 644966"/>
              <a:gd name="connsiteY1" fmla="*/ 16673 h 685888"/>
              <a:gd name="connsiteX2" fmla="*/ 633532 w 644966"/>
              <a:gd name="connsiteY2" fmla="*/ 330492 h 685888"/>
              <a:gd name="connsiteX3" fmla="*/ 533677 w 644966"/>
              <a:gd name="connsiteY3" fmla="*/ 663933 h 685888"/>
              <a:gd name="connsiteX4" fmla="*/ 10874 w 644966"/>
              <a:gd name="connsiteY4" fmla="*/ 575801 h 685888"/>
              <a:gd name="connsiteX5" fmla="*/ 36507 w 644966"/>
              <a:gd name="connsiteY5" fmla="*/ 127576 h 685888"/>
              <a:gd name="connsiteX0" fmla="*/ 101940 w 642626"/>
              <a:gd name="connsiteY0" fmla="*/ 58090 h 654766"/>
              <a:gd name="connsiteX1" fmla="*/ 545294 w 642626"/>
              <a:gd name="connsiteY1" fmla="*/ 16673 h 654766"/>
              <a:gd name="connsiteX2" fmla="*/ 633532 w 642626"/>
              <a:gd name="connsiteY2" fmla="*/ 330492 h 654766"/>
              <a:gd name="connsiteX3" fmla="*/ 567513 w 642626"/>
              <a:gd name="connsiteY3" fmla="*/ 613179 h 654766"/>
              <a:gd name="connsiteX4" fmla="*/ 10874 w 642626"/>
              <a:gd name="connsiteY4" fmla="*/ 575801 h 654766"/>
              <a:gd name="connsiteX5" fmla="*/ 36507 w 642626"/>
              <a:gd name="connsiteY5" fmla="*/ 127576 h 654766"/>
              <a:gd name="connsiteX0" fmla="*/ 101940 w 642626"/>
              <a:gd name="connsiteY0" fmla="*/ 30477 h 627153"/>
              <a:gd name="connsiteX1" fmla="*/ 545294 w 642626"/>
              <a:gd name="connsiteY1" fmla="*/ 31354 h 627153"/>
              <a:gd name="connsiteX2" fmla="*/ 633532 w 642626"/>
              <a:gd name="connsiteY2" fmla="*/ 302879 h 627153"/>
              <a:gd name="connsiteX3" fmla="*/ 567513 w 642626"/>
              <a:gd name="connsiteY3" fmla="*/ 585566 h 627153"/>
              <a:gd name="connsiteX4" fmla="*/ 10874 w 642626"/>
              <a:gd name="connsiteY4" fmla="*/ 548188 h 627153"/>
              <a:gd name="connsiteX5" fmla="*/ 36507 w 642626"/>
              <a:gd name="connsiteY5" fmla="*/ 99963 h 627153"/>
              <a:gd name="connsiteX0" fmla="*/ 101940 w 641803"/>
              <a:gd name="connsiteY0" fmla="*/ 32533 h 629209"/>
              <a:gd name="connsiteX1" fmla="*/ 545294 w 641803"/>
              <a:gd name="connsiteY1" fmla="*/ 33410 h 629209"/>
              <a:gd name="connsiteX2" fmla="*/ 633532 w 641803"/>
              <a:gd name="connsiteY2" fmla="*/ 304935 h 629209"/>
              <a:gd name="connsiteX3" fmla="*/ 567513 w 641803"/>
              <a:gd name="connsiteY3" fmla="*/ 587622 h 629209"/>
              <a:gd name="connsiteX4" fmla="*/ 10874 w 641803"/>
              <a:gd name="connsiteY4" fmla="*/ 550244 h 629209"/>
              <a:gd name="connsiteX5" fmla="*/ 36507 w 641803"/>
              <a:gd name="connsiteY5" fmla="*/ 102019 h 629209"/>
              <a:gd name="connsiteX0" fmla="*/ 93785 w 633648"/>
              <a:gd name="connsiteY0" fmla="*/ 32533 h 629209"/>
              <a:gd name="connsiteX1" fmla="*/ 537139 w 633648"/>
              <a:gd name="connsiteY1" fmla="*/ 33410 h 629209"/>
              <a:gd name="connsiteX2" fmla="*/ 625377 w 633648"/>
              <a:gd name="connsiteY2" fmla="*/ 304935 h 629209"/>
              <a:gd name="connsiteX3" fmla="*/ 559358 w 633648"/>
              <a:gd name="connsiteY3" fmla="*/ 587622 h 629209"/>
              <a:gd name="connsiteX4" fmla="*/ 2719 w 633648"/>
              <a:gd name="connsiteY4" fmla="*/ 550244 h 629209"/>
              <a:gd name="connsiteX5" fmla="*/ 28352 w 633648"/>
              <a:gd name="connsiteY5" fmla="*/ 102019 h 629209"/>
              <a:gd name="connsiteX0" fmla="*/ 103603 w 643466"/>
              <a:gd name="connsiteY0" fmla="*/ 32533 h 629209"/>
              <a:gd name="connsiteX1" fmla="*/ 546957 w 643466"/>
              <a:gd name="connsiteY1" fmla="*/ 33410 h 629209"/>
              <a:gd name="connsiteX2" fmla="*/ 635195 w 643466"/>
              <a:gd name="connsiteY2" fmla="*/ 304935 h 629209"/>
              <a:gd name="connsiteX3" fmla="*/ 569176 w 643466"/>
              <a:gd name="connsiteY3" fmla="*/ 587622 h 629209"/>
              <a:gd name="connsiteX4" fmla="*/ 12537 w 643466"/>
              <a:gd name="connsiteY4" fmla="*/ 550244 h 629209"/>
              <a:gd name="connsiteX5" fmla="*/ 4334 w 643466"/>
              <a:gd name="connsiteY5" fmla="*/ 102019 h 629209"/>
              <a:gd name="connsiteX0" fmla="*/ 103603 w 643466"/>
              <a:gd name="connsiteY0" fmla="*/ 32533 h 613248"/>
              <a:gd name="connsiteX1" fmla="*/ 546957 w 643466"/>
              <a:gd name="connsiteY1" fmla="*/ 33410 h 613248"/>
              <a:gd name="connsiteX2" fmla="*/ 635195 w 643466"/>
              <a:gd name="connsiteY2" fmla="*/ 304935 h 613248"/>
              <a:gd name="connsiteX3" fmla="*/ 569176 w 643466"/>
              <a:gd name="connsiteY3" fmla="*/ 587622 h 613248"/>
              <a:gd name="connsiteX4" fmla="*/ 12537 w 643466"/>
              <a:gd name="connsiteY4" fmla="*/ 518643 h 613248"/>
              <a:gd name="connsiteX5" fmla="*/ 4334 w 643466"/>
              <a:gd name="connsiteY5" fmla="*/ 102019 h 613248"/>
              <a:gd name="connsiteX0" fmla="*/ 103603 w 622280"/>
              <a:gd name="connsiteY0" fmla="*/ 51723 h 632438"/>
              <a:gd name="connsiteX1" fmla="*/ 546957 w 622280"/>
              <a:gd name="connsiteY1" fmla="*/ 52600 h 632438"/>
              <a:gd name="connsiteX2" fmla="*/ 569176 w 622280"/>
              <a:gd name="connsiteY2" fmla="*/ 606812 h 632438"/>
              <a:gd name="connsiteX3" fmla="*/ 12537 w 622280"/>
              <a:gd name="connsiteY3" fmla="*/ 537833 h 632438"/>
              <a:gd name="connsiteX4" fmla="*/ 4334 w 622280"/>
              <a:gd name="connsiteY4" fmla="*/ 121209 h 632438"/>
              <a:gd name="connsiteX0" fmla="*/ 103603 w 640916"/>
              <a:gd name="connsiteY0" fmla="*/ 51277 h 628066"/>
              <a:gd name="connsiteX1" fmla="*/ 546957 w 640916"/>
              <a:gd name="connsiteY1" fmla="*/ 52154 h 628066"/>
              <a:gd name="connsiteX2" fmla="*/ 595444 w 640916"/>
              <a:gd name="connsiteY2" fmla="*/ 600046 h 628066"/>
              <a:gd name="connsiteX3" fmla="*/ 12537 w 640916"/>
              <a:gd name="connsiteY3" fmla="*/ 537387 h 628066"/>
              <a:gd name="connsiteX4" fmla="*/ 4334 w 640916"/>
              <a:gd name="connsiteY4" fmla="*/ 120763 h 628066"/>
              <a:gd name="connsiteX0" fmla="*/ 103603 w 629940"/>
              <a:gd name="connsiteY0" fmla="*/ 26437 h 603226"/>
              <a:gd name="connsiteX1" fmla="*/ 546957 w 629940"/>
              <a:gd name="connsiteY1" fmla="*/ 27314 h 603226"/>
              <a:gd name="connsiteX2" fmla="*/ 595444 w 629940"/>
              <a:gd name="connsiteY2" fmla="*/ 575206 h 603226"/>
              <a:gd name="connsiteX3" fmla="*/ 12537 w 629940"/>
              <a:gd name="connsiteY3" fmla="*/ 512547 h 603226"/>
              <a:gd name="connsiteX4" fmla="*/ 4334 w 629940"/>
              <a:gd name="connsiteY4" fmla="*/ 95923 h 603226"/>
              <a:gd name="connsiteX0" fmla="*/ 103603 w 651443"/>
              <a:gd name="connsiteY0" fmla="*/ 20041 h 614843"/>
              <a:gd name="connsiteX1" fmla="*/ 608249 w 651443"/>
              <a:gd name="connsiteY1" fmla="*/ 39879 h 614843"/>
              <a:gd name="connsiteX2" fmla="*/ 595444 w 651443"/>
              <a:gd name="connsiteY2" fmla="*/ 568810 h 614843"/>
              <a:gd name="connsiteX3" fmla="*/ 12537 w 651443"/>
              <a:gd name="connsiteY3" fmla="*/ 506151 h 614843"/>
              <a:gd name="connsiteX4" fmla="*/ 4334 w 651443"/>
              <a:gd name="connsiteY4" fmla="*/ 89527 h 614843"/>
              <a:gd name="connsiteX0" fmla="*/ 103603 w 640788"/>
              <a:gd name="connsiteY0" fmla="*/ 20041 h 614843"/>
              <a:gd name="connsiteX1" fmla="*/ 581981 w 640788"/>
              <a:gd name="connsiteY1" fmla="*/ 39879 h 614843"/>
              <a:gd name="connsiteX2" fmla="*/ 595444 w 640788"/>
              <a:gd name="connsiteY2" fmla="*/ 568810 h 614843"/>
              <a:gd name="connsiteX3" fmla="*/ 12537 w 640788"/>
              <a:gd name="connsiteY3" fmla="*/ 506151 h 614843"/>
              <a:gd name="connsiteX4" fmla="*/ 4334 w 640788"/>
              <a:gd name="connsiteY4" fmla="*/ 89527 h 614843"/>
              <a:gd name="connsiteX0" fmla="*/ 103603 w 673655"/>
              <a:gd name="connsiteY0" fmla="*/ 38763 h 618146"/>
              <a:gd name="connsiteX1" fmla="*/ 581981 w 673655"/>
              <a:gd name="connsiteY1" fmla="*/ 58601 h 618146"/>
              <a:gd name="connsiteX2" fmla="*/ 621713 w 673655"/>
              <a:gd name="connsiteY2" fmla="*/ 562250 h 618146"/>
              <a:gd name="connsiteX3" fmla="*/ 12537 w 673655"/>
              <a:gd name="connsiteY3" fmla="*/ 524873 h 618146"/>
              <a:gd name="connsiteX4" fmla="*/ 4334 w 673655"/>
              <a:gd name="connsiteY4" fmla="*/ 108249 h 618146"/>
              <a:gd name="connsiteX0" fmla="*/ 103603 w 654750"/>
              <a:gd name="connsiteY0" fmla="*/ 38763 h 605787"/>
              <a:gd name="connsiteX1" fmla="*/ 581981 w 654750"/>
              <a:gd name="connsiteY1" fmla="*/ 58601 h 605787"/>
              <a:gd name="connsiteX2" fmla="*/ 621713 w 654750"/>
              <a:gd name="connsiteY2" fmla="*/ 562250 h 605787"/>
              <a:gd name="connsiteX3" fmla="*/ 12537 w 654750"/>
              <a:gd name="connsiteY3" fmla="*/ 524873 h 605787"/>
              <a:gd name="connsiteX4" fmla="*/ 4334 w 654750"/>
              <a:gd name="connsiteY4" fmla="*/ 108249 h 605787"/>
              <a:gd name="connsiteX0" fmla="*/ 103603 w 643734"/>
              <a:gd name="connsiteY0" fmla="*/ 31800 h 598824"/>
              <a:gd name="connsiteX1" fmla="*/ 581981 w 643734"/>
              <a:gd name="connsiteY1" fmla="*/ 51638 h 598824"/>
              <a:gd name="connsiteX2" fmla="*/ 621713 w 643734"/>
              <a:gd name="connsiteY2" fmla="*/ 555287 h 598824"/>
              <a:gd name="connsiteX3" fmla="*/ 12537 w 643734"/>
              <a:gd name="connsiteY3" fmla="*/ 517910 h 598824"/>
              <a:gd name="connsiteX4" fmla="*/ 4334 w 643734"/>
              <a:gd name="connsiteY4" fmla="*/ 101286 h 598824"/>
              <a:gd name="connsiteX0" fmla="*/ 103603 w 643734"/>
              <a:gd name="connsiteY0" fmla="*/ 24551 h 591575"/>
              <a:gd name="connsiteX1" fmla="*/ 581981 w 643734"/>
              <a:gd name="connsiteY1" fmla="*/ 44389 h 591575"/>
              <a:gd name="connsiteX2" fmla="*/ 621713 w 643734"/>
              <a:gd name="connsiteY2" fmla="*/ 548038 h 591575"/>
              <a:gd name="connsiteX3" fmla="*/ 12537 w 643734"/>
              <a:gd name="connsiteY3" fmla="*/ 510661 h 591575"/>
              <a:gd name="connsiteX4" fmla="*/ 4334 w 643734"/>
              <a:gd name="connsiteY4" fmla="*/ 94037 h 591575"/>
              <a:gd name="connsiteX0" fmla="*/ 103603 w 643734"/>
              <a:gd name="connsiteY0" fmla="*/ 20135 h 587159"/>
              <a:gd name="connsiteX1" fmla="*/ 581981 w 643734"/>
              <a:gd name="connsiteY1" fmla="*/ 39973 h 587159"/>
              <a:gd name="connsiteX2" fmla="*/ 621713 w 643734"/>
              <a:gd name="connsiteY2" fmla="*/ 543622 h 587159"/>
              <a:gd name="connsiteX3" fmla="*/ 12537 w 643734"/>
              <a:gd name="connsiteY3" fmla="*/ 506245 h 587159"/>
              <a:gd name="connsiteX4" fmla="*/ 4334 w 643734"/>
              <a:gd name="connsiteY4" fmla="*/ 89621 h 587159"/>
              <a:gd name="connsiteX0" fmla="*/ 51067 w 657504"/>
              <a:gd name="connsiteY0" fmla="*/ 31623 h 592327"/>
              <a:gd name="connsiteX1" fmla="*/ 581981 w 657504"/>
              <a:gd name="connsiteY1" fmla="*/ 45141 h 592327"/>
              <a:gd name="connsiteX2" fmla="*/ 621713 w 657504"/>
              <a:gd name="connsiteY2" fmla="*/ 548790 h 592327"/>
              <a:gd name="connsiteX3" fmla="*/ 12537 w 657504"/>
              <a:gd name="connsiteY3" fmla="*/ 511413 h 592327"/>
              <a:gd name="connsiteX4" fmla="*/ 4334 w 657504"/>
              <a:gd name="connsiteY4" fmla="*/ 94789 h 592327"/>
              <a:gd name="connsiteX0" fmla="*/ 51067 w 676118"/>
              <a:gd name="connsiteY0" fmla="*/ 31623 h 604686"/>
              <a:gd name="connsiteX1" fmla="*/ 581981 w 676118"/>
              <a:gd name="connsiteY1" fmla="*/ 45141 h 604686"/>
              <a:gd name="connsiteX2" fmla="*/ 621713 w 676118"/>
              <a:gd name="connsiteY2" fmla="*/ 548790 h 604686"/>
              <a:gd name="connsiteX3" fmla="*/ 12537 w 676118"/>
              <a:gd name="connsiteY3" fmla="*/ 511413 h 604686"/>
              <a:gd name="connsiteX4" fmla="*/ 4334 w 676118"/>
              <a:gd name="connsiteY4" fmla="*/ 94789 h 604686"/>
              <a:gd name="connsiteX0" fmla="*/ 51067 w 659741"/>
              <a:gd name="connsiteY0" fmla="*/ 18182 h 591245"/>
              <a:gd name="connsiteX1" fmla="*/ 581981 w 659741"/>
              <a:gd name="connsiteY1" fmla="*/ 31700 h 591245"/>
              <a:gd name="connsiteX2" fmla="*/ 621713 w 659741"/>
              <a:gd name="connsiteY2" fmla="*/ 535349 h 591245"/>
              <a:gd name="connsiteX3" fmla="*/ 12537 w 659741"/>
              <a:gd name="connsiteY3" fmla="*/ 497972 h 591245"/>
              <a:gd name="connsiteX4" fmla="*/ 4334 w 659741"/>
              <a:gd name="connsiteY4" fmla="*/ 81348 h 591245"/>
              <a:gd name="connsiteX0" fmla="*/ 51067 w 671131"/>
              <a:gd name="connsiteY0" fmla="*/ 18182 h 591245"/>
              <a:gd name="connsiteX1" fmla="*/ 617005 w 671131"/>
              <a:gd name="connsiteY1" fmla="*/ 31700 h 591245"/>
              <a:gd name="connsiteX2" fmla="*/ 621713 w 671131"/>
              <a:gd name="connsiteY2" fmla="*/ 535349 h 591245"/>
              <a:gd name="connsiteX3" fmla="*/ 12537 w 671131"/>
              <a:gd name="connsiteY3" fmla="*/ 497972 h 591245"/>
              <a:gd name="connsiteX4" fmla="*/ 4334 w 671131"/>
              <a:gd name="connsiteY4" fmla="*/ 81348 h 591245"/>
              <a:gd name="connsiteX0" fmla="*/ 51067 w 648099"/>
              <a:gd name="connsiteY0" fmla="*/ 18182 h 578886"/>
              <a:gd name="connsiteX1" fmla="*/ 617005 w 648099"/>
              <a:gd name="connsiteY1" fmla="*/ 31700 h 578886"/>
              <a:gd name="connsiteX2" fmla="*/ 621713 w 648099"/>
              <a:gd name="connsiteY2" fmla="*/ 535349 h 578886"/>
              <a:gd name="connsiteX3" fmla="*/ 12537 w 648099"/>
              <a:gd name="connsiteY3" fmla="*/ 497972 h 578886"/>
              <a:gd name="connsiteX4" fmla="*/ 4334 w 648099"/>
              <a:gd name="connsiteY4" fmla="*/ 81348 h 578886"/>
              <a:gd name="connsiteX0" fmla="*/ 51067 w 648099"/>
              <a:gd name="connsiteY0" fmla="*/ 18182 h 565791"/>
              <a:gd name="connsiteX1" fmla="*/ 617005 w 648099"/>
              <a:gd name="connsiteY1" fmla="*/ 31700 h 565791"/>
              <a:gd name="connsiteX2" fmla="*/ 621713 w 648099"/>
              <a:gd name="connsiteY2" fmla="*/ 535349 h 565791"/>
              <a:gd name="connsiteX3" fmla="*/ 12537 w 648099"/>
              <a:gd name="connsiteY3" fmla="*/ 497972 h 565791"/>
              <a:gd name="connsiteX4" fmla="*/ 4334 w 648099"/>
              <a:gd name="connsiteY4" fmla="*/ 81348 h 56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black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7993292" y="1510843"/>
            <a:ext cx="38929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襪子配對（規律類型）</a:t>
            </a:r>
            <a:endParaRPr lang="en-US" altLang="zh-CN" sz="2400" b="1" dirty="0">
              <a:solidFill>
                <a:prstClr val="black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2400" b="1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將不同的襪子拆開，讓孩子先從顏色開始分類，逐漸過渡到區分不同尺寸，找找襪子的主人。</a:t>
            </a:r>
            <a:endParaRPr lang="zh-MO" altLang="en-US" sz="2400" b="1" dirty="0">
              <a:solidFill>
                <a:prstClr val="black"/>
              </a:solidFill>
              <a:latin typeface="新細明體" panose="02020500000000000000" pitchFamily="18" charset="-120"/>
            </a:endParaRPr>
          </a:p>
        </p:txBody>
      </p:sp>
      <p:pic>
        <p:nvPicPr>
          <p:cNvPr id="15" name="Picture 6" descr="「袜子分类 游戏」的圖片搜尋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924743" y="3525864"/>
            <a:ext cx="2030047" cy="271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標題 1"/>
          <p:cNvSpPr txBox="1">
            <a:spLocks/>
          </p:cNvSpPr>
          <p:nvPr/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沒有玩具的情況下怎麼玩（</a:t>
            </a: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1-2</a:t>
            </a:r>
            <a:r>
              <a:rPr lang="zh-CN" altLang="en-US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歲）？</a:t>
            </a:r>
            <a:endParaRPr lang="zh-MO" altLang="en-US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673960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789" y="1194949"/>
            <a:ext cx="2747382" cy="2913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椭圆 31"/>
          <p:cNvSpPr/>
          <p:nvPr/>
        </p:nvSpPr>
        <p:spPr>
          <a:xfrm>
            <a:off x="8012784" y="1194949"/>
            <a:ext cx="3902695" cy="2450075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28078 w 687378"/>
              <a:gd name="connsiteY0" fmla="*/ 58090 h 647015"/>
              <a:gd name="connsiteX1" fmla="*/ 571432 w 687378"/>
              <a:gd name="connsiteY1" fmla="*/ 16673 h 647015"/>
              <a:gd name="connsiteX2" fmla="*/ 659670 w 687378"/>
              <a:gd name="connsiteY2" fmla="*/ 330492 h 647015"/>
              <a:gd name="connsiteX3" fmla="*/ 331423 w 687378"/>
              <a:gd name="connsiteY3" fmla="*/ 647015 h 647015"/>
              <a:gd name="connsiteX4" fmla="*/ 3176 w 687378"/>
              <a:gd name="connsiteY4" fmla="*/ 330492 h 647015"/>
              <a:gd name="connsiteX5" fmla="*/ 62645 w 687378"/>
              <a:gd name="connsiteY5" fmla="*/ 127576 h 647015"/>
              <a:gd name="connsiteX0" fmla="*/ 128078 w 677145"/>
              <a:gd name="connsiteY0" fmla="*/ 58090 h 663933"/>
              <a:gd name="connsiteX1" fmla="*/ 571432 w 677145"/>
              <a:gd name="connsiteY1" fmla="*/ 16673 h 663933"/>
              <a:gd name="connsiteX2" fmla="*/ 659670 w 677145"/>
              <a:gd name="connsiteY2" fmla="*/ 330492 h 663933"/>
              <a:gd name="connsiteX3" fmla="*/ 559815 w 677145"/>
              <a:gd name="connsiteY3" fmla="*/ 663933 h 663933"/>
              <a:gd name="connsiteX4" fmla="*/ 3176 w 677145"/>
              <a:gd name="connsiteY4" fmla="*/ 330492 h 663933"/>
              <a:gd name="connsiteX5" fmla="*/ 62645 w 677145"/>
              <a:gd name="connsiteY5" fmla="*/ 127576 h 663933"/>
              <a:gd name="connsiteX0" fmla="*/ 101940 w 644966"/>
              <a:gd name="connsiteY0" fmla="*/ 58090 h 685888"/>
              <a:gd name="connsiteX1" fmla="*/ 545294 w 644966"/>
              <a:gd name="connsiteY1" fmla="*/ 16673 h 685888"/>
              <a:gd name="connsiteX2" fmla="*/ 633532 w 644966"/>
              <a:gd name="connsiteY2" fmla="*/ 330492 h 685888"/>
              <a:gd name="connsiteX3" fmla="*/ 533677 w 644966"/>
              <a:gd name="connsiteY3" fmla="*/ 663933 h 685888"/>
              <a:gd name="connsiteX4" fmla="*/ 10874 w 644966"/>
              <a:gd name="connsiteY4" fmla="*/ 575801 h 685888"/>
              <a:gd name="connsiteX5" fmla="*/ 36507 w 644966"/>
              <a:gd name="connsiteY5" fmla="*/ 127576 h 685888"/>
              <a:gd name="connsiteX0" fmla="*/ 101940 w 642626"/>
              <a:gd name="connsiteY0" fmla="*/ 58090 h 654766"/>
              <a:gd name="connsiteX1" fmla="*/ 545294 w 642626"/>
              <a:gd name="connsiteY1" fmla="*/ 16673 h 654766"/>
              <a:gd name="connsiteX2" fmla="*/ 633532 w 642626"/>
              <a:gd name="connsiteY2" fmla="*/ 330492 h 654766"/>
              <a:gd name="connsiteX3" fmla="*/ 567513 w 642626"/>
              <a:gd name="connsiteY3" fmla="*/ 613179 h 654766"/>
              <a:gd name="connsiteX4" fmla="*/ 10874 w 642626"/>
              <a:gd name="connsiteY4" fmla="*/ 575801 h 654766"/>
              <a:gd name="connsiteX5" fmla="*/ 36507 w 642626"/>
              <a:gd name="connsiteY5" fmla="*/ 127576 h 654766"/>
              <a:gd name="connsiteX0" fmla="*/ 101940 w 642626"/>
              <a:gd name="connsiteY0" fmla="*/ 30477 h 627153"/>
              <a:gd name="connsiteX1" fmla="*/ 545294 w 642626"/>
              <a:gd name="connsiteY1" fmla="*/ 31354 h 627153"/>
              <a:gd name="connsiteX2" fmla="*/ 633532 w 642626"/>
              <a:gd name="connsiteY2" fmla="*/ 302879 h 627153"/>
              <a:gd name="connsiteX3" fmla="*/ 567513 w 642626"/>
              <a:gd name="connsiteY3" fmla="*/ 585566 h 627153"/>
              <a:gd name="connsiteX4" fmla="*/ 10874 w 642626"/>
              <a:gd name="connsiteY4" fmla="*/ 548188 h 627153"/>
              <a:gd name="connsiteX5" fmla="*/ 36507 w 642626"/>
              <a:gd name="connsiteY5" fmla="*/ 99963 h 627153"/>
              <a:gd name="connsiteX0" fmla="*/ 101940 w 641803"/>
              <a:gd name="connsiteY0" fmla="*/ 32533 h 629209"/>
              <a:gd name="connsiteX1" fmla="*/ 545294 w 641803"/>
              <a:gd name="connsiteY1" fmla="*/ 33410 h 629209"/>
              <a:gd name="connsiteX2" fmla="*/ 633532 w 641803"/>
              <a:gd name="connsiteY2" fmla="*/ 304935 h 629209"/>
              <a:gd name="connsiteX3" fmla="*/ 567513 w 641803"/>
              <a:gd name="connsiteY3" fmla="*/ 587622 h 629209"/>
              <a:gd name="connsiteX4" fmla="*/ 10874 w 641803"/>
              <a:gd name="connsiteY4" fmla="*/ 550244 h 629209"/>
              <a:gd name="connsiteX5" fmla="*/ 36507 w 641803"/>
              <a:gd name="connsiteY5" fmla="*/ 102019 h 629209"/>
              <a:gd name="connsiteX0" fmla="*/ 93785 w 633648"/>
              <a:gd name="connsiteY0" fmla="*/ 32533 h 629209"/>
              <a:gd name="connsiteX1" fmla="*/ 537139 w 633648"/>
              <a:gd name="connsiteY1" fmla="*/ 33410 h 629209"/>
              <a:gd name="connsiteX2" fmla="*/ 625377 w 633648"/>
              <a:gd name="connsiteY2" fmla="*/ 304935 h 629209"/>
              <a:gd name="connsiteX3" fmla="*/ 559358 w 633648"/>
              <a:gd name="connsiteY3" fmla="*/ 587622 h 629209"/>
              <a:gd name="connsiteX4" fmla="*/ 2719 w 633648"/>
              <a:gd name="connsiteY4" fmla="*/ 550244 h 629209"/>
              <a:gd name="connsiteX5" fmla="*/ 28352 w 633648"/>
              <a:gd name="connsiteY5" fmla="*/ 102019 h 629209"/>
              <a:gd name="connsiteX0" fmla="*/ 103603 w 643466"/>
              <a:gd name="connsiteY0" fmla="*/ 32533 h 629209"/>
              <a:gd name="connsiteX1" fmla="*/ 546957 w 643466"/>
              <a:gd name="connsiteY1" fmla="*/ 33410 h 629209"/>
              <a:gd name="connsiteX2" fmla="*/ 635195 w 643466"/>
              <a:gd name="connsiteY2" fmla="*/ 304935 h 629209"/>
              <a:gd name="connsiteX3" fmla="*/ 569176 w 643466"/>
              <a:gd name="connsiteY3" fmla="*/ 587622 h 629209"/>
              <a:gd name="connsiteX4" fmla="*/ 12537 w 643466"/>
              <a:gd name="connsiteY4" fmla="*/ 550244 h 629209"/>
              <a:gd name="connsiteX5" fmla="*/ 4334 w 643466"/>
              <a:gd name="connsiteY5" fmla="*/ 102019 h 629209"/>
              <a:gd name="connsiteX0" fmla="*/ 103603 w 643466"/>
              <a:gd name="connsiteY0" fmla="*/ 32533 h 613248"/>
              <a:gd name="connsiteX1" fmla="*/ 546957 w 643466"/>
              <a:gd name="connsiteY1" fmla="*/ 33410 h 613248"/>
              <a:gd name="connsiteX2" fmla="*/ 635195 w 643466"/>
              <a:gd name="connsiteY2" fmla="*/ 304935 h 613248"/>
              <a:gd name="connsiteX3" fmla="*/ 569176 w 643466"/>
              <a:gd name="connsiteY3" fmla="*/ 587622 h 613248"/>
              <a:gd name="connsiteX4" fmla="*/ 12537 w 643466"/>
              <a:gd name="connsiteY4" fmla="*/ 518643 h 613248"/>
              <a:gd name="connsiteX5" fmla="*/ 4334 w 643466"/>
              <a:gd name="connsiteY5" fmla="*/ 102019 h 613248"/>
              <a:gd name="connsiteX0" fmla="*/ 103603 w 622280"/>
              <a:gd name="connsiteY0" fmla="*/ 51723 h 632438"/>
              <a:gd name="connsiteX1" fmla="*/ 546957 w 622280"/>
              <a:gd name="connsiteY1" fmla="*/ 52600 h 632438"/>
              <a:gd name="connsiteX2" fmla="*/ 569176 w 622280"/>
              <a:gd name="connsiteY2" fmla="*/ 606812 h 632438"/>
              <a:gd name="connsiteX3" fmla="*/ 12537 w 622280"/>
              <a:gd name="connsiteY3" fmla="*/ 537833 h 632438"/>
              <a:gd name="connsiteX4" fmla="*/ 4334 w 622280"/>
              <a:gd name="connsiteY4" fmla="*/ 121209 h 632438"/>
              <a:gd name="connsiteX0" fmla="*/ 103603 w 640916"/>
              <a:gd name="connsiteY0" fmla="*/ 51277 h 628066"/>
              <a:gd name="connsiteX1" fmla="*/ 546957 w 640916"/>
              <a:gd name="connsiteY1" fmla="*/ 52154 h 628066"/>
              <a:gd name="connsiteX2" fmla="*/ 595444 w 640916"/>
              <a:gd name="connsiteY2" fmla="*/ 600046 h 628066"/>
              <a:gd name="connsiteX3" fmla="*/ 12537 w 640916"/>
              <a:gd name="connsiteY3" fmla="*/ 537387 h 628066"/>
              <a:gd name="connsiteX4" fmla="*/ 4334 w 640916"/>
              <a:gd name="connsiteY4" fmla="*/ 120763 h 628066"/>
              <a:gd name="connsiteX0" fmla="*/ 103603 w 629940"/>
              <a:gd name="connsiteY0" fmla="*/ 26437 h 603226"/>
              <a:gd name="connsiteX1" fmla="*/ 546957 w 629940"/>
              <a:gd name="connsiteY1" fmla="*/ 27314 h 603226"/>
              <a:gd name="connsiteX2" fmla="*/ 595444 w 629940"/>
              <a:gd name="connsiteY2" fmla="*/ 575206 h 603226"/>
              <a:gd name="connsiteX3" fmla="*/ 12537 w 629940"/>
              <a:gd name="connsiteY3" fmla="*/ 512547 h 603226"/>
              <a:gd name="connsiteX4" fmla="*/ 4334 w 629940"/>
              <a:gd name="connsiteY4" fmla="*/ 95923 h 603226"/>
              <a:gd name="connsiteX0" fmla="*/ 103603 w 651443"/>
              <a:gd name="connsiteY0" fmla="*/ 20041 h 614843"/>
              <a:gd name="connsiteX1" fmla="*/ 608249 w 651443"/>
              <a:gd name="connsiteY1" fmla="*/ 39879 h 614843"/>
              <a:gd name="connsiteX2" fmla="*/ 595444 w 651443"/>
              <a:gd name="connsiteY2" fmla="*/ 568810 h 614843"/>
              <a:gd name="connsiteX3" fmla="*/ 12537 w 651443"/>
              <a:gd name="connsiteY3" fmla="*/ 506151 h 614843"/>
              <a:gd name="connsiteX4" fmla="*/ 4334 w 651443"/>
              <a:gd name="connsiteY4" fmla="*/ 89527 h 614843"/>
              <a:gd name="connsiteX0" fmla="*/ 103603 w 640788"/>
              <a:gd name="connsiteY0" fmla="*/ 20041 h 614843"/>
              <a:gd name="connsiteX1" fmla="*/ 581981 w 640788"/>
              <a:gd name="connsiteY1" fmla="*/ 39879 h 614843"/>
              <a:gd name="connsiteX2" fmla="*/ 595444 w 640788"/>
              <a:gd name="connsiteY2" fmla="*/ 568810 h 614843"/>
              <a:gd name="connsiteX3" fmla="*/ 12537 w 640788"/>
              <a:gd name="connsiteY3" fmla="*/ 506151 h 614843"/>
              <a:gd name="connsiteX4" fmla="*/ 4334 w 640788"/>
              <a:gd name="connsiteY4" fmla="*/ 89527 h 614843"/>
              <a:gd name="connsiteX0" fmla="*/ 103603 w 673655"/>
              <a:gd name="connsiteY0" fmla="*/ 38763 h 618146"/>
              <a:gd name="connsiteX1" fmla="*/ 581981 w 673655"/>
              <a:gd name="connsiteY1" fmla="*/ 58601 h 618146"/>
              <a:gd name="connsiteX2" fmla="*/ 621713 w 673655"/>
              <a:gd name="connsiteY2" fmla="*/ 562250 h 618146"/>
              <a:gd name="connsiteX3" fmla="*/ 12537 w 673655"/>
              <a:gd name="connsiteY3" fmla="*/ 524873 h 618146"/>
              <a:gd name="connsiteX4" fmla="*/ 4334 w 673655"/>
              <a:gd name="connsiteY4" fmla="*/ 108249 h 618146"/>
              <a:gd name="connsiteX0" fmla="*/ 103603 w 654750"/>
              <a:gd name="connsiteY0" fmla="*/ 38763 h 605787"/>
              <a:gd name="connsiteX1" fmla="*/ 581981 w 654750"/>
              <a:gd name="connsiteY1" fmla="*/ 58601 h 605787"/>
              <a:gd name="connsiteX2" fmla="*/ 621713 w 654750"/>
              <a:gd name="connsiteY2" fmla="*/ 562250 h 605787"/>
              <a:gd name="connsiteX3" fmla="*/ 12537 w 654750"/>
              <a:gd name="connsiteY3" fmla="*/ 524873 h 605787"/>
              <a:gd name="connsiteX4" fmla="*/ 4334 w 654750"/>
              <a:gd name="connsiteY4" fmla="*/ 108249 h 605787"/>
              <a:gd name="connsiteX0" fmla="*/ 103603 w 643734"/>
              <a:gd name="connsiteY0" fmla="*/ 31800 h 598824"/>
              <a:gd name="connsiteX1" fmla="*/ 581981 w 643734"/>
              <a:gd name="connsiteY1" fmla="*/ 51638 h 598824"/>
              <a:gd name="connsiteX2" fmla="*/ 621713 w 643734"/>
              <a:gd name="connsiteY2" fmla="*/ 555287 h 598824"/>
              <a:gd name="connsiteX3" fmla="*/ 12537 w 643734"/>
              <a:gd name="connsiteY3" fmla="*/ 517910 h 598824"/>
              <a:gd name="connsiteX4" fmla="*/ 4334 w 643734"/>
              <a:gd name="connsiteY4" fmla="*/ 101286 h 598824"/>
              <a:gd name="connsiteX0" fmla="*/ 103603 w 643734"/>
              <a:gd name="connsiteY0" fmla="*/ 24551 h 591575"/>
              <a:gd name="connsiteX1" fmla="*/ 581981 w 643734"/>
              <a:gd name="connsiteY1" fmla="*/ 44389 h 591575"/>
              <a:gd name="connsiteX2" fmla="*/ 621713 w 643734"/>
              <a:gd name="connsiteY2" fmla="*/ 548038 h 591575"/>
              <a:gd name="connsiteX3" fmla="*/ 12537 w 643734"/>
              <a:gd name="connsiteY3" fmla="*/ 510661 h 591575"/>
              <a:gd name="connsiteX4" fmla="*/ 4334 w 643734"/>
              <a:gd name="connsiteY4" fmla="*/ 94037 h 591575"/>
              <a:gd name="connsiteX0" fmla="*/ 103603 w 643734"/>
              <a:gd name="connsiteY0" fmla="*/ 20135 h 587159"/>
              <a:gd name="connsiteX1" fmla="*/ 581981 w 643734"/>
              <a:gd name="connsiteY1" fmla="*/ 39973 h 587159"/>
              <a:gd name="connsiteX2" fmla="*/ 621713 w 643734"/>
              <a:gd name="connsiteY2" fmla="*/ 543622 h 587159"/>
              <a:gd name="connsiteX3" fmla="*/ 12537 w 643734"/>
              <a:gd name="connsiteY3" fmla="*/ 506245 h 587159"/>
              <a:gd name="connsiteX4" fmla="*/ 4334 w 643734"/>
              <a:gd name="connsiteY4" fmla="*/ 89621 h 587159"/>
              <a:gd name="connsiteX0" fmla="*/ 51067 w 657504"/>
              <a:gd name="connsiteY0" fmla="*/ 31623 h 592327"/>
              <a:gd name="connsiteX1" fmla="*/ 581981 w 657504"/>
              <a:gd name="connsiteY1" fmla="*/ 45141 h 592327"/>
              <a:gd name="connsiteX2" fmla="*/ 621713 w 657504"/>
              <a:gd name="connsiteY2" fmla="*/ 548790 h 592327"/>
              <a:gd name="connsiteX3" fmla="*/ 12537 w 657504"/>
              <a:gd name="connsiteY3" fmla="*/ 511413 h 592327"/>
              <a:gd name="connsiteX4" fmla="*/ 4334 w 657504"/>
              <a:gd name="connsiteY4" fmla="*/ 94789 h 592327"/>
              <a:gd name="connsiteX0" fmla="*/ 51067 w 676118"/>
              <a:gd name="connsiteY0" fmla="*/ 31623 h 604686"/>
              <a:gd name="connsiteX1" fmla="*/ 581981 w 676118"/>
              <a:gd name="connsiteY1" fmla="*/ 45141 h 604686"/>
              <a:gd name="connsiteX2" fmla="*/ 621713 w 676118"/>
              <a:gd name="connsiteY2" fmla="*/ 548790 h 604686"/>
              <a:gd name="connsiteX3" fmla="*/ 12537 w 676118"/>
              <a:gd name="connsiteY3" fmla="*/ 511413 h 604686"/>
              <a:gd name="connsiteX4" fmla="*/ 4334 w 676118"/>
              <a:gd name="connsiteY4" fmla="*/ 94789 h 604686"/>
              <a:gd name="connsiteX0" fmla="*/ 51067 w 659741"/>
              <a:gd name="connsiteY0" fmla="*/ 18182 h 591245"/>
              <a:gd name="connsiteX1" fmla="*/ 581981 w 659741"/>
              <a:gd name="connsiteY1" fmla="*/ 31700 h 591245"/>
              <a:gd name="connsiteX2" fmla="*/ 621713 w 659741"/>
              <a:gd name="connsiteY2" fmla="*/ 535349 h 591245"/>
              <a:gd name="connsiteX3" fmla="*/ 12537 w 659741"/>
              <a:gd name="connsiteY3" fmla="*/ 497972 h 591245"/>
              <a:gd name="connsiteX4" fmla="*/ 4334 w 659741"/>
              <a:gd name="connsiteY4" fmla="*/ 81348 h 591245"/>
              <a:gd name="connsiteX0" fmla="*/ 51067 w 671131"/>
              <a:gd name="connsiteY0" fmla="*/ 18182 h 591245"/>
              <a:gd name="connsiteX1" fmla="*/ 617005 w 671131"/>
              <a:gd name="connsiteY1" fmla="*/ 31700 h 591245"/>
              <a:gd name="connsiteX2" fmla="*/ 621713 w 671131"/>
              <a:gd name="connsiteY2" fmla="*/ 535349 h 591245"/>
              <a:gd name="connsiteX3" fmla="*/ 12537 w 671131"/>
              <a:gd name="connsiteY3" fmla="*/ 497972 h 591245"/>
              <a:gd name="connsiteX4" fmla="*/ 4334 w 671131"/>
              <a:gd name="connsiteY4" fmla="*/ 81348 h 591245"/>
              <a:gd name="connsiteX0" fmla="*/ 51067 w 648099"/>
              <a:gd name="connsiteY0" fmla="*/ 18182 h 578886"/>
              <a:gd name="connsiteX1" fmla="*/ 617005 w 648099"/>
              <a:gd name="connsiteY1" fmla="*/ 31700 h 578886"/>
              <a:gd name="connsiteX2" fmla="*/ 621713 w 648099"/>
              <a:gd name="connsiteY2" fmla="*/ 535349 h 578886"/>
              <a:gd name="connsiteX3" fmla="*/ 12537 w 648099"/>
              <a:gd name="connsiteY3" fmla="*/ 497972 h 578886"/>
              <a:gd name="connsiteX4" fmla="*/ 4334 w 648099"/>
              <a:gd name="connsiteY4" fmla="*/ 81348 h 578886"/>
              <a:gd name="connsiteX0" fmla="*/ 51067 w 648099"/>
              <a:gd name="connsiteY0" fmla="*/ 18182 h 565791"/>
              <a:gd name="connsiteX1" fmla="*/ 617005 w 648099"/>
              <a:gd name="connsiteY1" fmla="*/ 31700 h 565791"/>
              <a:gd name="connsiteX2" fmla="*/ 621713 w 648099"/>
              <a:gd name="connsiteY2" fmla="*/ 535349 h 565791"/>
              <a:gd name="connsiteX3" fmla="*/ 12537 w 648099"/>
              <a:gd name="connsiteY3" fmla="*/ 497972 h 565791"/>
              <a:gd name="connsiteX4" fmla="*/ 4334 w 648099"/>
              <a:gd name="connsiteY4" fmla="*/ 81348 h 56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black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6" name="椭圆 31"/>
          <p:cNvSpPr/>
          <p:nvPr/>
        </p:nvSpPr>
        <p:spPr>
          <a:xfrm>
            <a:off x="162047" y="1345268"/>
            <a:ext cx="4027988" cy="2634806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28078 w 687378"/>
              <a:gd name="connsiteY0" fmla="*/ 58090 h 647015"/>
              <a:gd name="connsiteX1" fmla="*/ 571432 w 687378"/>
              <a:gd name="connsiteY1" fmla="*/ 16673 h 647015"/>
              <a:gd name="connsiteX2" fmla="*/ 659670 w 687378"/>
              <a:gd name="connsiteY2" fmla="*/ 330492 h 647015"/>
              <a:gd name="connsiteX3" fmla="*/ 331423 w 687378"/>
              <a:gd name="connsiteY3" fmla="*/ 647015 h 647015"/>
              <a:gd name="connsiteX4" fmla="*/ 3176 w 687378"/>
              <a:gd name="connsiteY4" fmla="*/ 330492 h 647015"/>
              <a:gd name="connsiteX5" fmla="*/ 62645 w 687378"/>
              <a:gd name="connsiteY5" fmla="*/ 127576 h 647015"/>
              <a:gd name="connsiteX0" fmla="*/ 128078 w 677145"/>
              <a:gd name="connsiteY0" fmla="*/ 58090 h 663933"/>
              <a:gd name="connsiteX1" fmla="*/ 571432 w 677145"/>
              <a:gd name="connsiteY1" fmla="*/ 16673 h 663933"/>
              <a:gd name="connsiteX2" fmla="*/ 659670 w 677145"/>
              <a:gd name="connsiteY2" fmla="*/ 330492 h 663933"/>
              <a:gd name="connsiteX3" fmla="*/ 559815 w 677145"/>
              <a:gd name="connsiteY3" fmla="*/ 663933 h 663933"/>
              <a:gd name="connsiteX4" fmla="*/ 3176 w 677145"/>
              <a:gd name="connsiteY4" fmla="*/ 330492 h 663933"/>
              <a:gd name="connsiteX5" fmla="*/ 62645 w 677145"/>
              <a:gd name="connsiteY5" fmla="*/ 127576 h 663933"/>
              <a:gd name="connsiteX0" fmla="*/ 101940 w 644966"/>
              <a:gd name="connsiteY0" fmla="*/ 58090 h 685888"/>
              <a:gd name="connsiteX1" fmla="*/ 545294 w 644966"/>
              <a:gd name="connsiteY1" fmla="*/ 16673 h 685888"/>
              <a:gd name="connsiteX2" fmla="*/ 633532 w 644966"/>
              <a:gd name="connsiteY2" fmla="*/ 330492 h 685888"/>
              <a:gd name="connsiteX3" fmla="*/ 533677 w 644966"/>
              <a:gd name="connsiteY3" fmla="*/ 663933 h 685888"/>
              <a:gd name="connsiteX4" fmla="*/ 10874 w 644966"/>
              <a:gd name="connsiteY4" fmla="*/ 575801 h 685888"/>
              <a:gd name="connsiteX5" fmla="*/ 36507 w 644966"/>
              <a:gd name="connsiteY5" fmla="*/ 127576 h 685888"/>
              <a:gd name="connsiteX0" fmla="*/ 101940 w 642626"/>
              <a:gd name="connsiteY0" fmla="*/ 58090 h 654766"/>
              <a:gd name="connsiteX1" fmla="*/ 545294 w 642626"/>
              <a:gd name="connsiteY1" fmla="*/ 16673 h 654766"/>
              <a:gd name="connsiteX2" fmla="*/ 633532 w 642626"/>
              <a:gd name="connsiteY2" fmla="*/ 330492 h 654766"/>
              <a:gd name="connsiteX3" fmla="*/ 567513 w 642626"/>
              <a:gd name="connsiteY3" fmla="*/ 613179 h 654766"/>
              <a:gd name="connsiteX4" fmla="*/ 10874 w 642626"/>
              <a:gd name="connsiteY4" fmla="*/ 575801 h 654766"/>
              <a:gd name="connsiteX5" fmla="*/ 36507 w 642626"/>
              <a:gd name="connsiteY5" fmla="*/ 127576 h 654766"/>
              <a:gd name="connsiteX0" fmla="*/ 101940 w 642626"/>
              <a:gd name="connsiteY0" fmla="*/ 30477 h 627153"/>
              <a:gd name="connsiteX1" fmla="*/ 545294 w 642626"/>
              <a:gd name="connsiteY1" fmla="*/ 31354 h 627153"/>
              <a:gd name="connsiteX2" fmla="*/ 633532 w 642626"/>
              <a:gd name="connsiteY2" fmla="*/ 302879 h 627153"/>
              <a:gd name="connsiteX3" fmla="*/ 567513 w 642626"/>
              <a:gd name="connsiteY3" fmla="*/ 585566 h 627153"/>
              <a:gd name="connsiteX4" fmla="*/ 10874 w 642626"/>
              <a:gd name="connsiteY4" fmla="*/ 548188 h 627153"/>
              <a:gd name="connsiteX5" fmla="*/ 36507 w 642626"/>
              <a:gd name="connsiteY5" fmla="*/ 99963 h 627153"/>
              <a:gd name="connsiteX0" fmla="*/ 101940 w 641803"/>
              <a:gd name="connsiteY0" fmla="*/ 32533 h 629209"/>
              <a:gd name="connsiteX1" fmla="*/ 545294 w 641803"/>
              <a:gd name="connsiteY1" fmla="*/ 33410 h 629209"/>
              <a:gd name="connsiteX2" fmla="*/ 633532 w 641803"/>
              <a:gd name="connsiteY2" fmla="*/ 304935 h 629209"/>
              <a:gd name="connsiteX3" fmla="*/ 567513 w 641803"/>
              <a:gd name="connsiteY3" fmla="*/ 587622 h 629209"/>
              <a:gd name="connsiteX4" fmla="*/ 10874 w 641803"/>
              <a:gd name="connsiteY4" fmla="*/ 550244 h 629209"/>
              <a:gd name="connsiteX5" fmla="*/ 36507 w 641803"/>
              <a:gd name="connsiteY5" fmla="*/ 102019 h 629209"/>
              <a:gd name="connsiteX0" fmla="*/ 93785 w 633648"/>
              <a:gd name="connsiteY0" fmla="*/ 32533 h 629209"/>
              <a:gd name="connsiteX1" fmla="*/ 537139 w 633648"/>
              <a:gd name="connsiteY1" fmla="*/ 33410 h 629209"/>
              <a:gd name="connsiteX2" fmla="*/ 625377 w 633648"/>
              <a:gd name="connsiteY2" fmla="*/ 304935 h 629209"/>
              <a:gd name="connsiteX3" fmla="*/ 559358 w 633648"/>
              <a:gd name="connsiteY3" fmla="*/ 587622 h 629209"/>
              <a:gd name="connsiteX4" fmla="*/ 2719 w 633648"/>
              <a:gd name="connsiteY4" fmla="*/ 550244 h 629209"/>
              <a:gd name="connsiteX5" fmla="*/ 28352 w 633648"/>
              <a:gd name="connsiteY5" fmla="*/ 102019 h 629209"/>
              <a:gd name="connsiteX0" fmla="*/ 103603 w 643466"/>
              <a:gd name="connsiteY0" fmla="*/ 32533 h 629209"/>
              <a:gd name="connsiteX1" fmla="*/ 546957 w 643466"/>
              <a:gd name="connsiteY1" fmla="*/ 33410 h 629209"/>
              <a:gd name="connsiteX2" fmla="*/ 635195 w 643466"/>
              <a:gd name="connsiteY2" fmla="*/ 304935 h 629209"/>
              <a:gd name="connsiteX3" fmla="*/ 569176 w 643466"/>
              <a:gd name="connsiteY3" fmla="*/ 587622 h 629209"/>
              <a:gd name="connsiteX4" fmla="*/ 12537 w 643466"/>
              <a:gd name="connsiteY4" fmla="*/ 550244 h 629209"/>
              <a:gd name="connsiteX5" fmla="*/ 4334 w 643466"/>
              <a:gd name="connsiteY5" fmla="*/ 102019 h 629209"/>
              <a:gd name="connsiteX0" fmla="*/ 103603 w 643466"/>
              <a:gd name="connsiteY0" fmla="*/ 32533 h 613248"/>
              <a:gd name="connsiteX1" fmla="*/ 546957 w 643466"/>
              <a:gd name="connsiteY1" fmla="*/ 33410 h 613248"/>
              <a:gd name="connsiteX2" fmla="*/ 635195 w 643466"/>
              <a:gd name="connsiteY2" fmla="*/ 304935 h 613248"/>
              <a:gd name="connsiteX3" fmla="*/ 569176 w 643466"/>
              <a:gd name="connsiteY3" fmla="*/ 587622 h 613248"/>
              <a:gd name="connsiteX4" fmla="*/ 12537 w 643466"/>
              <a:gd name="connsiteY4" fmla="*/ 518643 h 613248"/>
              <a:gd name="connsiteX5" fmla="*/ 4334 w 643466"/>
              <a:gd name="connsiteY5" fmla="*/ 102019 h 613248"/>
              <a:gd name="connsiteX0" fmla="*/ 103603 w 622280"/>
              <a:gd name="connsiteY0" fmla="*/ 51723 h 632438"/>
              <a:gd name="connsiteX1" fmla="*/ 546957 w 622280"/>
              <a:gd name="connsiteY1" fmla="*/ 52600 h 632438"/>
              <a:gd name="connsiteX2" fmla="*/ 569176 w 622280"/>
              <a:gd name="connsiteY2" fmla="*/ 606812 h 632438"/>
              <a:gd name="connsiteX3" fmla="*/ 12537 w 622280"/>
              <a:gd name="connsiteY3" fmla="*/ 537833 h 632438"/>
              <a:gd name="connsiteX4" fmla="*/ 4334 w 622280"/>
              <a:gd name="connsiteY4" fmla="*/ 121209 h 632438"/>
              <a:gd name="connsiteX0" fmla="*/ 103603 w 640916"/>
              <a:gd name="connsiteY0" fmla="*/ 51277 h 628066"/>
              <a:gd name="connsiteX1" fmla="*/ 546957 w 640916"/>
              <a:gd name="connsiteY1" fmla="*/ 52154 h 628066"/>
              <a:gd name="connsiteX2" fmla="*/ 595444 w 640916"/>
              <a:gd name="connsiteY2" fmla="*/ 600046 h 628066"/>
              <a:gd name="connsiteX3" fmla="*/ 12537 w 640916"/>
              <a:gd name="connsiteY3" fmla="*/ 537387 h 628066"/>
              <a:gd name="connsiteX4" fmla="*/ 4334 w 640916"/>
              <a:gd name="connsiteY4" fmla="*/ 120763 h 628066"/>
              <a:gd name="connsiteX0" fmla="*/ 103603 w 629940"/>
              <a:gd name="connsiteY0" fmla="*/ 26437 h 603226"/>
              <a:gd name="connsiteX1" fmla="*/ 546957 w 629940"/>
              <a:gd name="connsiteY1" fmla="*/ 27314 h 603226"/>
              <a:gd name="connsiteX2" fmla="*/ 595444 w 629940"/>
              <a:gd name="connsiteY2" fmla="*/ 575206 h 603226"/>
              <a:gd name="connsiteX3" fmla="*/ 12537 w 629940"/>
              <a:gd name="connsiteY3" fmla="*/ 512547 h 603226"/>
              <a:gd name="connsiteX4" fmla="*/ 4334 w 629940"/>
              <a:gd name="connsiteY4" fmla="*/ 95923 h 603226"/>
              <a:gd name="connsiteX0" fmla="*/ 103603 w 651443"/>
              <a:gd name="connsiteY0" fmla="*/ 20041 h 614843"/>
              <a:gd name="connsiteX1" fmla="*/ 608249 w 651443"/>
              <a:gd name="connsiteY1" fmla="*/ 39879 h 614843"/>
              <a:gd name="connsiteX2" fmla="*/ 595444 w 651443"/>
              <a:gd name="connsiteY2" fmla="*/ 568810 h 614843"/>
              <a:gd name="connsiteX3" fmla="*/ 12537 w 651443"/>
              <a:gd name="connsiteY3" fmla="*/ 506151 h 614843"/>
              <a:gd name="connsiteX4" fmla="*/ 4334 w 651443"/>
              <a:gd name="connsiteY4" fmla="*/ 89527 h 614843"/>
              <a:gd name="connsiteX0" fmla="*/ 103603 w 640788"/>
              <a:gd name="connsiteY0" fmla="*/ 20041 h 614843"/>
              <a:gd name="connsiteX1" fmla="*/ 581981 w 640788"/>
              <a:gd name="connsiteY1" fmla="*/ 39879 h 614843"/>
              <a:gd name="connsiteX2" fmla="*/ 595444 w 640788"/>
              <a:gd name="connsiteY2" fmla="*/ 568810 h 614843"/>
              <a:gd name="connsiteX3" fmla="*/ 12537 w 640788"/>
              <a:gd name="connsiteY3" fmla="*/ 506151 h 614843"/>
              <a:gd name="connsiteX4" fmla="*/ 4334 w 640788"/>
              <a:gd name="connsiteY4" fmla="*/ 89527 h 614843"/>
              <a:gd name="connsiteX0" fmla="*/ 103603 w 673655"/>
              <a:gd name="connsiteY0" fmla="*/ 38763 h 618146"/>
              <a:gd name="connsiteX1" fmla="*/ 581981 w 673655"/>
              <a:gd name="connsiteY1" fmla="*/ 58601 h 618146"/>
              <a:gd name="connsiteX2" fmla="*/ 621713 w 673655"/>
              <a:gd name="connsiteY2" fmla="*/ 562250 h 618146"/>
              <a:gd name="connsiteX3" fmla="*/ 12537 w 673655"/>
              <a:gd name="connsiteY3" fmla="*/ 524873 h 618146"/>
              <a:gd name="connsiteX4" fmla="*/ 4334 w 673655"/>
              <a:gd name="connsiteY4" fmla="*/ 108249 h 618146"/>
              <a:gd name="connsiteX0" fmla="*/ 103603 w 654750"/>
              <a:gd name="connsiteY0" fmla="*/ 38763 h 605787"/>
              <a:gd name="connsiteX1" fmla="*/ 581981 w 654750"/>
              <a:gd name="connsiteY1" fmla="*/ 58601 h 605787"/>
              <a:gd name="connsiteX2" fmla="*/ 621713 w 654750"/>
              <a:gd name="connsiteY2" fmla="*/ 562250 h 605787"/>
              <a:gd name="connsiteX3" fmla="*/ 12537 w 654750"/>
              <a:gd name="connsiteY3" fmla="*/ 524873 h 605787"/>
              <a:gd name="connsiteX4" fmla="*/ 4334 w 654750"/>
              <a:gd name="connsiteY4" fmla="*/ 108249 h 605787"/>
              <a:gd name="connsiteX0" fmla="*/ 103603 w 643734"/>
              <a:gd name="connsiteY0" fmla="*/ 31800 h 598824"/>
              <a:gd name="connsiteX1" fmla="*/ 581981 w 643734"/>
              <a:gd name="connsiteY1" fmla="*/ 51638 h 598824"/>
              <a:gd name="connsiteX2" fmla="*/ 621713 w 643734"/>
              <a:gd name="connsiteY2" fmla="*/ 555287 h 598824"/>
              <a:gd name="connsiteX3" fmla="*/ 12537 w 643734"/>
              <a:gd name="connsiteY3" fmla="*/ 517910 h 598824"/>
              <a:gd name="connsiteX4" fmla="*/ 4334 w 643734"/>
              <a:gd name="connsiteY4" fmla="*/ 101286 h 598824"/>
              <a:gd name="connsiteX0" fmla="*/ 103603 w 643734"/>
              <a:gd name="connsiteY0" fmla="*/ 24551 h 591575"/>
              <a:gd name="connsiteX1" fmla="*/ 581981 w 643734"/>
              <a:gd name="connsiteY1" fmla="*/ 44389 h 591575"/>
              <a:gd name="connsiteX2" fmla="*/ 621713 w 643734"/>
              <a:gd name="connsiteY2" fmla="*/ 548038 h 591575"/>
              <a:gd name="connsiteX3" fmla="*/ 12537 w 643734"/>
              <a:gd name="connsiteY3" fmla="*/ 510661 h 591575"/>
              <a:gd name="connsiteX4" fmla="*/ 4334 w 643734"/>
              <a:gd name="connsiteY4" fmla="*/ 94037 h 591575"/>
              <a:gd name="connsiteX0" fmla="*/ 103603 w 643734"/>
              <a:gd name="connsiteY0" fmla="*/ 20135 h 587159"/>
              <a:gd name="connsiteX1" fmla="*/ 581981 w 643734"/>
              <a:gd name="connsiteY1" fmla="*/ 39973 h 587159"/>
              <a:gd name="connsiteX2" fmla="*/ 621713 w 643734"/>
              <a:gd name="connsiteY2" fmla="*/ 543622 h 587159"/>
              <a:gd name="connsiteX3" fmla="*/ 12537 w 643734"/>
              <a:gd name="connsiteY3" fmla="*/ 506245 h 587159"/>
              <a:gd name="connsiteX4" fmla="*/ 4334 w 643734"/>
              <a:gd name="connsiteY4" fmla="*/ 89621 h 587159"/>
              <a:gd name="connsiteX0" fmla="*/ 51067 w 657504"/>
              <a:gd name="connsiteY0" fmla="*/ 31623 h 592327"/>
              <a:gd name="connsiteX1" fmla="*/ 581981 w 657504"/>
              <a:gd name="connsiteY1" fmla="*/ 45141 h 592327"/>
              <a:gd name="connsiteX2" fmla="*/ 621713 w 657504"/>
              <a:gd name="connsiteY2" fmla="*/ 548790 h 592327"/>
              <a:gd name="connsiteX3" fmla="*/ 12537 w 657504"/>
              <a:gd name="connsiteY3" fmla="*/ 511413 h 592327"/>
              <a:gd name="connsiteX4" fmla="*/ 4334 w 657504"/>
              <a:gd name="connsiteY4" fmla="*/ 94789 h 592327"/>
              <a:gd name="connsiteX0" fmla="*/ 51067 w 676118"/>
              <a:gd name="connsiteY0" fmla="*/ 31623 h 604686"/>
              <a:gd name="connsiteX1" fmla="*/ 581981 w 676118"/>
              <a:gd name="connsiteY1" fmla="*/ 45141 h 604686"/>
              <a:gd name="connsiteX2" fmla="*/ 621713 w 676118"/>
              <a:gd name="connsiteY2" fmla="*/ 548790 h 604686"/>
              <a:gd name="connsiteX3" fmla="*/ 12537 w 676118"/>
              <a:gd name="connsiteY3" fmla="*/ 511413 h 604686"/>
              <a:gd name="connsiteX4" fmla="*/ 4334 w 676118"/>
              <a:gd name="connsiteY4" fmla="*/ 94789 h 604686"/>
              <a:gd name="connsiteX0" fmla="*/ 51067 w 659741"/>
              <a:gd name="connsiteY0" fmla="*/ 18182 h 591245"/>
              <a:gd name="connsiteX1" fmla="*/ 581981 w 659741"/>
              <a:gd name="connsiteY1" fmla="*/ 31700 h 591245"/>
              <a:gd name="connsiteX2" fmla="*/ 621713 w 659741"/>
              <a:gd name="connsiteY2" fmla="*/ 535349 h 591245"/>
              <a:gd name="connsiteX3" fmla="*/ 12537 w 659741"/>
              <a:gd name="connsiteY3" fmla="*/ 497972 h 591245"/>
              <a:gd name="connsiteX4" fmla="*/ 4334 w 659741"/>
              <a:gd name="connsiteY4" fmla="*/ 81348 h 591245"/>
              <a:gd name="connsiteX0" fmla="*/ 51067 w 671131"/>
              <a:gd name="connsiteY0" fmla="*/ 18182 h 591245"/>
              <a:gd name="connsiteX1" fmla="*/ 617005 w 671131"/>
              <a:gd name="connsiteY1" fmla="*/ 31700 h 591245"/>
              <a:gd name="connsiteX2" fmla="*/ 621713 w 671131"/>
              <a:gd name="connsiteY2" fmla="*/ 535349 h 591245"/>
              <a:gd name="connsiteX3" fmla="*/ 12537 w 671131"/>
              <a:gd name="connsiteY3" fmla="*/ 497972 h 591245"/>
              <a:gd name="connsiteX4" fmla="*/ 4334 w 671131"/>
              <a:gd name="connsiteY4" fmla="*/ 81348 h 591245"/>
              <a:gd name="connsiteX0" fmla="*/ 51067 w 648099"/>
              <a:gd name="connsiteY0" fmla="*/ 18182 h 578886"/>
              <a:gd name="connsiteX1" fmla="*/ 617005 w 648099"/>
              <a:gd name="connsiteY1" fmla="*/ 31700 h 578886"/>
              <a:gd name="connsiteX2" fmla="*/ 621713 w 648099"/>
              <a:gd name="connsiteY2" fmla="*/ 535349 h 578886"/>
              <a:gd name="connsiteX3" fmla="*/ 12537 w 648099"/>
              <a:gd name="connsiteY3" fmla="*/ 497972 h 578886"/>
              <a:gd name="connsiteX4" fmla="*/ 4334 w 648099"/>
              <a:gd name="connsiteY4" fmla="*/ 81348 h 578886"/>
              <a:gd name="connsiteX0" fmla="*/ 51067 w 648099"/>
              <a:gd name="connsiteY0" fmla="*/ 18182 h 565791"/>
              <a:gd name="connsiteX1" fmla="*/ 617005 w 648099"/>
              <a:gd name="connsiteY1" fmla="*/ 31700 h 565791"/>
              <a:gd name="connsiteX2" fmla="*/ 621713 w 648099"/>
              <a:gd name="connsiteY2" fmla="*/ 535349 h 565791"/>
              <a:gd name="connsiteX3" fmla="*/ 12537 w 648099"/>
              <a:gd name="connsiteY3" fmla="*/ 497972 h 565791"/>
              <a:gd name="connsiteX4" fmla="*/ 4334 w 648099"/>
              <a:gd name="connsiteY4" fmla="*/ 81348 h 56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black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8" name="椭圆 31"/>
          <p:cNvSpPr/>
          <p:nvPr/>
        </p:nvSpPr>
        <p:spPr>
          <a:xfrm>
            <a:off x="3727048" y="4278148"/>
            <a:ext cx="3683649" cy="2083226"/>
          </a:xfrm>
          <a:custGeom>
            <a:avLst/>
            <a:gdLst>
              <a:gd name="connsiteX0" fmla="*/ 0 w 656493"/>
              <a:gd name="connsiteY0" fmla="*/ 316523 h 633046"/>
              <a:gd name="connsiteX1" fmla="*/ 328247 w 656493"/>
              <a:gd name="connsiteY1" fmla="*/ 0 h 633046"/>
              <a:gd name="connsiteX2" fmla="*/ 656494 w 656493"/>
              <a:gd name="connsiteY2" fmla="*/ 316523 h 633046"/>
              <a:gd name="connsiteX3" fmla="*/ 328247 w 656493"/>
              <a:gd name="connsiteY3" fmla="*/ 633046 h 633046"/>
              <a:gd name="connsiteX4" fmla="*/ 0 w 656493"/>
              <a:gd name="connsiteY4" fmla="*/ 316523 h 633046"/>
              <a:gd name="connsiteX0" fmla="*/ 328247 w 656494"/>
              <a:gd name="connsiteY0" fmla="*/ 0 h 633046"/>
              <a:gd name="connsiteX1" fmla="*/ 656494 w 656494"/>
              <a:gd name="connsiteY1" fmla="*/ 316523 h 633046"/>
              <a:gd name="connsiteX2" fmla="*/ 328247 w 656494"/>
              <a:gd name="connsiteY2" fmla="*/ 633046 h 633046"/>
              <a:gd name="connsiteX3" fmla="*/ 0 w 656494"/>
              <a:gd name="connsiteY3" fmla="*/ 316523 h 633046"/>
              <a:gd name="connsiteX4" fmla="*/ 419687 w 656494"/>
              <a:gd name="connsiteY4" fmla="*/ 91440 h 633046"/>
              <a:gd name="connsiteX0" fmla="*/ 402964 w 731211"/>
              <a:gd name="connsiteY0" fmla="*/ 0 h 633046"/>
              <a:gd name="connsiteX1" fmla="*/ 731211 w 731211"/>
              <a:gd name="connsiteY1" fmla="*/ 316523 h 633046"/>
              <a:gd name="connsiteX2" fmla="*/ 402964 w 731211"/>
              <a:gd name="connsiteY2" fmla="*/ 633046 h 633046"/>
              <a:gd name="connsiteX3" fmla="*/ 74717 w 731211"/>
              <a:gd name="connsiteY3" fmla="*/ 316523 h 633046"/>
              <a:gd name="connsiteX4" fmla="*/ 161895 w 731211"/>
              <a:gd name="connsiteY4" fmla="*/ 152400 h 633046"/>
              <a:gd name="connsiteX0" fmla="*/ 353700 w 681947"/>
              <a:gd name="connsiteY0" fmla="*/ 0 h 633046"/>
              <a:gd name="connsiteX1" fmla="*/ 681947 w 681947"/>
              <a:gd name="connsiteY1" fmla="*/ 316523 h 633046"/>
              <a:gd name="connsiteX2" fmla="*/ 353700 w 681947"/>
              <a:gd name="connsiteY2" fmla="*/ 633046 h 633046"/>
              <a:gd name="connsiteX3" fmla="*/ 25453 w 681947"/>
              <a:gd name="connsiteY3" fmla="*/ 316523 h 633046"/>
              <a:gd name="connsiteX4" fmla="*/ 112631 w 681947"/>
              <a:gd name="connsiteY4" fmla="*/ 152400 h 633046"/>
              <a:gd name="connsiteX0" fmla="*/ 341249 w 669496"/>
              <a:gd name="connsiteY0" fmla="*/ 0 h 633046"/>
              <a:gd name="connsiteX1" fmla="*/ 669496 w 669496"/>
              <a:gd name="connsiteY1" fmla="*/ 316523 h 633046"/>
              <a:gd name="connsiteX2" fmla="*/ 341249 w 669496"/>
              <a:gd name="connsiteY2" fmla="*/ 633046 h 633046"/>
              <a:gd name="connsiteX3" fmla="*/ 13002 w 669496"/>
              <a:gd name="connsiteY3" fmla="*/ 316523 h 633046"/>
              <a:gd name="connsiteX4" fmla="*/ 100180 w 669496"/>
              <a:gd name="connsiteY4" fmla="*/ 152400 h 633046"/>
              <a:gd name="connsiteX0" fmla="*/ 347951 w 676198"/>
              <a:gd name="connsiteY0" fmla="*/ 0 h 633046"/>
              <a:gd name="connsiteX1" fmla="*/ 676198 w 676198"/>
              <a:gd name="connsiteY1" fmla="*/ 316523 h 633046"/>
              <a:gd name="connsiteX2" fmla="*/ 347951 w 676198"/>
              <a:gd name="connsiteY2" fmla="*/ 633046 h 633046"/>
              <a:gd name="connsiteX3" fmla="*/ 19704 w 676198"/>
              <a:gd name="connsiteY3" fmla="*/ 316523 h 633046"/>
              <a:gd name="connsiteX4" fmla="*/ 79173 w 676198"/>
              <a:gd name="connsiteY4" fmla="*/ 113607 h 633046"/>
              <a:gd name="connsiteX0" fmla="*/ 333371 w 661618"/>
              <a:gd name="connsiteY0" fmla="*/ 0 h 633046"/>
              <a:gd name="connsiteX1" fmla="*/ 661618 w 661618"/>
              <a:gd name="connsiteY1" fmla="*/ 316523 h 633046"/>
              <a:gd name="connsiteX2" fmla="*/ 333371 w 661618"/>
              <a:gd name="connsiteY2" fmla="*/ 633046 h 633046"/>
              <a:gd name="connsiteX3" fmla="*/ 5124 w 661618"/>
              <a:gd name="connsiteY3" fmla="*/ 316523 h 633046"/>
              <a:gd name="connsiteX4" fmla="*/ 64593 w 661618"/>
              <a:gd name="connsiteY4" fmla="*/ 113607 h 633046"/>
              <a:gd name="connsiteX0" fmla="*/ 178200 w 661618"/>
              <a:gd name="connsiteY0" fmla="*/ 0 h 583170"/>
              <a:gd name="connsiteX1" fmla="*/ 661618 w 661618"/>
              <a:gd name="connsiteY1" fmla="*/ 266647 h 583170"/>
              <a:gd name="connsiteX2" fmla="*/ 333371 w 661618"/>
              <a:gd name="connsiteY2" fmla="*/ 583170 h 583170"/>
              <a:gd name="connsiteX3" fmla="*/ 5124 w 661618"/>
              <a:gd name="connsiteY3" fmla="*/ 266647 h 583170"/>
              <a:gd name="connsiteX4" fmla="*/ 64593 w 661618"/>
              <a:gd name="connsiteY4" fmla="*/ 63731 h 583170"/>
              <a:gd name="connsiteX0" fmla="*/ 178200 w 662133"/>
              <a:gd name="connsiteY0" fmla="*/ 66578 h 649748"/>
              <a:gd name="connsiteX1" fmla="*/ 412660 w 662133"/>
              <a:gd name="connsiteY1" fmla="*/ 10947 h 649748"/>
              <a:gd name="connsiteX2" fmla="*/ 661618 w 662133"/>
              <a:gd name="connsiteY2" fmla="*/ 333225 h 649748"/>
              <a:gd name="connsiteX3" fmla="*/ 333371 w 662133"/>
              <a:gd name="connsiteY3" fmla="*/ 649748 h 649748"/>
              <a:gd name="connsiteX4" fmla="*/ 5124 w 662133"/>
              <a:gd name="connsiteY4" fmla="*/ 333225 h 649748"/>
              <a:gd name="connsiteX5" fmla="*/ 64593 w 662133"/>
              <a:gd name="connsiteY5" fmla="*/ 130309 h 649748"/>
              <a:gd name="connsiteX0" fmla="*/ 178200 w 662148"/>
              <a:gd name="connsiteY0" fmla="*/ 66578 h 649748"/>
              <a:gd name="connsiteX1" fmla="*/ 412660 w 662148"/>
              <a:gd name="connsiteY1" fmla="*/ 10947 h 649748"/>
              <a:gd name="connsiteX2" fmla="*/ 661618 w 662148"/>
              <a:gd name="connsiteY2" fmla="*/ 333225 h 649748"/>
              <a:gd name="connsiteX3" fmla="*/ 333371 w 662148"/>
              <a:gd name="connsiteY3" fmla="*/ 649748 h 649748"/>
              <a:gd name="connsiteX4" fmla="*/ 5124 w 662148"/>
              <a:gd name="connsiteY4" fmla="*/ 333225 h 649748"/>
              <a:gd name="connsiteX5" fmla="*/ 64593 w 662148"/>
              <a:gd name="connsiteY5" fmla="*/ 130309 h 649748"/>
              <a:gd name="connsiteX0" fmla="*/ 178200 w 662148"/>
              <a:gd name="connsiteY0" fmla="*/ 61032 h 644202"/>
              <a:gd name="connsiteX1" fmla="*/ 412660 w 662148"/>
              <a:gd name="connsiteY1" fmla="*/ 5401 h 644202"/>
              <a:gd name="connsiteX2" fmla="*/ 661618 w 662148"/>
              <a:gd name="connsiteY2" fmla="*/ 327679 h 644202"/>
              <a:gd name="connsiteX3" fmla="*/ 333371 w 662148"/>
              <a:gd name="connsiteY3" fmla="*/ 644202 h 644202"/>
              <a:gd name="connsiteX4" fmla="*/ 5124 w 662148"/>
              <a:gd name="connsiteY4" fmla="*/ 327679 h 644202"/>
              <a:gd name="connsiteX5" fmla="*/ 64593 w 662148"/>
              <a:gd name="connsiteY5" fmla="*/ 124763 h 644202"/>
              <a:gd name="connsiteX0" fmla="*/ 178200 w 662148"/>
              <a:gd name="connsiteY0" fmla="*/ 75865 h 659035"/>
              <a:gd name="connsiteX1" fmla="*/ 168819 w 662148"/>
              <a:gd name="connsiteY1" fmla="*/ 31317 h 659035"/>
              <a:gd name="connsiteX2" fmla="*/ 412660 w 662148"/>
              <a:gd name="connsiteY2" fmla="*/ 20234 h 659035"/>
              <a:gd name="connsiteX3" fmla="*/ 661618 w 662148"/>
              <a:gd name="connsiteY3" fmla="*/ 342512 h 659035"/>
              <a:gd name="connsiteX4" fmla="*/ 333371 w 662148"/>
              <a:gd name="connsiteY4" fmla="*/ 659035 h 659035"/>
              <a:gd name="connsiteX5" fmla="*/ 5124 w 662148"/>
              <a:gd name="connsiteY5" fmla="*/ 342512 h 659035"/>
              <a:gd name="connsiteX6" fmla="*/ 64593 w 662148"/>
              <a:gd name="connsiteY6" fmla="*/ 139596 h 659035"/>
              <a:gd name="connsiteX0" fmla="*/ 178200 w 662148"/>
              <a:gd name="connsiteY0" fmla="*/ 68901 h 652071"/>
              <a:gd name="connsiteX1" fmla="*/ 130026 w 662148"/>
              <a:gd name="connsiteY1" fmla="*/ 68688 h 652071"/>
              <a:gd name="connsiteX2" fmla="*/ 412660 w 662148"/>
              <a:gd name="connsiteY2" fmla="*/ 13270 h 652071"/>
              <a:gd name="connsiteX3" fmla="*/ 661618 w 662148"/>
              <a:gd name="connsiteY3" fmla="*/ 335548 h 652071"/>
              <a:gd name="connsiteX4" fmla="*/ 333371 w 662148"/>
              <a:gd name="connsiteY4" fmla="*/ 652071 h 652071"/>
              <a:gd name="connsiteX5" fmla="*/ 5124 w 662148"/>
              <a:gd name="connsiteY5" fmla="*/ 335548 h 652071"/>
              <a:gd name="connsiteX6" fmla="*/ 64593 w 662148"/>
              <a:gd name="connsiteY6" fmla="*/ 132632 h 652071"/>
              <a:gd name="connsiteX0" fmla="*/ 178200 w 662220"/>
              <a:gd name="connsiteY0" fmla="*/ 68901 h 652071"/>
              <a:gd name="connsiteX1" fmla="*/ 130026 w 662220"/>
              <a:gd name="connsiteY1" fmla="*/ 68688 h 652071"/>
              <a:gd name="connsiteX2" fmla="*/ 412660 w 662220"/>
              <a:gd name="connsiteY2" fmla="*/ 13270 h 652071"/>
              <a:gd name="connsiteX3" fmla="*/ 661618 w 662220"/>
              <a:gd name="connsiteY3" fmla="*/ 335548 h 652071"/>
              <a:gd name="connsiteX4" fmla="*/ 333371 w 662220"/>
              <a:gd name="connsiteY4" fmla="*/ 652071 h 652071"/>
              <a:gd name="connsiteX5" fmla="*/ 5124 w 662220"/>
              <a:gd name="connsiteY5" fmla="*/ 335548 h 652071"/>
              <a:gd name="connsiteX6" fmla="*/ 64593 w 662220"/>
              <a:gd name="connsiteY6" fmla="*/ 132632 h 652071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8200 w 662220"/>
              <a:gd name="connsiteY0" fmla="*/ 58449 h 641619"/>
              <a:gd name="connsiteX1" fmla="*/ 130026 w 662220"/>
              <a:gd name="connsiteY1" fmla="*/ 58236 h 641619"/>
              <a:gd name="connsiteX2" fmla="*/ 412660 w 662220"/>
              <a:gd name="connsiteY2" fmla="*/ 2818 h 641619"/>
              <a:gd name="connsiteX3" fmla="*/ 661618 w 662220"/>
              <a:gd name="connsiteY3" fmla="*/ 325096 h 641619"/>
              <a:gd name="connsiteX4" fmla="*/ 333371 w 662220"/>
              <a:gd name="connsiteY4" fmla="*/ 641619 h 641619"/>
              <a:gd name="connsiteX5" fmla="*/ 5124 w 662220"/>
              <a:gd name="connsiteY5" fmla="*/ 325096 h 641619"/>
              <a:gd name="connsiteX6" fmla="*/ 64593 w 662220"/>
              <a:gd name="connsiteY6" fmla="*/ 122180 h 641619"/>
              <a:gd name="connsiteX0" fmla="*/ 176252 w 660272"/>
              <a:gd name="connsiteY0" fmla="*/ 58449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272"/>
              <a:gd name="connsiteY0" fmla="*/ 30740 h 641619"/>
              <a:gd name="connsiteX1" fmla="*/ 128078 w 660272"/>
              <a:gd name="connsiteY1" fmla="*/ 58236 h 641619"/>
              <a:gd name="connsiteX2" fmla="*/ 410712 w 660272"/>
              <a:gd name="connsiteY2" fmla="*/ 2818 h 641619"/>
              <a:gd name="connsiteX3" fmla="*/ 659670 w 660272"/>
              <a:gd name="connsiteY3" fmla="*/ 325096 h 641619"/>
              <a:gd name="connsiteX4" fmla="*/ 331423 w 660272"/>
              <a:gd name="connsiteY4" fmla="*/ 641619 h 641619"/>
              <a:gd name="connsiteX5" fmla="*/ 3176 w 660272"/>
              <a:gd name="connsiteY5" fmla="*/ 325096 h 641619"/>
              <a:gd name="connsiteX6" fmla="*/ 62645 w 660272"/>
              <a:gd name="connsiteY6" fmla="*/ 122180 h 641619"/>
              <a:gd name="connsiteX0" fmla="*/ 253837 w 660191"/>
              <a:gd name="connsiteY0" fmla="*/ 41069 h 651948"/>
              <a:gd name="connsiteX1" fmla="*/ 161329 w 660191"/>
              <a:gd name="connsiteY1" fmla="*/ 63023 h 651948"/>
              <a:gd name="connsiteX2" fmla="*/ 410712 w 660191"/>
              <a:gd name="connsiteY2" fmla="*/ 13147 h 651948"/>
              <a:gd name="connsiteX3" fmla="*/ 659670 w 660191"/>
              <a:gd name="connsiteY3" fmla="*/ 335425 h 651948"/>
              <a:gd name="connsiteX4" fmla="*/ 331423 w 660191"/>
              <a:gd name="connsiteY4" fmla="*/ 651948 h 651948"/>
              <a:gd name="connsiteX5" fmla="*/ 3176 w 660191"/>
              <a:gd name="connsiteY5" fmla="*/ 335425 h 651948"/>
              <a:gd name="connsiteX6" fmla="*/ 62645 w 660191"/>
              <a:gd name="connsiteY6" fmla="*/ 132509 h 651948"/>
              <a:gd name="connsiteX0" fmla="*/ 253837 w 660897"/>
              <a:gd name="connsiteY0" fmla="*/ 45475 h 656354"/>
              <a:gd name="connsiteX1" fmla="*/ 161329 w 660897"/>
              <a:gd name="connsiteY1" fmla="*/ 67429 h 656354"/>
              <a:gd name="connsiteX2" fmla="*/ 410712 w 660897"/>
              <a:gd name="connsiteY2" fmla="*/ 17553 h 656354"/>
              <a:gd name="connsiteX3" fmla="*/ 659670 w 660897"/>
              <a:gd name="connsiteY3" fmla="*/ 339831 h 656354"/>
              <a:gd name="connsiteX4" fmla="*/ 331423 w 660897"/>
              <a:gd name="connsiteY4" fmla="*/ 656354 h 656354"/>
              <a:gd name="connsiteX5" fmla="*/ 3176 w 660897"/>
              <a:gd name="connsiteY5" fmla="*/ 339831 h 656354"/>
              <a:gd name="connsiteX6" fmla="*/ 62645 w 660897"/>
              <a:gd name="connsiteY6" fmla="*/ 136915 h 656354"/>
              <a:gd name="connsiteX0" fmla="*/ 253837 w 660406"/>
              <a:gd name="connsiteY0" fmla="*/ 41070 h 651949"/>
              <a:gd name="connsiteX1" fmla="*/ 161329 w 660406"/>
              <a:gd name="connsiteY1" fmla="*/ 63024 h 651949"/>
              <a:gd name="connsiteX2" fmla="*/ 410712 w 660406"/>
              <a:gd name="connsiteY2" fmla="*/ 13148 h 651949"/>
              <a:gd name="connsiteX3" fmla="*/ 659670 w 660406"/>
              <a:gd name="connsiteY3" fmla="*/ 335426 h 651949"/>
              <a:gd name="connsiteX4" fmla="*/ 331423 w 660406"/>
              <a:gd name="connsiteY4" fmla="*/ 651949 h 651949"/>
              <a:gd name="connsiteX5" fmla="*/ 3176 w 660406"/>
              <a:gd name="connsiteY5" fmla="*/ 335426 h 651949"/>
              <a:gd name="connsiteX6" fmla="*/ 62645 w 660406"/>
              <a:gd name="connsiteY6" fmla="*/ 132510 h 651949"/>
              <a:gd name="connsiteX0" fmla="*/ 161329 w 660406"/>
              <a:gd name="connsiteY0" fmla="*/ 63024 h 651949"/>
              <a:gd name="connsiteX1" fmla="*/ 410712 w 660406"/>
              <a:gd name="connsiteY1" fmla="*/ 13148 h 651949"/>
              <a:gd name="connsiteX2" fmla="*/ 659670 w 660406"/>
              <a:gd name="connsiteY2" fmla="*/ 335426 h 651949"/>
              <a:gd name="connsiteX3" fmla="*/ 331423 w 660406"/>
              <a:gd name="connsiteY3" fmla="*/ 651949 h 651949"/>
              <a:gd name="connsiteX4" fmla="*/ 3176 w 660406"/>
              <a:gd name="connsiteY4" fmla="*/ 335426 h 651949"/>
              <a:gd name="connsiteX5" fmla="*/ 62645 w 660406"/>
              <a:gd name="connsiteY5" fmla="*/ 132510 h 651949"/>
              <a:gd name="connsiteX0" fmla="*/ 128078 w 660207"/>
              <a:gd name="connsiteY0" fmla="*/ 63024 h 651949"/>
              <a:gd name="connsiteX1" fmla="*/ 410712 w 660207"/>
              <a:gd name="connsiteY1" fmla="*/ 13148 h 651949"/>
              <a:gd name="connsiteX2" fmla="*/ 659670 w 660207"/>
              <a:gd name="connsiteY2" fmla="*/ 335426 h 651949"/>
              <a:gd name="connsiteX3" fmla="*/ 331423 w 660207"/>
              <a:gd name="connsiteY3" fmla="*/ 651949 h 651949"/>
              <a:gd name="connsiteX4" fmla="*/ 3176 w 660207"/>
              <a:gd name="connsiteY4" fmla="*/ 335426 h 651949"/>
              <a:gd name="connsiteX5" fmla="*/ 62645 w 660207"/>
              <a:gd name="connsiteY5" fmla="*/ 132510 h 651949"/>
              <a:gd name="connsiteX0" fmla="*/ 128078 w 660438"/>
              <a:gd name="connsiteY0" fmla="*/ 60888 h 649813"/>
              <a:gd name="connsiteX1" fmla="*/ 410712 w 660438"/>
              <a:gd name="connsiteY1" fmla="*/ 11012 h 649813"/>
              <a:gd name="connsiteX2" fmla="*/ 659670 w 660438"/>
              <a:gd name="connsiteY2" fmla="*/ 333290 h 649813"/>
              <a:gd name="connsiteX3" fmla="*/ 331423 w 660438"/>
              <a:gd name="connsiteY3" fmla="*/ 649813 h 649813"/>
              <a:gd name="connsiteX4" fmla="*/ 3176 w 660438"/>
              <a:gd name="connsiteY4" fmla="*/ 333290 h 649813"/>
              <a:gd name="connsiteX5" fmla="*/ 62645 w 660438"/>
              <a:gd name="connsiteY5" fmla="*/ 130374 h 649813"/>
              <a:gd name="connsiteX0" fmla="*/ 128078 w 660438"/>
              <a:gd name="connsiteY0" fmla="*/ 64927 h 653852"/>
              <a:gd name="connsiteX1" fmla="*/ 410712 w 660438"/>
              <a:gd name="connsiteY1" fmla="*/ 15051 h 653852"/>
              <a:gd name="connsiteX2" fmla="*/ 659670 w 660438"/>
              <a:gd name="connsiteY2" fmla="*/ 337329 h 653852"/>
              <a:gd name="connsiteX3" fmla="*/ 331423 w 660438"/>
              <a:gd name="connsiteY3" fmla="*/ 653852 h 653852"/>
              <a:gd name="connsiteX4" fmla="*/ 3176 w 660438"/>
              <a:gd name="connsiteY4" fmla="*/ 337329 h 653852"/>
              <a:gd name="connsiteX5" fmla="*/ 62645 w 660438"/>
              <a:gd name="connsiteY5" fmla="*/ 134413 h 653852"/>
              <a:gd name="connsiteX0" fmla="*/ 128078 w 687378"/>
              <a:gd name="connsiteY0" fmla="*/ 58090 h 647015"/>
              <a:gd name="connsiteX1" fmla="*/ 571432 w 687378"/>
              <a:gd name="connsiteY1" fmla="*/ 16673 h 647015"/>
              <a:gd name="connsiteX2" fmla="*/ 659670 w 687378"/>
              <a:gd name="connsiteY2" fmla="*/ 330492 h 647015"/>
              <a:gd name="connsiteX3" fmla="*/ 331423 w 687378"/>
              <a:gd name="connsiteY3" fmla="*/ 647015 h 647015"/>
              <a:gd name="connsiteX4" fmla="*/ 3176 w 687378"/>
              <a:gd name="connsiteY4" fmla="*/ 330492 h 647015"/>
              <a:gd name="connsiteX5" fmla="*/ 62645 w 687378"/>
              <a:gd name="connsiteY5" fmla="*/ 127576 h 647015"/>
              <a:gd name="connsiteX0" fmla="*/ 128078 w 677145"/>
              <a:gd name="connsiteY0" fmla="*/ 58090 h 663933"/>
              <a:gd name="connsiteX1" fmla="*/ 571432 w 677145"/>
              <a:gd name="connsiteY1" fmla="*/ 16673 h 663933"/>
              <a:gd name="connsiteX2" fmla="*/ 659670 w 677145"/>
              <a:gd name="connsiteY2" fmla="*/ 330492 h 663933"/>
              <a:gd name="connsiteX3" fmla="*/ 559815 w 677145"/>
              <a:gd name="connsiteY3" fmla="*/ 663933 h 663933"/>
              <a:gd name="connsiteX4" fmla="*/ 3176 w 677145"/>
              <a:gd name="connsiteY4" fmla="*/ 330492 h 663933"/>
              <a:gd name="connsiteX5" fmla="*/ 62645 w 677145"/>
              <a:gd name="connsiteY5" fmla="*/ 127576 h 663933"/>
              <a:gd name="connsiteX0" fmla="*/ 101940 w 644966"/>
              <a:gd name="connsiteY0" fmla="*/ 58090 h 685888"/>
              <a:gd name="connsiteX1" fmla="*/ 545294 w 644966"/>
              <a:gd name="connsiteY1" fmla="*/ 16673 h 685888"/>
              <a:gd name="connsiteX2" fmla="*/ 633532 w 644966"/>
              <a:gd name="connsiteY2" fmla="*/ 330492 h 685888"/>
              <a:gd name="connsiteX3" fmla="*/ 533677 w 644966"/>
              <a:gd name="connsiteY3" fmla="*/ 663933 h 685888"/>
              <a:gd name="connsiteX4" fmla="*/ 10874 w 644966"/>
              <a:gd name="connsiteY4" fmla="*/ 575801 h 685888"/>
              <a:gd name="connsiteX5" fmla="*/ 36507 w 644966"/>
              <a:gd name="connsiteY5" fmla="*/ 127576 h 685888"/>
              <a:gd name="connsiteX0" fmla="*/ 101940 w 642626"/>
              <a:gd name="connsiteY0" fmla="*/ 58090 h 654766"/>
              <a:gd name="connsiteX1" fmla="*/ 545294 w 642626"/>
              <a:gd name="connsiteY1" fmla="*/ 16673 h 654766"/>
              <a:gd name="connsiteX2" fmla="*/ 633532 w 642626"/>
              <a:gd name="connsiteY2" fmla="*/ 330492 h 654766"/>
              <a:gd name="connsiteX3" fmla="*/ 567513 w 642626"/>
              <a:gd name="connsiteY3" fmla="*/ 613179 h 654766"/>
              <a:gd name="connsiteX4" fmla="*/ 10874 w 642626"/>
              <a:gd name="connsiteY4" fmla="*/ 575801 h 654766"/>
              <a:gd name="connsiteX5" fmla="*/ 36507 w 642626"/>
              <a:gd name="connsiteY5" fmla="*/ 127576 h 654766"/>
              <a:gd name="connsiteX0" fmla="*/ 101940 w 642626"/>
              <a:gd name="connsiteY0" fmla="*/ 30477 h 627153"/>
              <a:gd name="connsiteX1" fmla="*/ 545294 w 642626"/>
              <a:gd name="connsiteY1" fmla="*/ 31354 h 627153"/>
              <a:gd name="connsiteX2" fmla="*/ 633532 w 642626"/>
              <a:gd name="connsiteY2" fmla="*/ 302879 h 627153"/>
              <a:gd name="connsiteX3" fmla="*/ 567513 w 642626"/>
              <a:gd name="connsiteY3" fmla="*/ 585566 h 627153"/>
              <a:gd name="connsiteX4" fmla="*/ 10874 w 642626"/>
              <a:gd name="connsiteY4" fmla="*/ 548188 h 627153"/>
              <a:gd name="connsiteX5" fmla="*/ 36507 w 642626"/>
              <a:gd name="connsiteY5" fmla="*/ 99963 h 627153"/>
              <a:gd name="connsiteX0" fmla="*/ 101940 w 641803"/>
              <a:gd name="connsiteY0" fmla="*/ 32533 h 629209"/>
              <a:gd name="connsiteX1" fmla="*/ 545294 w 641803"/>
              <a:gd name="connsiteY1" fmla="*/ 33410 h 629209"/>
              <a:gd name="connsiteX2" fmla="*/ 633532 w 641803"/>
              <a:gd name="connsiteY2" fmla="*/ 304935 h 629209"/>
              <a:gd name="connsiteX3" fmla="*/ 567513 w 641803"/>
              <a:gd name="connsiteY3" fmla="*/ 587622 h 629209"/>
              <a:gd name="connsiteX4" fmla="*/ 10874 w 641803"/>
              <a:gd name="connsiteY4" fmla="*/ 550244 h 629209"/>
              <a:gd name="connsiteX5" fmla="*/ 36507 w 641803"/>
              <a:gd name="connsiteY5" fmla="*/ 102019 h 629209"/>
              <a:gd name="connsiteX0" fmla="*/ 93785 w 633648"/>
              <a:gd name="connsiteY0" fmla="*/ 32533 h 629209"/>
              <a:gd name="connsiteX1" fmla="*/ 537139 w 633648"/>
              <a:gd name="connsiteY1" fmla="*/ 33410 h 629209"/>
              <a:gd name="connsiteX2" fmla="*/ 625377 w 633648"/>
              <a:gd name="connsiteY2" fmla="*/ 304935 h 629209"/>
              <a:gd name="connsiteX3" fmla="*/ 559358 w 633648"/>
              <a:gd name="connsiteY3" fmla="*/ 587622 h 629209"/>
              <a:gd name="connsiteX4" fmla="*/ 2719 w 633648"/>
              <a:gd name="connsiteY4" fmla="*/ 550244 h 629209"/>
              <a:gd name="connsiteX5" fmla="*/ 28352 w 633648"/>
              <a:gd name="connsiteY5" fmla="*/ 102019 h 629209"/>
              <a:gd name="connsiteX0" fmla="*/ 103603 w 643466"/>
              <a:gd name="connsiteY0" fmla="*/ 32533 h 629209"/>
              <a:gd name="connsiteX1" fmla="*/ 546957 w 643466"/>
              <a:gd name="connsiteY1" fmla="*/ 33410 h 629209"/>
              <a:gd name="connsiteX2" fmla="*/ 635195 w 643466"/>
              <a:gd name="connsiteY2" fmla="*/ 304935 h 629209"/>
              <a:gd name="connsiteX3" fmla="*/ 569176 w 643466"/>
              <a:gd name="connsiteY3" fmla="*/ 587622 h 629209"/>
              <a:gd name="connsiteX4" fmla="*/ 12537 w 643466"/>
              <a:gd name="connsiteY4" fmla="*/ 550244 h 629209"/>
              <a:gd name="connsiteX5" fmla="*/ 4334 w 643466"/>
              <a:gd name="connsiteY5" fmla="*/ 102019 h 629209"/>
              <a:gd name="connsiteX0" fmla="*/ 103603 w 643466"/>
              <a:gd name="connsiteY0" fmla="*/ 32533 h 613248"/>
              <a:gd name="connsiteX1" fmla="*/ 546957 w 643466"/>
              <a:gd name="connsiteY1" fmla="*/ 33410 h 613248"/>
              <a:gd name="connsiteX2" fmla="*/ 635195 w 643466"/>
              <a:gd name="connsiteY2" fmla="*/ 304935 h 613248"/>
              <a:gd name="connsiteX3" fmla="*/ 569176 w 643466"/>
              <a:gd name="connsiteY3" fmla="*/ 587622 h 613248"/>
              <a:gd name="connsiteX4" fmla="*/ 12537 w 643466"/>
              <a:gd name="connsiteY4" fmla="*/ 518643 h 613248"/>
              <a:gd name="connsiteX5" fmla="*/ 4334 w 643466"/>
              <a:gd name="connsiteY5" fmla="*/ 102019 h 613248"/>
              <a:gd name="connsiteX0" fmla="*/ 103603 w 622280"/>
              <a:gd name="connsiteY0" fmla="*/ 51723 h 632438"/>
              <a:gd name="connsiteX1" fmla="*/ 546957 w 622280"/>
              <a:gd name="connsiteY1" fmla="*/ 52600 h 632438"/>
              <a:gd name="connsiteX2" fmla="*/ 569176 w 622280"/>
              <a:gd name="connsiteY2" fmla="*/ 606812 h 632438"/>
              <a:gd name="connsiteX3" fmla="*/ 12537 w 622280"/>
              <a:gd name="connsiteY3" fmla="*/ 537833 h 632438"/>
              <a:gd name="connsiteX4" fmla="*/ 4334 w 622280"/>
              <a:gd name="connsiteY4" fmla="*/ 121209 h 632438"/>
              <a:gd name="connsiteX0" fmla="*/ 103603 w 640916"/>
              <a:gd name="connsiteY0" fmla="*/ 51277 h 628066"/>
              <a:gd name="connsiteX1" fmla="*/ 546957 w 640916"/>
              <a:gd name="connsiteY1" fmla="*/ 52154 h 628066"/>
              <a:gd name="connsiteX2" fmla="*/ 595444 w 640916"/>
              <a:gd name="connsiteY2" fmla="*/ 600046 h 628066"/>
              <a:gd name="connsiteX3" fmla="*/ 12537 w 640916"/>
              <a:gd name="connsiteY3" fmla="*/ 537387 h 628066"/>
              <a:gd name="connsiteX4" fmla="*/ 4334 w 640916"/>
              <a:gd name="connsiteY4" fmla="*/ 120763 h 628066"/>
              <a:gd name="connsiteX0" fmla="*/ 103603 w 629940"/>
              <a:gd name="connsiteY0" fmla="*/ 26437 h 603226"/>
              <a:gd name="connsiteX1" fmla="*/ 546957 w 629940"/>
              <a:gd name="connsiteY1" fmla="*/ 27314 h 603226"/>
              <a:gd name="connsiteX2" fmla="*/ 595444 w 629940"/>
              <a:gd name="connsiteY2" fmla="*/ 575206 h 603226"/>
              <a:gd name="connsiteX3" fmla="*/ 12537 w 629940"/>
              <a:gd name="connsiteY3" fmla="*/ 512547 h 603226"/>
              <a:gd name="connsiteX4" fmla="*/ 4334 w 629940"/>
              <a:gd name="connsiteY4" fmla="*/ 95923 h 603226"/>
              <a:gd name="connsiteX0" fmla="*/ 103603 w 651443"/>
              <a:gd name="connsiteY0" fmla="*/ 20041 h 614843"/>
              <a:gd name="connsiteX1" fmla="*/ 608249 w 651443"/>
              <a:gd name="connsiteY1" fmla="*/ 39879 h 614843"/>
              <a:gd name="connsiteX2" fmla="*/ 595444 w 651443"/>
              <a:gd name="connsiteY2" fmla="*/ 568810 h 614843"/>
              <a:gd name="connsiteX3" fmla="*/ 12537 w 651443"/>
              <a:gd name="connsiteY3" fmla="*/ 506151 h 614843"/>
              <a:gd name="connsiteX4" fmla="*/ 4334 w 651443"/>
              <a:gd name="connsiteY4" fmla="*/ 89527 h 614843"/>
              <a:gd name="connsiteX0" fmla="*/ 103603 w 640788"/>
              <a:gd name="connsiteY0" fmla="*/ 20041 h 614843"/>
              <a:gd name="connsiteX1" fmla="*/ 581981 w 640788"/>
              <a:gd name="connsiteY1" fmla="*/ 39879 h 614843"/>
              <a:gd name="connsiteX2" fmla="*/ 595444 w 640788"/>
              <a:gd name="connsiteY2" fmla="*/ 568810 h 614843"/>
              <a:gd name="connsiteX3" fmla="*/ 12537 w 640788"/>
              <a:gd name="connsiteY3" fmla="*/ 506151 h 614843"/>
              <a:gd name="connsiteX4" fmla="*/ 4334 w 640788"/>
              <a:gd name="connsiteY4" fmla="*/ 89527 h 614843"/>
              <a:gd name="connsiteX0" fmla="*/ 103603 w 673655"/>
              <a:gd name="connsiteY0" fmla="*/ 38763 h 618146"/>
              <a:gd name="connsiteX1" fmla="*/ 581981 w 673655"/>
              <a:gd name="connsiteY1" fmla="*/ 58601 h 618146"/>
              <a:gd name="connsiteX2" fmla="*/ 621713 w 673655"/>
              <a:gd name="connsiteY2" fmla="*/ 562250 h 618146"/>
              <a:gd name="connsiteX3" fmla="*/ 12537 w 673655"/>
              <a:gd name="connsiteY3" fmla="*/ 524873 h 618146"/>
              <a:gd name="connsiteX4" fmla="*/ 4334 w 673655"/>
              <a:gd name="connsiteY4" fmla="*/ 108249 h 618146"/>
              <a:gd name="connsiteX0" fmla="*/ 103603 w 654750"/>
              <a:gd name="connsiteY0" fmla="*/ 38763 h 605787"/>
              <a:gd name="connsiteX1" fmla="*/ 581981 w 654750"/>
              <a:gd name="connsiteY1" fmla="*/ 58601 h 605787"/>
              <a:gd name="connsiteX2" fmla="*/ 621713 w 654750"/>
              <a:gd name="connsiteY2" fmla="*/ 562250 h 605787"/>
              <a:gd name="connsiteX3" fmla="*/ 12537 w 654750"/>
              <a:gd name="connsiteY3" fmla="*/ 524873 h 605787"/>
              <a:gd name="connsiteX4" fmla="*/ 4334 w 654750"/>
              <a:gd name="connsiteY4" fmla="*/ 108249 h 605787"/>
              <a:gd name="connsiteX0" fmla="*/ 103603 w 643734"/>
              <a:gd name="connsiteY0" fmla="*/ 31800 h 598824"/>
              <a:gd name="connsiteX1" fmla="*/ 581981 w 643734"/>
              <a:gd name="connsiteY1" fmla="*/ 51638 h 598824"/>
              <a:gd name="connsiteX2" fmla="*/ 621713 w 643734"/>
              <a:gd name="connsiteY2" fmla="*/ 555287 h 598824"/>
              <a:gd name="connsiteX3" fmla="*/ 12537 w 643734"/>
              <a:gd name="connsiteY3" fmla="*/ 517910 h 598824"/>
              <a:gd name="connsiteX4" fmla="*/ 4334 w 643734"/>
              <a:gd name="connsiteY4" fmla="*/ 101286 h 598824"/>
              <a:gd name="connsiteX0" fmla="*/ 103603 w 643734"/>
              <a:gd name="connsiteY0" fmla="*/ 24551 h 591575"/>
              <a:gd name="connsiteX1" fmla="*/ 581981 w 643734"/>
              <a:gd name="connsiteY1" fmla="*/ 44389 h 591575"/>
              <a:gd name="connsiteX2" fmla="*/ 621713 w 643734"/>
              <a:gd name="connsiteY2" fmla="*/ 548038 h 591575"/>
              <a:gd name="connsiteX3" fmla="*/ 12537 w 643734"/>
              <a:gd name="connsiteY3" fmla="*/ 510661 h 591575"/>
              <a:gd name="connsiteX4" fmla="*/ 4334 w 643734"/>
              <a:gd name="connsiteY4" fmla="*/ 94037 h 591575"/>
              <a:gd name="connsiteX0" fmla="*/ 103603 w 643734"/>
              <a:gd name="connsiteY0" fmla="*/ 20135 h 587159"/>
              <a:gd name="connsiteX1" fmla="*/ 581981 w 643734"/>
              <a:gd name="connsiteY1" fmla="*/ 39973 h 587159"/>
              <a:gd name="connsiteX2" fmla="*/ 621713 w 643734"/>
              <a:gd name="connsiteY2" fmla="*/ 543622 h 587159"/>
              <a:gd name="connsiteX3" fmla="*/ 12537 w 643734"/>
              <a:gd name="connsiteY3" fmla="*/ 506245 h 587159"/>
              <a:gd name="connsiteX4" fmla="*/ 4334 w 643734"/>
              <a:gd name="connsiteY4" fmla="*/ 89621 h 587159"/>
              <a:gd name="connsiteX0" fmla="*/ 51067 w 657504"/>
              <a:gd name="connsiteY0" fmla="*/ 31623 h 592327"/>
              <a:gd name="connsiteX1" fmla="*/ 581981 w 657504"/>
              <a:gd name="connsiteY1" fmla="*/ 45141 h 592327"/>
              <a:gd name="connsiteX2" fmla="*/ 621713 w 657504"/>
              <a:gd name="connsiteY2" fmla="*/ 548790 h 592327"/>
              <a:gd name="connsiteX3" fmla="*/ 12537 w 657504"/>
              <a:gd name="connsiteY3" fmla="*/ 511413 h 592327"/>
              <a:gd name="connsiteX4" fmla="*/ 4334 w 657504"/>
              <a:gd name="connsiteY4" fmla="*/ 94789 h 592327"/>
              <a:gd name="connsiteX0" fmla="*/ 51067 w 676118"/>
              <a:gd name="connsiteY0" fmla="*/ 31623 h 604686"/>
              <a:gd name="connsiteX1" fmla="*/ 581981 w 676118"/>
              <a:gd name="connsiteY1" fmla="*/ 45141 h 604686"/>
              <a:gd name="connsiteX2" fmla="*/ 621713 w 676118"/>
              <a:gd name="connsiteY2" fmla="*/ 548790 h 604686"/>
              <a:gd name="connsiteX3" fmla="*/ 12537 w 676118"/>
              <a:gd name="connsiteY3" fmla="*/ 511413 h 604686"/>
              <a:gd name="connsiteX4" fmla="*/ 4334 w 676118"/>
              <a:gd name="connsiteY4" fmla="*/ 94789 h 604686"/>
              <a:gd name="connsiteX0" fmla="*/ 51067 w 659741"/>
              <a:gd name="connsiteY0" fmla="*/ 18182 h 591245"/>
              <a:gd name="connsiteX1" fmla="*/ 581981 w 659741"/>
              <a:gd name="connsiteY1" fmla="*/ 31700 h 591245"/>
              <a:gd name="connsiteX2" fmla="*/ 621713 w 659741"/>
              <a:gd name="connsiteY2" fmla="*/ 535349 h 591245"/>
              <a:gd name="connsiteX3" fmla="*/ 12537 w 659741"/>
              <a:gd name="connsiteY3" fmla="*/ 497972 h 591245"/>
              <a:gd name="connsiteX4" fmla="*/ 4334 w 659741"/>
              <a:gd name="connsiteY4" fmla="*/ 81348 h 591245"/>
              <a:gd name="connsiteX0" fmla="*/ 51067 w 671131"/>
              <a:gd name="connsiteY0" fmla="*/ 18182 h 591245"/>
              <a:gd name="connsiteX1" fmla="*/ 617005 w 671131"/>
              <a:gd name="connsiteY1" fmla="*/ 31700 h 591245"/>
              <a:gd name="connsiteX2" fmla="*/ 621713 w 671131"/>
              <a:gd name="connsiteY2" fmla="*/ 535349 h 591245"/>
              <a:gd name="connsiteX3" fmla="*/ 12537 w 671131"/>
              <a:gd name="connsiteY3" fmla="*/ 497972 h 591245"/>
              <a:gd name="connsiteX4" fmla="*/ 4334 w 671131"/>
              <a:gd name="connsiteY4" fmla="*/ 81348 h 591245"/>
              <a:gd name="connsiteX0" fmla="*/ 51067 w 648099"/>
              <a:gd name="connsiteY0" fmla="*/ 18182 h 578886"/>
              <a:gd name="connsiteX1" fmla="*/ 617005 w 648099"/>
              <a:gd name="connsiteY1" fmla="*/ 31700 h 578886"/>
              <a:gd name="connsiteX2" fmla="*/ 621713 w 648099"/>
              <a:gd name="connsiteY2" fmla="*/ 535349 h 578886"/>
              <a:gd name="connsiteX3" fmla="*/ 12537 w 648099"/>
              <a:gd name="connsiteY3" fmla="*/ 497972 h 578886"/>
              <a:gd name="connsiteX4" fmla="*/ 4334 w 648099"/>
              <a:gd name="connsiteY4" fmla="*/ 81348 h 578886"/>
              <a:gd name="connsiteX0" fmla="*/ 51067 w 648099"/>
              <a:gd name="connsiteY0" fmla="*/ 18182 h 565791"/>
              <a:gd name="connsiteX1" fmla="*/ 617005 w 648099"/>
              <a:gd name="connsiteY1" fmla="*/ 31700 h 565791"/>
              <a:gd name="connsiteX2" fmla="*/ 621713 w 648099"/>
              <a:gd name="connsiteY2" fmla="*/ 535349 h 565791"/>
              <a:gd name="connsiteX3" fmla="*/ 12537 w 648099"/>
              <a:gd name="connsiteY3" fmla="*/ 497972 h 565791"/>
              <a:gd name="connsiteX4" fmla="*/ 4334 w 648099"/>
              <a:gd name="connsiteY4" fmla="*/ 81348 h 565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8099" h="565791">
                <a:moveTo>
                  <a:pt x="51067" y="18182"/>
                </a:moveTo>
                <a:cubicBezTo>
                  <a:pt x="281003" y="7261"/>
                  <a:pt x="591945" y="-22893"/>
                  <a:pt x="617005" y="31700"/>
                </a:cubicBezTo>
                <a:cubicBezTo>
                  <a:pt x="642065" y="86293"/>
                  <a:pt x="669922" y="489239"/>
                  <a:pt x="621713" y="535349"/>
                </a:cubicBezTo>
                <a:cubicBezTo>
                  <a:pt x="573504" y="581459"/>
                  <a:pt x="32838" y="579874"/>
                  <a:pt x="12537" y="497972"/>
                </a:cubicBezTo>
                <a:cubicBezTo>
                  <a:pt x="992" y="378148"/>
                  <a:pt x="-4426" y="189998"/>
                  <a:pt x="4334" y="81348"/>
                </a:cubicBezTo>
              </a:path>
            </a:pathLst>
          </a:custGeom>
          <a:solidFill>
            <a:schemeClr val="bg1"/>
          </a:solidFill>
          <a:ln w="25400" cap="rnd">
            <a:solidFill>
              <a:schemeClr val="tx1"/>
            </a:solidFill>
            <a:prstDash val="solid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>
              <a:solidFill>
                <a:prstClr val="black"/>
              </a:solidFill>
              <a:latin typeface="方正静蕾简体" panose="02000000000000000000" pitchFamily="2" charset="-122"/>
              <a:ea typeface="方正静蕾简体" panose="02000000000000000000" pitchFamily="2" charset="-122"/>
            </a:endParaRPr>
          </a:p>
        </p:txBody>
      </p:sp>
      <p:sp>
        <p:nvSpPr>
          <p:cNvPr id="13" name="文字方塊 12"/>
          <p:cNvSpPr txBox="1"/>
          <p:nvPr/>
        </p:nvSpPr>
        <p:spPr>
          <a:xfrm>
            <a:off x="3808071" y="4472573"/>
            <a:ext cx="36026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角色扮演（扮演類）</a:t>
            </a:r>
            <a:endParaRPr lang="en-US" altLang="zh-CN" sz="2400" b="1" dirty="0">
              <a:solidFill>
                <a:prstClr val="black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2400" b="1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浴巾、被單、毛毯，可以當做孩子不同的角色，進行扮演類遊戲</a:t>
            </a:r>
            <a:r>
              <a:rPr lang="zh-CN" altLang="en-US" b="1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。</a:t>
            </a:r>
            <a:endParaRPr lang="zh-MO" altLang="en-US" b="1" dirty="0">
              <a:solidFill>
                <a:prstClr val="black"/>
              </a:solidFill>
              <a:latin typeface="新細明體" panose="02020500000000000000" pitchFamily="18" charset="-120"/>
            </a:endParaRPr>
          </a:p>
        </p:txBody>
      </p:sp>
      <p:sp>
        <p:nvSpPr>
          <p:cNvPr id="15" name="文字方塊 14"/>
          <p:cNvSpPr txBox="1"/>
          <p:nvPr/>
        </p:nvSpPr>
        <p:spPr>
          <a:xfrm>
            <a:off x="254643" y="1497373"/>
            <a:ext cx="39353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塗鴉（想像類）</a:t>
            </a:r>
            <a:endParaRPr lang="en-US" altLang="zh-CN" sz="2400" b="1" dirty="0">
              <a:solidFill>
                <a:prstClr val="black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2400" b="1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利用舊雜誌、包裝紙、商品包裝紙袋上的圖案，可以拿來作畫、根據包裝上現有的圖案進行改編、塗鴉、折紙、剪紙等。</a:t>
            </a:r>
            <a:endParaRPr lang="zh-MO" altLang="en-US" sz="2400" b="1" dirty="0">
              <a:solidFill>
                <a:prstClr val="black"/>
              </a:solidFill>
              <a:latin typeface="新細明體" panose="02020500000000000000" pitchFamily="18" charset="-12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8125905" y="1265824"/>
            <a:ext cx="37895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猜水果</a:t>
            </a:r>
            <a:endParaRPr lang="en-US" altLang="zh-CN" sz="2400" b="1" dirty="0">
              <a:solidFill>
                <a:prstClr val="black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r>
              <a:rPr lang="zh-CN" altLang="en-US" sz="2400" b="1" dirty="0">
                <a:solidFill>
                  <a:prstClr val="black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準備日常生活中常見且易於清洗的新鮮水果或蔬菜，讓孩子閉上眼睛通過聞和觸摸猜出水果，亦可以和家長輪流猜。</a:t>
            </a:r>
            <a:endParaRPr lang="zh-MO" altLang="en-US" sz="2400" b="1" dirty="0">
              <a:solidFill>
                <a:prstClr val="black"/>
              </a:solidFill>
              <a:latin typeface="新細明體" panose="02020500000000000000" pitchFamily="18" charset="-120"/>
            </a:endParaRPr>
          </a:p>
        </p:txBody>
      </p:sp>
      <p:pic>
        <p:nvPicPr>
          <p:cNvPr id="2050" name="Picture 2" descr="C:\Users\FED-ERC1\Downloads\51e36311ef218ec228491dd9c0c2725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307210" y="4278148"/>
            <a:ext cx="1737661" cy="2318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標題 1"/>
          <p:cNvSpPr txBox="1">
            <a:spLocks/>
          </p:cNvSpPr>
          <p:nvPr/>
        </p:nvSpPr>
        <p:spPr>
          <a:xfrm>
            <a:off x="762001" y="427038"/>
            <a:ext cx="10972800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沒有玩具的情況下怎麼玩（</a:t>
            </a:r>
            <a:r>
              <a:rPr lang="en-US" altLang="zh-CN" b="1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2-3</a:t>
            </a:r>
            <a:r>
              <a:rPr lang="zh-CN" altLang="en-US" b="1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歲）？</a:t>
            </a:r>
            <a:endParaRPr lang="zh-MO" altLang="en-US" b="1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6" name="Picture 2" descr="C:\Users\FED-ERC1\Downloads\776fa53ddcce479ff753958e3914a6e3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9250" y="3581927"/>
            <a:ext cx="3135551" cy="342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8012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253A-625D-47D3-A605-D5FF3E15291B}" type="slidenum">
              <a:rPr lang="zh-CN" altLang="en-US" smtClean="0"/>
              <a:t>38</a:t>
            </a:fld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2068999" y="392299"/>
            <a:ext cx="921277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sz="4400" b="1" u="sng" dirty="0">
                <a:latin typeface="標楷體" panose="03000509000000000000" pitchFamily="65" charset="-120"/>
                <a:ea typeface="標楷體" panose="03000509000000000000" pitchFamily="65" charset="-120"/>
              </a:rPr>
              <a:t>孩子的成長和父母的成長是一起的。</a:t>
            </a:r>
            <a:endParaRPr lang="zh-MO" altLang="en-US" sz="4400" b="1" u="sng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5" name="資料庫圖表 4"/>
          <p:cNvGraphicFramePr/>
          <p:nvPr>
            <p:extLst/>
          </p:nvPr>
        </p:nvGraphicFramePr>
        <p:xfrm>
          <a:off x="1290052" y="1524000"/>
          <a:ext cx="9991725" cy="3919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8476750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編號版面配置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253A-625D-47D3-A605-D5FF3E1529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39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标题 1"/>
          <p:cNvSpPr txBox="1">
            <a:spLocks/>
          </p:cNvSpPr>
          <p:nvPr/>
        </p:nvSpPr>
        <p:spPr>
          <a:xfrm>
            <a:off x="882972" y="260659"/>
            <a:ext cx="10953106" cy="864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rgbClr val="5E72F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zh-CN" altLang="en-US" sz="4000" b="1" u="sng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父母的參與</a:t>
            </a:r>
            <a:r>
              <a:rPr lang="zh-CN" altLang="en-US" sz="4000" b="1" u="sng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才是孩子幸福成長的重要因素</a:t>
            </a:r>
            <a:r>
              <a:rPr lang="zh-CN" altLang="en-US" sz="4000" b="1" u="sng" dirty="0">
                <a:solidFill>
                  <a:prstClr val="black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HK" altLang="en-US" sz="4000" b="1" u="sng" dirty="0">
              <a:solidFill>
                <a:prstClr val="black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958046" y="5869944"/>
            <a:ext cx="108029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托兒所是</a:t>
            </a:r>
            <a:r>
              <a:rPr lang="zh-CN" altLang="en-US" sz="3600" b="1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協助與分擔而非取代</a:t>
            </a:r>
            <a:r>
              <a:rPr lang="zh-CN" altLang="en-US" sz="36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父母照顧幼兒的責任。</a:t>
            </a:r>
            <a:endParaRPr lang="zh-HK" altLang="en-US" sz="36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087" name="Picture 1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5400000">
            <a:off x="5305075" y="3859098"/>
            <a:ext cx="1753531" cy="2630297"/>
          </a:xfrm>
          <a:prstGeom prst="rect">
            <a:avLst/>
          </a:prstGeom>
          <a:ln>
            <a:noFill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「幼兒」的圖片搜尋結果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957" y="1262607"/>
            <a:ext cx="2155643" cy="208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「父母」的圖片搜尋結果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1005" y="1163972"/>
            <a:ext cx="2178677" cy="2569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向右箭號 8"/>
          <p:cNvSpPr/>
          <p:nvPr/>
        </p:nvSpPr>
        <p:spPr>
          <a:xfrm>
            <a:off x="5840200" y="2372015"/>
            <a:ext cx="614757" cy="3149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0" name="向上箭號 9"/>
          <p:cNvSpPr/>
          <p:nvPr/>
        </p:nvSpPr>
        <p:spPr>
          <a:xfrm>
            <a:off x="6049651" y="3474165"/>
            <a:ext cx="320014" cy="676109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5639005" y="1945430"/>
            <a:ext cx="983614" cy="498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核心</a:t>
            </a:r>
            <a:endParaRPr lang="zh-HK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文字方塊 21"/>
          <p:cNvSpPr txBox="1"/>
          <p:nvPr/>
        </p:nvSpPr>
        <p:spPr>
          <a:xfrm>
            <a:off x="6513375" y="3584275"/>
            <a:ext cx="2178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協助與分擔</a:t>
            </a:r>
            <a:endParaRPr lang="zh-HK" altLang="en-US" sz="28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895745" y="4221681"/>
            <a:ext cx="15168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b="1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托兒所</a:t>
            </a:r>
          </a:p>
        </p:txBody>
      </p:sp>
    </p:spTree>
    <p:extLst>
      <p:ext uri="{BB962C8B-B14F-4D97-AF65-F5344CB8AC3E}">
        <p14:creationId xmlns:p14="http://schemas.microsoft.com/office/powerpoint/2010/main" val="93704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投影片編號版面配置區 55"/>
          <p:cNvSpPr>
            <a:spLocks noGrp="1"/>
          </p:cNvSpPr>
          <p:nvPr>
            <p:ph type="sldNum" sz="quarter" idx="12"/>
          </p:nvPr>
        </p:nvSpPr>
        <p:spPr>
          <a:xfrm>
            <a:off x="9060171" y="6118844"/>
            <a:ext cx="2743200" cy="365125"/>
          </a:xfrm>
        </p:spPr>
        <p:txBody>
          <a:bodyPr/>
          <a:lstStyle/>
          <a:p>
            <a:fld id="{8CAD253A-625D-47D3-A605-D5FF3E1529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47133" y="728127"/>
            <a:ext cx="11793330" cy="6368193"/>
            <a:chOff x="234965" y="880439"/>
            <a:chExt cx="11905498" cy="6385221"/>
          </a:xfrm>
        </p:grpSpPr>
        <p:graphicFrame>
          <p:nvGraphicFramePr>
            <p:cNvPr id="53" name="圖表 52"/>
            <p:cNvGraphicFramePr/>
            <p:nvPr>
              <p:extLst>
                <p:ext uri="{D42A27DB-BD31-4B8C-83A1-F6EECF244321}">
                  <p14:modId xmlns:p14="http://schemas.microsoft.com/office/powerpoint/2010/main" val="606063443"/>
                </p:ext>
              </p:extLst>
            </p:nvPr>
          </p:nvGraphicFramePr>
          <p:xfrm>
            <a:off x="234965" y="880439"/>
            <a:ext cx="11905498" cy="638522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3" name="矩形 2"/>
            <p:cNvSpPr/>
            <p:nvPr/>
          </p:nvSpPr>
          <p:spPr>
            <a:xfrm>
              <a:off x="3395132" y="4385733"/>
              <a:ext cx="8695267" cy="1337733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HK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7" name="文本框 71"/>
          <p:cNvSpPr txBox="1"/>
          <p:nvPr/>
        </p:nvSpPr>
        <p:spPr>
          <a:xfrm>
            <a:off x="1876042" y="146375"/>
            <a:ext cx="8686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altLang="zh-MO" sz="3200" b="1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PISA 2015 </a:t>
            </a:r>
            <a:r>
              <a:rPr lang="zh-TW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家長參與和</a:t>
            </a:r>
            <a:r>
              <a:rPr lang="zh-CN" alt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學生幸福感問卷節選</a:t>
            </a:r>
            <a:endParaRPr lang="zh-MO" altLang="en-US" sz="3200" b="1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6347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「to the world you may be one person but to one person you may be the world」的圖片搜尋結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8988" y="4446818"/>
            <a:ext cx="5438753" cy="241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74446" y="2946565"/>
            <a:ext cx="6887836" cy="1802128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endParaRPr lang="en-US" altLang="zh-HK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還孩子一個快樂的童年</a:t>
            </a:r>
            <a:endParaRPr lang="en-US" altLang="zh-TW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zh-TW" altLang="en-US" sz="4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給父母多一點親子時光</a:t>
            </a:r>
            <a:endParaRPr lang="zh-HK" altLang="en-US" sz="4000" b="1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253A-625D-47D3-A605-D5FF3E15291B}" type="slidenum">
              <a:rPr lang="zh-CN" altLang="en-US" smtClean="0"/>
              <a:t>40</a:t>
            </a:fld>
            <a:endParaRPr lang="zh-CN" altLang="en-US" dirty="0"/>
          </a:p>
        </p:txBody>
      </p:sp>
      <p:sp>
        <p:nvSpPr>
          <p:cNvPr id="2" name="矩形 1"/>
          <p:cNvSpPr/>
          <p:nvPr/>
        </p:nvSpPr>
        <p:spPr>
          <a:xfrm>
            <a:off x="1916686" y="1580323"/>
            <a:ext cx="878898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未來，從關注幼兒的幸福做起，回歸家庭，用最有效和最寶貴的時間去塑造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父母與孩子的情感依附關係</a:t>
            </a:r>
            <a:r>
              <a:rPr lang="zh-CN" altLang="en-US" sz="2800" b="1" dirty="0">
                <a:latin typeface="Times New Roman" panose="02020603050405020304" pitchFamily="18" charset="0"/>
                <a:ea typeface="新細明體" panose="02020500000000000000" pitchFamily="18" charset="-120"/>
                <a:cs typeface="Times New Roman" panose="02020603050405020304" pitchFamily="18" charset="0"/>
              </a:rPr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36113567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697205" y="325368"/>
            <a:ext cx="7097201" cy="1325563"/>
          </a:xfrm>
        </p:spPr>
        <p:txBody>
          <a:bodyPr/>
          <a:lstStyle/>
          <a:p>
            <a:r>
              <a:rPr lang="zh-CN" altLang="en-US" b="1" dirty="0">
                <a:latin typeface="DFKai-SB" panose="03000509000000000000" pitchFamily="65" charset="-120"/>
                <a:ea typeface="DFKai-SB" panose="03000509000000000000" pitchFamily="65" charset="-120"/>
              </a:rPr>
              <a:t>你對今天的話題有何體會？</a:t>
            </a:r>
          </a:p>
        </p:txBody>
      </p:sp>
      <p:grpSp>
        <p:nvGrpSpPr>
          <p:cNvPr id="8" name="组合 7"/>
          <p:cNvGrpSpPr/>
          <p:nvPr/>
        </p:nvGrpSpPr>
        <p:grpSpPr>
          <a:xfrm rot="1192981">
            <a:off x="400243" y="127158"/>
            <a:ext cx="909196" cy="921005"/>
            <a:chOff x="2118580" y="4342651"/>
            <a:chExt cx="672245" cy="680977"/>
          </a:xfrm>
        </p:grpSpPr>
        <p:grpSp>
          <p:nvGrpSpPr>
            <p:cNvPr id="9" name="组合 8"/>
            <p:cNvGrpSpPr/>
            <p:nvPr/>
          </p:nvGrpSpPr>
          <p:grpSpPr>
            <a:xfrm>
              <a:off x="2124539" y="4342651"/>
              <a:ext cx="641611" cy="680977"/>
              <a:chOff x="2124539" y="4342651"/>
              <a:chExt cx="641611" cy="680977"/>
            </a:xfrm>
          </p:grpSpPr>
          <p:sp>
            <p:nvSpPr>
              <p:cNvPr id="27" name="任意多边形 26"/>
              <p:cNvSpPr/>
              <p:nvPr/>
            </p:nvSpPr>
            <p:spPr>
              <a:xfrm>
                <a:off x="2124539" y="4342651"/>
                <a:ext cx="641611" cy="680977"/>
              </a:xfrm>
              <a:custGeom>
                <a:avLst/>
                <a:gdLst>
                  <a:gd name="connsiteX0" fmla="*/ 63 w 140138"/>
                  <a:gd name="connsiteY0" fmla="*/ 65738 h 154344"/>
                  <a:gd name="connsiteX1" fmla="*/ 62928 w 140138"/>
                  <a:gd name="connsiteY1" fmla="*/ 16 h 154344"/>
                  <a:gd name="connsiteX2" fmla="*/ 140080 w 140138"/>
                  <a:gd name="connsiteY2" fmla="*/ 71453 h 154344"/>
                  <a:gd name="connsiteX3" fmla="*/ 74358 w 140138"/>
                  <a:gd name="connsiteY3" fmla="*/ 154321 h 154344"/>
                  <a:gd name="connsiteX4" fmla="*/ 63 w 140138"/>
                  <a:gd name="connsiteY4" fmla="*/ 65738 h 154344"/>
                  <a:gd name="connsiteX0-1" fmla="*/ 63 w 140227"/>
                  <a:gd name="connsiteY0-2" fmla="*/ 65738 h 154534"/>
                  <a:gd name="connsiteX1-3" fmla="*/ 62928 w 140227"/>
                  <a:gd name="connsiteY1-4" fmla="*/ 16 h 154534"/>
                  <a:gd name="connsiteX2-5" fmla="*/ 140080 w 140227"/>
                  <a:gd name="connsiteY2-6" fmla="*/ 71453 h 154534"/>
                  <a:gd name="connsiteX3-7" fmla="*/ 74358 w 140227"/>
                  <a:gd name="connsiteY3-8" fmla="*/ 154321 h 154534"/>
                  <a:gd name="connsiteX4-9" fmla="*/ 63 w 140227"/>
                  <a:gd name="connsiteY4-10" fmla="*/ 65738 h 154534"/>
                  <a:gd name="connsiteX0-11" fmla="*/ 63 w 140227"/>
                  <a:gd name="connsiteY0-12" fmla="*/ 65738 h 154534"/>
                  <a:gd name="connsiteX1-13" fmla="*/ 62928 w 140227"/>
                  <a:gd name="connsiteY1-14" fmla="*/ 16 h 154534"/>
                  <a:gd name="connsiteX2-15" fmla="*/ 140080 w 140227"/>
                  <a:gd name="connsiteY2-16" fmla="*/ 71453 h 154534"/>
                  <a:gd name="connsiteX3-17" fmla="*/ 74358 w 140227"/>
                  <a:gd name="connsiteY3-18" fmla="*/ 154321 h 154534"/>
                  <a:gd name="connsiteX4-19" fmla="*/ 63 w 140227"/>
                  <a:gd name="connsiteY4-20" fmla="*/ 65738 h 154534"/>
                  <a:gd name="connsiteX0-21" fmla="*/ 178 w 140342"/>
                  <a:gd name="connsiteY0-22" fmla="*/ 65738 h 154534"/>
                  <a:gd name="connsiteX1-23" fmla="*/ 63043 w 140342"/>
                  <a:gd name="connsiteY1-24" fmla="*/ 16 h 154534"/>
                  <a:gd name="connsiteX2-25" fmla="*/ 140195 w 140342"/>
                  <a:gd name="connsiteY2-26" fmla="*/ 71453 h 154534"/>
                  <a:gd name="connsiteX3-27" fmla="*/ 74473 w 140342"/>
                  <a:gd name="connsiteY3-28" fmla="*/ 154321 h 154534"/>
                  <a:gd name="connsiteX4-29" fmla="*/ 178 w 140342"/>
                  <a:gd name="connsiteY4-30" fmla="*/ 65738 h 154534"/>
                  <a:gd name="connsiteX0-31" fmla="*/ 178 w 140342"/>
                  <a:gd name="connsiteY0-32" fmla="*/ 65740 h 154536"/>
                  <a:gd name="connsiteX1-33" fmla="*/ 63043 w 140342"/>
                  <a:gd name="connsiteY1-34" fmla="*/ 18 h 154536"/>
                  <a:gd name="connsiteX2-35" fmla="*/ 140195 w 140342"/>
                  <a:gd name="connsiteY2-36" fmla="*/ 71455 h 154536"/>
                  <a:gd name="connsiteX3-37" fmla="*/ 74473 w 140342"/>
                  <a:gd name="connsiteY3-38" fmla="*/ 154323 h 154536"/>
                  <a:gd name="connsiteX4-39" fmla="*/ 178 w 140342"/>
                  <a:gd name="connsiteY4-40" fmla="*/ 65740 h 154536"/>
                  <a:gd name="connsiteX0-41" fmla="*/ 9 w 140173"/>
                  <a:gd name="connsiteY0-42" fmla="*/ 71451 h 160247"/>
                  <a:gd name="connsiteX1-43" fmla="*/ 71446 w 140173"/>
                  <a:gd name="connsiteY1-44" fmla="*/ 14 h 160247"/>
                  <a:gd name="connsiteX2-45" fmla="*/ 140026 w 140173"/>
                  <a:gd name="connsiteY2-46" fmla="*/ 77166 h 160247"/>
                  <a:gd name="connsiteX3-47" fmla="*/ 74304 w 140173"/>
                  <a:gd name="connsiteY3-48" fmla="*/ 160034 h 160247"/>
                  <a:gd name="connsiteX4-49" fmla="*/ 9 w 140173"/>
                  <a:gd name="connsiteY4-50" fmla="*/ 71451 h 160247"/>
                  <a:gd name="connsiteX0-51" fmla="*/ 9 w 140173"/>
                  <a:gd name="connsiteY0-52" fmla="*/ 71451 h 148862"/>
                  <a:gd name="connsiteX1-53" fmla="*/ 71446 w 140173"/>
                  <a:gd name="connsiteY1-54" fmla="*/ 14 h 148862"/>
                  <a:gd name="connsiteX2-55" fmla="*/ 140026 w 140173"/>
                  <a:gd name="connsiteY2-56" fmla="*/ 77166 h 148862"/>
                  <a:gd name="connsiteX3-57" fmla="*/ 74304 w 140173"/>
                  <a:gd name="connsiteY3-58" fmla="*/ 148604 h 148862"/>
                  <a:gd name="connsiteX4-59" fmla="*/ 9 w 140173"/>
                  <a:gd name="connsiteY4-60" fmla="*/ 71451 h 148862"/>
                  <a:gd name="connsiteX0-61" fmla="*/ 9 w 141024"/>
                  <a:gd name="connsiteY0-62" fmla="*/ 71451 h 148862"/>
                  <a:gd name="connsiteX1-63" fmla="*/ 71446 w 141024"/>
                  <a:gd name="connsiteY1-64" fmla="*/ 14 h 148862"/>
                  <a:gd name="connsiteX2-65" fmla="*/ 140026 w 141024"/>
                  <a:gd name="connsiteY2-66" fmla="*/ 77166 h 148862"/>
                  <a:gd name="connsiteX3-67" fmla="*/ 74304 w 141024"/>
                  <a:gd name="connsiteY3-68" fmla="*/ 148604 h 148862"/>
                  <a:gd name="connsiteX4-69" fmla="*/ 9 w 141024"/>
                  <a:gd name="connsiteY4-70" fmla="*/ 71451 h 148862"/>
                  <a:gd name="connsiteX0-71" fmla="*/ 9 w 140173"/>
                  <a:gd name="connsiteY0-72" fmla="*/ 71451 h 148862"/>
                  <a:gd name="connsiteX1-73" fmla="*/ 71446 w 140173"/>
                  <a:gd name="connsiteY1-74" fmla="*/ 14 h 148862"/>
                  <a:gd name="connsiteX2-75" fmla="*/ 140026 w 140173"/>
                  <a:gd name="connsiteY2-76" fmla="*/ 77166 h 148862"/>
                  <a:gd name="connsiteX3-77" fmla="*/ 74304 w 140173"/>
                  <a:gd name="connsiteY3-78" fmla="*/ 148604 h 148862"/>
                  <a:gd name="connsiteX4-79" fmla="*/ 9 w 140173"/>
                  <a:gd name="connsiteY4-80" fmla="*/ 71451 h 148862"/>
                  <a:gd name="connsiteX0-81" fmla="*/ 9 w 140257"/>
                  <a:gd name="connsiteY0-82" fmla="*/ 71451 h 148862"/>
                  <a:gd name="connsiteX1-83" fmla="*/ 71446 w 140257"/>
                  <a:gd name="connsiteY1-84" fmla="*/ 14 h 148862"/>
                  <a:gd name="connsiteX2-85" fmla="*/ 140026 w 140257"/>
                  <a:gd name="connsiteY2-86" fmla="*/ 77166 h 148862"/>
                  <a:gd name="connsiteX3-87" fmla="*/ 74304 w 140257"/>
                  <a:gd name="connsiteY3-88" fmla="*/ 148604 h 148862"/>
                  <a:gd name="connsiteX4-89" fmla="*/ 9 w 140257"/>
                  <a:gd name="connsiteY4-90" fmla="*/ 71451 h 14886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40257" h="148862">
                    <a:moveTo>
                      <a:pt x="9" y="71451"/>
                    </a:moveTo>
                    <a:cubicBezTo>
                      <a:pt x="-467" y="46686"/>
                      <a:pt x="19535" y="-938"/>
                      <a:pt x="71446" y="14"/>
                    </a:cubicBezTo>
                    <a:cubicBezTo>
                      <a:pt x="123357" y="966"/>
                      <a:pt x="142638" y="44242"/>
                      <a:pt x="140026" y="77166"/>
                    </a:cubicBezTo>
                    <a:cubicBezTo>
                      <a:pt x="141931" y="102883"/>
                      <a:pt x="125739" y="152890"/>
                      <a:pt x="74304" y="148604"/>
                    </a:cubicBezTo>
                    <a:cubicBezTo>
                      <a:pt x="22869" y="144318"/>
                      <a:pt x="485" y="96216"/>
                      <a:pt x="9" y="71451"/>
                    </a:cubicBezTo>
                    <a:close/>
                  </a:path>
                </a:pathLst>
              </a:custGeom>
              <a:no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8" name="任意多边形 27"/>
              <p:cNvSpPr/>
              <p:nvPr/>
            </p:nvSpPr>
            <p:spPr>
              <a:xfrm>
                <a:off x="2176934" y="4495047"/>
                <a:ext cx="227805" cy="371040"/>
              </a:xfrm>
              <a:custGeom>
                <a:avLst/>
                <a:gdLst>
                  <a:gd name="connsiteX0" fmla="*/ 131483 w 768692"/>
                  <a:gd name="connsiteY0" fmla="*/ 0 h 962212"/>
                  <a:gd name="connsiteX1" fmla="*/ 394448 w 768692"/>
                  <a:gd name="connsiteY1" fmla="*/ 197223 h 962212"/>
                  <a:gd name="connsiteX2" fmla="*/ 621553 w 768692"/>
                  <a:gd name="connsiteY2" fmla="*/ 137459 h 962212"/>
                  <a:gd name="connsiteX3" fmla="*/ 764989 w 768692"/>
                  <a:gd name="connsiteY3" fmla="*/ 472141 h 962212"/>
                  <a:gd name="connsiteX4" fmla="*/ 472142 w 768692"/>
                  <a:gd name="connsiteY4" fmla="*/ 531906 h 962212"/>
                  <a:gd name="connsiteX5" fmla="*/ 591671 w 768692"/>
                  <a:gd name="connsiteY5" fmla="*/ 770965 h 962212"/>
                  <a:gd name="connsiteX6" fmla="*/ 442259 w 768692"/>
                  <a:gd name="connsiteY6" fmla="*/ 806823 h 962212"/>
                  <a:gd name="connsiteX7" fmla="*/ 352612 w 768692"/>
                  <a:gd name="connsiteY7" fmla="*/ 693271 h 962212"/>
                  <a:gd name="connsiteX8" fmla="*/ 197224 w 768692"/>
                  <a:gd name="connsiteY8" fmla="*/ 878541 h 962212"/>
                  <a:gd name="connsiteX9" fmla="*/ 0 w 768692"/>
                  <a:gd name="connsiteY9" fmla="*/ 962212 h 962212"/>
                  <a:gd name="connsiteX0-1" fmla="*/ 61103 w 698312"/>
                  <a:gd name="connsiteY0-2" fmla="*/ 0 h 1082820"/>
                  <a:gd name="connsiteX1-3" fmla="*/ 324068 w 698312"/>
                  <a:gd name="connsiteY1-4" fmla="*/ 197223 h 1082820"/>
                  <a:gd name="connsiteX2-5" fmla="*/ 551173 w 698312"/>
                  <a:gd name="connsiteY2-6" fmla="*/ 137459 h 1082820"/>
                  <a:gd name="connsiteX3-7" fmla="*/ 694609 w 698312"/>
                  <a:gd name="connsiteY3-8" fmla="*/ 472141 h 1082820"/>
                  <a:gd name="connsiteX4-9" fmla="*/ 401762 w 698312"/>
                  <a:gd name="connsiteY4-10" fmla="*/ 531906 h 1082820"/>
                  <a:gd name="connsiteX5-11" fmla="*/ 521291 w 698312"/>
                  <a:gd name="connsiteY5-12" fmla="*/ 770965 h 1082820"/>
                  <a:gd name="connsiteX6-13" fmla="*/ 371879 w 698312"/>
                  <a:gd name="connsiteY6-14" fmla="*/ 806823 h 1082820"/>
                  <a:gd name="connsiteX7-15" fmla="*/ 282232 w 698312"/>
                  <a:gd name="connsiteY7-16" fmla="*/ 693271 h 1082820"/>
                  <a:gd name="connsiteX8-17" fmla="*/ 126844 w 698312"/>
                  <a:gd name="connsiteY8-18" fmla="*/ 878541 h 1082820"/>
                  <a:gd name="connsiteX9-19" fmla="*/ 0 w 698312"/>
                  <a:gd name="connsiteY9-20" fmla="*/ 1082820 h 1082820"/>
                  <a:gd name="connsiteX0-21" fmla="*/ 61103 w 698312"/>
                  <a:gd name="connsiteY0-22" fmla="*/ 0 h 1082820"/>
                  <a:gd name="connsiteX1-23" fmla="*/ 324068 w 698312"/>
                  <a:gd name="connsiteY1-24" fmla="*/ 197223 h 1082820"/>
                  <a:gd name="connsiteX2-25" fmla="*/ 551173 w 698312"/>
                  <a:gd name="connsiteY2-26" fmla="*/ 137459 h 1082820"/>
                  <a:gd name="connsiteX3-27" fmla="*/ 694609 w 698312"/>
                  <a:gd name="connsiteY3-28" fmla="*/ 472141 h 1082820"/>
                  <a:gd name="connsiteX4-29" fmla="*/ 401762 w 698312"/>
                  <a:gd name="connsiteY4-30" fmla="*/ 531906 h 1082820"/>
                  <a:gd name="connsiteX5-31" fmla="*/ 521291 w 698312"/>
                  <a:gd name="connsiteY5-32" fmla="*/ 770965 h 1082820"/>
                  <a:gd name="connsiteX6-33" fmla="*/ 371879 w 698312"/>
                  <a:gd name="connsiteY6-34" fmla="*/ 806823 h 1082820"/>
                  <a:gd name="connsiteX7-35" fmla="*/ 282232 w 698312"/>
                  <a:gd name="connsiteY7-36" fmla="*/ 693271 h 1082820"/>
                  <a:gd name="connsiteX8-37" fmla="*/ 176111 w 698312"/>
                  <a:gd name="connsiteY8-38" fmla="*/ 905342 h 1082820"/>
                  <a:gd name="connsiteX9-39" fmla="*/ 0 w 698312"/>
                  <a:gd name="connsiteY9-40" fmla="*/ 1082820 h 1082820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  <a:cxn ang="0">
                    <a:pos x="connsiteX7-15" y="connsiteY7-16"/>
                  </a:cxn>
                  <a:cxn ang="0">
                    <a:pos x="connsiteX8-17" y="connsiteY8-18"/>
                  </a:cxn>
                  <a:cxn ang="0">
                    <a:pos x="connsiteX9-19" y="connsiteY9-20"/>
                  </a:cxn>
                </a:cxnLst>
                <a:rect l="l" t="t" r="r" b="b"/>
                <a:pathLst>
                  <a:path w="698312" h="1082820">
                    <a:moveTo>
                      <a:pt x="61103" y="0"/>
                    </a:moveTo>
                    <a:cubicBezTo>
                      <a:pt x="151746" y="87156"/>
                      <a:pt x="242390" y="174313"/>
                      <a:pt x="324068" y="197223"/>
                    </a:cubicBezTo>
                    <a:cubicBezTo>
                      <a:pt x="405746" y="220133"/>
                      <a:pt x="489416" y="91639"/>
                      <a:pt x="551173" y="137459"/>
                    </a:cubicBezTo>
                    <a:cubicBezTo>
                      <a:pt x="612930" y="183279"/>
                      <a:pt x="719511" y="406400"/>
                      <a:pt x="694609" y="472141"/>
                    </a:cubicBezTo>
                    <a:cubicBezTo>
                      <a:pt x="669707" y="537882"/>
                      <a:pt x="430648" y="482102"/>
                      <a:pt x="401762" y="531906"/>
                    </a:cubicBezTo>
                    <a:cubicBezTo>
                      <a:pt x="372876" y="581710"/>
                      <a:pt x="526272" y="725146"/>
                      <a:pt x="521291" y="770965"/>
                    </a:cubicBezTo>
                    <a:cubicBezTo>
                      <a:pt x="516311" y="816785"/>
                      <a:pt x="411722" y="819772"/>
                      <a:pt x="371879" y="806823"/>
                    </a:cubicBezTo>
                    <a:cubicBezTo>
                      <a:pt x="332036" y="793874"/>
                      <a:pt x="314860" y="676851"/>
                      <a:pt x="282232" y="693271"/>
                    </a:cubicBezTo>
                    <a:cubicBezTo>
                      <a:pt x="249604" y="709691"/>
                      <a:pt x="223150" y="840417"/>
                      <a:pt x="176111" y="905342"/>
                    </a:cubicBezTo>
                    <a:cubicBezTo>
                      <a:pt x="129072" y="970267"/>
                      <a:pt x="69227" y="1063396"/>
                      <a:pt x="0" y="1082820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>
                <a:off x="2353279" y="4809159"/>
                <a:ext cx="49757" cy="61548"/>
              </a:xfrm>
              <a:custGeom>
                <a:avLst/>
                <a:gdLst>
                  <a:gd name="connsiteX0" fmla="*/ 6763 w 126447"/>
                  <a:gd name="connsiteY0" fmla="*/ 18499 h 191822"/>
                  <a:gd name="connsiteX1" fmla="*/ 126292 w 126447"/>
                  <a:gd name="connsiteY1" fmla="*/ 24476 h 191822"/>
                  <a:gd name="connsiteX2" fmla="*/ 30669 w 126447"/>
                  <a:gd name="connsiteY2" fmla="*/ 191817 h 191822"/>
                  <a:gd name="connsiteX3" fmla="*/ 6763 w 126447"/>
                  <a:gd name="connsiteY3" fmla="*/ 18499 h 191822"/>
                  <a:gd name="connsiteX0-1" fmla="*/ 394 w 120595"/>
                  <a:gd name="connsiteY0-2" fmla="*/ 16500 h 159942"/>
                  <a:gd name="connsiteX1-3" fmla="*/ 119923 w 120595"/>
                  <a:gd name="connsiteY1-4" fmla="*/ 22477 h 159942"/>
                  <a:gd name="connsiteX2-5" fmla="*/ 84065 w 120595"/>
                  <a:gd name="connsiteY2-6" fmla="*/ 159936 h 159942"/>
                  <a:gd name="connsiteX3-7" fmla="*/ 394 w 120595"/>
                  <a:gd name="connsiteY3-8" fmla="*/ 16500 h 159942"/>
                  <a:gd name="connsiteX0-9" fmla="*/ 939 w 129518"/>
                  <a:gd name="connsiteY0-10" fmla="*/ 16500 h 160211"/>
                  <a:gd name="connsiteX1-11" fmla="*/ 120468 w 129518"/>
                  <a:gd name="connsiteY1-12" fmla="*/ 22477 h 160211"/>
                  <a:gd name="connsiteX2-13" fmla="*/ 84610 w 129518"/>
                  <a:gd name="connsiteY2-14" fmla="*/ 159936 h 160211"/>
                  <a:gd name="connsiteX3-15" fmla="*/ 939 w 129518"/>
                  <a:gd name="connsiteY3-16" fmla="*/ 16500 h 16021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129518" h="160211">
                    <a:moveTo>
                      <a:pt x="939" y="16500"/>
                    </a:moveTo>
                    <a:cubicBezTo>
                      <a:pt x="6915" y="-6410"/>
                      <a:pt x="116484" y="-6409"/>
                      <a:pt x="120468" y="22477"/>
                    </a:cubicBezTo>
                    <a:cubicBezTo>
                      <a:pt x="124452" y="51363"/>
                      <a:pt x="152344" y="152964"/>
                      <a:pt x="84610" y="159936"/>
                    </a:cubicBezTo>
                    <a:cubicBezTo>
                      <a:pt x="16876" y="166908"/>
                      <a:pt x="-5037" y="39410"/>
                      <a:pt x="939" y="16500"/>
                    </a:cubicBezTo>
                    <a:close/>
                  </a:path>
                </a:pathLst>
              </a:custGeom>
              <a:no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任意多边形 29"/>
              <p:cNvSpPr/>
              <p:nvPr/>
            </p:nvSpPr>
            <p:spPr>
              <a:xfrm>
                <a:off x="2500518" y="4409062"/>
                <a:ext cx="255640" cy="461540"/>
              </a:xfrm>
              <a:custGeom>
                <a:avLst/>
                <a:gdLst>
                  <a:gd name="connsiteX0" fmla="*/ 420402 w 665437"/>
                  <a:gd name="connsiteY0" fmla="*/ 0 h 1201399"/>
                  <a:gd name="connsiteX1" fmla="*/ 181343 w 665437"/>
                  <a:gd name="connsiteY1" fmla="*/ 161365 h 1201399"/>
                  <a:gd name="connsiteX2" fmla="*/ 37908 w 665437"/>
                  <a:gd name="connsiteY2" fmla="*/ 173318 h 1201399"/>
                  <a:gd name="connsiteX3" fmla="*/ 2049 w 665437"/>
                  <a:gd name="connsiteY3" fmla="*/ 239059 h 1201399"/>
                  <a:gd name="connsiteX4" fmla="*/ 37908 w 665437"/>
                  <a:gd name="connsiteY4" fmla="*/ 579718 h 1201399"/>
                  <a:gd name="connsiteX5" fmla="*/ 306849 w 665437"/>
                  <a:gd name="connsiteY5" fmla="*/ 753036 h 1201399"/>
                  <a:gd name="connsiteX6" fmla="*/ 282943 w 665437"/>
                  <a:gd name="connsiteY6" fmla="*/ 926353 h 1201399"/>
                  <a:gd name="connsiteX7" fmla="*/ 336731 w 665437"/>
                  <a:gd name="connsiteY7" fmla="*/ 1093695 h 1201399"/>
                  <a:gd name="connsiteX8" fmla="*/ 306849 w 665437"/>
                  <a:gd name="connsiteY8" fmla="*/ 1201271 h 1201399"/>
                  <a:gd name="connsiteX9" fmla="*/ 408449 w 665437"/>
                  <a:gd name="connsiteY9" fmla="*/ 1111624 h 1201399"/>
                  <a:gd name="connsiteX10" fmla="*/ 444308 w 665437"/>
                  <a:gd name="connsiteY10" fmla="*/ 944283 h 1201399"/>
                  <a:gd name="connsiteX11" fmla="*/ 516025 w 665437"/>
                  <a:gd name="connsiteY11" fmla="*/ 818777 h 1201399"/>
                  <a:gd name="connsiteX12" fmla="*/ 665437 w 665437"/>
                  <a:gd name="connsiteY12" fmla="*/ 753036 h 12013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65437" h="1201399">
                    <a:moveTo>
                      <a:pt x="420402" y="0"/>
                    </a:moveTo>
                    <a:cubicBezTo>
                      <a:pt x="332747" y="66239"/>
                      <a:pt x="245092" y="132479"/>
                      <a:pt x="181343" y="161365"/>
                    </a:cubicBezTo>
                    <a:cubicBezTo>
                      <a:pt x="117594" y="190251"/>
                      <a:pt x="67790" y="160369"/>
                      <a:pt x="37908" y="173318"/>
                    </a:cubicBezTo>
                    <a:cubicBezTo>
                      <a:pt x="8026" y="186267"/>
                      <a:pt x="2049" y="171326"/>
                      <a:pt x="2049" y="239059"/>
                    </a:cubicBezTo>
                    <a:cubicBezTo>
                      <a:pt x="2049" y="306792"/>
                      <a:pt x="-12892" y="494055"/>
                      <a:pt x="37908" y="579718"/>
                    </a:cubicBezTo>
                    <a:cubicBezTo>
                      <a:pt x="88708" y="665381"/>
                      <a:pt x="266010" y="695264"/>
                      <a:pt x="306849" y="753036"/>
                    </a:cubicBezTo>
                    <a:cubicBezTo>
                      <a:pt x="347688" y="810808"/>
                      <a:pt x="277963" y="869577"/>
                      <a:pt x="282943" y="926353"/>
                    </a:cubicBezTo>
                    <a:cubicBezTo>
                      <a:pt x="287923" y="983129"/>
                      <a:pt x="332747" y="1047875"/>
                      <a:pt x="336731" y="1093695"/>
                    </a:cubicBezTo>
                    <a:cubicBezTo>
                      <a:pt x="340715" y="1139515"/>
                      <a:pt x="294896" y="1198283"/>
                      <a:pt x="306849" y="1201271"/>
                    </a:cubicBezTo>
                    <a:cubicBezTo>
                      <a:pt x="318802" y="1204259"/>
                      <a:pt x="385539" y="1154455"/>
                      <a:pt x="408449" y="1111624"/>
                    </a:cubicBezTo>
                    <a:cubicBezTo>
                      <a:pt x="431359" y="1068793"/>
                      <a:pt x="426379" y="993091"/>
                      <a:pt x="444308" y="944283"/>
                    </a:cubicBezTo>
                    <a:cubicBezTo>
                      <a:pt x="462237" y="895475"/>
                      <a:pt x="479170" y="850651"/>
                      <a:pt x="516025" y="818777"/>
                    </a:cubicBezTo>
                    <a:cubicBezTo>
                      <a:pt x="552880" y="786903"/>
                      <a:pt x="609158" y="769969"/>
                      <a:pt x="665437" y="753036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1" name="任意多边形 30"/>
              <p:cNvSpPr/>
              <p:nvPr/>
            </p:nvSpPr>
            <p:spPr>
              <a:xfrm>
                <a:off x="2693191" y="4801426"/>
                <a:ext cx="48215" cy="91839"/>
              </a:xfrm>
              <a:custGeom>
                <a:avLst/>
                <a:gdLst>
                  <a:gd name="connsiteX0" fmla="*/ 125506 w 125506"/>
                  <a:gd name="connsiteY0" fmla="*/ 0 h 239059"/>
                  <a:gd name="connsiteX1" fmla="*/ 59765 w 125506"/>
                  <a:gd name="connsiteY1" fmla="*/ 23906 h 239059"/>
                  <a:gd name="connsiteX2" fmla="*/ 0 w 125506"/>
                  <a:gd name="connsiteY2" fmla="*/ 143435 h 239059"/>
                  <a:gd name="connsiteX3" fmla="*/ 59765 w 125506"/>
                  <a:gd name="connsiteY3" fmla="*/ 239059 h 239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5506" h="239059">
                    <a:moveTo>
                      <a:pt x="125506" y="0"/>
                    </a:moveTo>
                    <a:cubicBezTo>
                      <a:pt x="103094" y="0"/>
                      <a:pt x="80683" y="0"/>
                      <a:pt x="59765" y="23906"/>
                    </a:cubicBezTo>
                    <a:cubicBezTo>
                      <a:pt x="38847" y="47812"/>
                      <a:pt x="0" y="107576"/>
                      <a:pt x="0" y="143435"/>
                    </a:cubicBezTo>
                    <a:cubicBezTo>
                      <a:pt x="0" y="179294"/>
                      <a:pt x="29882" y="209176"/>
                      <a:pt x="59765" y="239059"/>
                    </a:cubicBezTo>
                  </a:path>
                </a:pathLst>
              </a:custGeom>
              <a:noFill/>
              <a:ln w="25400" cap="rnd">
                <a:solidFill>
                  <a:schemeClr val="tx1">
                    <a:lumMod val="85000"/>
                    <a:lumOff val="15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10" name="任意多边形 9"/>
            <p:cNvSpPr/>
            <p:nvPr/>
          </p:nvSpPr>
          <p:spPr>
            <a:xfrm rot="20279529">
              <a:off x="2598988" y="4623569"/>
              <a:ext cx="174702" cy="8321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任意多边形 10"/>
            <p:cNvSpPr/>
            <p:nvPr/>
          </p:nvSpPr>
          <p:spPr>
            <a:xfrm rot="20279529">
              <a:off x="2479596" y="4480372"/>
              <a:ext cx="223342" cy="11879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任意多边形 11"/>
            <p:cNvSpPr/>
            <p:nvPr/>
          </p:nvSpPr>
          <p:spPr>
            <a:xfrm rot="20279529">
              <a:off x="2127434" y="4559064"/>
              <a:ext cx="113703" cy="55204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任意多边形 12"/>
            <p:cNvSpPr/>
            <p:nvPr/>
          </p:nvSpPr>
          <p:spPr>
            <a:xfrm rot="20279529">
              <a:off x="2594342" y="4571927"/>
              <a:ext cx="163589" cy="96477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4" name="任意多边形 13"/>
            <p:cNvSpPr/>
            <p:nvPr/>
          </p:nvSpPr>
          <p:spPr>
            <a:xfrm rot="20279529">
              <a:off x="2135496" y="4638952"/>
              <a:ext cx="269481" cy="14839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任意多边形 14"/>
            <p:cNvSpPr/>
            <p:nvPr/>
          </p:nvSpPr>
          <p:spPr>
            <a:xfrm rot="20279529">
              <a:off x="2551872" y="4532481"/>
              <a:ext cx="202631" cy="103393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任意多边形 15"/>
            <p:cNvSpPr/>
            <p:nvPr/>
          </p:nvSpPr>
          <p:spPr>
            <a:xfrm rot="20279529">
              <a:off x="2524326" y="4506288"/>
              <a:ext cx="197416" cy="9652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任意多边形 16"/>
            <p:cNvSpPr/>
            <p:nvPr/>
          </p:nvSpPr>
          <p:spPr>
            <a:xfrm rot="20279529">
              <a:off x="2501282" y="4464098"/>
              <a:ext cx="153497" cy="79925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8" name="任意多边形 17"/>
            <p:cNvSpPr/>
            <p:nvPr/>
          </p:nvSpPr>
          <p:spPr>
            <a:xfrm rot="20279529">
              <a:off x="2328701" y="4625707"/>
              <a:ext cx="74052" cy="2824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9" name="任意多边形 18"/>
            <p:cNvSpPr/>
            <p:nvPr/>
          </p:nvSpPr>
          <p:spPr>
            <a:xfrm rot="20279529">
              <a:off x="2130538" y="4603506"/>
              <a:ext cx="189693" cy="97507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任意多边形 19"/>
            <p:cNvSpPr/>
            <p:nvPr/>
          </p:nvSpPr>
          <p:spPr>
            <a:xfrm rot="20279529">
              <a:off x="2599025" y="4660637"/>
              <a:ext cx="191800" cy="92351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任意多边形 20"/>
            <p:cNvSpPr/>
            <p:nvPr/>
          </p:nvSpPr>
          <p:spPr>
            <a:xfrm rot="20279529">
              <a:off x="2611278" y="4795372"/>
              <a:ext cx="62292" cy="38099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任意多边形 21"/>
            <p:cNvSpPr/>
            <p:nvPr/>
          </p:nvSpPr>
          <p:spPr>
            <a:xfrm rot="20279529">
              <a:off x="2492800" y="4489548"/>
              <a:ext cx="71293" cy="50292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任意多边形 22"/>
            <p:cNvSpPr/>
            <p:nvPr/>
          </p:nvSpPr>
          <p:spPr>
            <a:xfrm rot="20279529">
              <a:off x="2118580" y="4584223"/>
              <a:ext cx="149665" cy="78198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任意多边形 23"/>
            <p:cNvSpPr/>
            <p:nvPr/>
          </p:nvSpPr>
          <p:spPr>
            <a:xfrm rot="20279529">
              <a:off x="2127493" y="4608630"/>
              <a:ext cx="255388" cy="139141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任意多边形 24"/>
            <p:cNvSpPr/>
            <p:nvPr/>
          </p:nvSpPr>
          <p:spPr>
            <a:xfrm rot="20279529">
              <a:off x="2284592" y="4709098"/>
              <a:ext cx="38604" cy="2365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 rot="20279529">
              <a:off x="2302799" y="4734812"/>
              <a:ext cx="38604" cy="23656"/>
            </a:xfrm>
            <a:custGeom>
              <a:avLst/>
              <a:gdLst>
                <a:gd name="connsiteX0" fmla="*/ 0 w 145605"/>
                <a:gd name="connsiteY0" fmla="*/ 221320 h 221320"/>
                <a:gd name="connsiteX1" fmla="*/ 66978 w 145605"/>
                <a:gd name="connsiteY1" fmla="*/ 107748 h 221320"/>
                <a:gd name="connsiteX2" fmla="*/ 145605 w 145605"/>
                <a:gd name="connsiteY2" fmla="*/ 0 h 221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605" h="221320">
                  <a:moveTo>
                    <a:pt x="0" y="221320"/>
                  </a:moveTo>
                  <a:cubicBezTo>
                    <a:pt x="21355" y="182977"/>
                    <a:pt x="42711" y="144635"/>
                    <a:pt x="66978" y="107748"/>
                  </a:cubicBezTo>
                  <a:cubicBezTo>
                    <a:pt x="91245" y="70861"/>
                    <a:pt x="118425" y="35430"/>
                    <a:pt x="145605" y="0"/>
                  </a:cubicBezTo>
                </a:path>
              </a:pathLst>
            </a:custGeom>
            <a:noFill/>
            <a:ln w="6350" cap="rnd">
              <a:solidFill>
                <a:schemeClr val="tx1">
                  <a:lumMod val="85000"/>
                  <a:lumOff val="15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4" name="图片 3">
            <a:extLst>
              <a:ext uri="{FF2B5EF4-FFF2-40B4-BE49-F238E27FC236}">
                <a16:creationId xmlns:a16="http://schemas.microsoft.com/office/drawing/2014/main" id="{29B9FC2F-3C08-4BE6-9C3D-3776FB315C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1948543"/>
            <a:ext cx="7239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7111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>
            <a:grpSpLocks noChangeAspect="1"/>
          </p:cNvGrpSpPr>
          <p:nvPr/>
        </p:nvGrpSpPr>
        <p:grpSpPr bwMode="auto">
          <a:xfrm>
            <a:off x="4588121" y="1889428"/>
            <a:ext cx="1601546" cy="2244929"/>
            <a:chOff x="1999" y="1444"/>
            <a:chExt cx="1043" cy="1462"/>
          </a:xfrm>
          <a:solidFill>
            <a:srgbClr val="FF3E3E"/>
          </a:solidFill>
        </p:grpSpPr>
        <p:sp>
          <p:nvSpPr>
            <p:cNvPr id="43" name="Freeform 41"/>
            <p:cNvSpPr>
              <a:spLocks noEditPoints="1"/>
            </p:cNvSpPr>
            <p:nvPr/>
          </p:nvSpPr>
          <p:spPr bwMode="auto">
            <a:xfrm>
              <a:off x="2262" y="1607"/>
              <a:ext cx="420" cy="422"/>
            </a:xfrm>
            <a:custGeom>
              <a:avLst/>
              <a:gdLst>
                <a:gd name="T0" fmla="*/ 0 w 118"/>
                <a:gd name="T1" fmla="*/ 59 h 119"/>
                <a:gd name="T2" fmla="*/ 59 w 118"/>
                <a:gd name="T3" fmla="*/ 0 h 119"/>
                <a:gd name="T4" fmla="*/ 59 w 118"/>
                <a:gd name="T5" fmla="*/ 0 h 119"/>
                <a:gd name="T6" fmla="*/ 118 w 118"/>
                <a:gd name="T7" fmla="*/ 59 h 119"/>
                <a:gd name="T8" fmla="*/ 118 w 118"/>
                <a:gd name="T9" fmla="*/ 59 h 119"/>
                <a:gd name="T10" fmla="*/ 59 w 118"/>
                <a:gd name="T11" fmla="*/ 119 h 119"/>
                <a:gd name="T12" fmla="*/ 59 w 118"/>
                <a:gd name="T13" fmla="*/ 119 h 119"/>
                <a:gd name="T14" fmla="*/ 0 w 118"/>
                <a:gd name="T15" fmla="*/ 59 h 119"/>
                <a:gd name="T16" fmla="*/ 4 w 118"/>
                <a:gd name="T17" fmla="*/ 59 h 119"/>
                <a:gd name="T18" fmla="*/ 59 w 118"/>
                <a:gd name="T19" fmla="*/ 115 h 119"/>
                <a:gd name="T20" fmla="*/ 59 w 118"/>
                <a:gd name="T21" fmla="*/ 115 h 119"/>
                <a:gd name="T22" fmla="*/ 114 w 118"/>
                <a:gd name="T23" fmla="*/ 59 h 119"/>
                <a:gd name="T24" fmla="*/ 114 w 118"/>
                <a:gd name="T25" fmla="*/ 59 h 119"/>
                <a:gd name="T26" fmla="*/ 59 w 118"/>
                <a:gd name="T27" fmla="*/ 4 h 119"/>
                <a:gd name="T28" fmla="*/ 59 w 118"/>
                <a:gd name="T29" fmla="*/ 4 h 119"/>
                <a:gd name="T30" fmla="*/ 4 w 118"/>
                <a:gd name="T31" fmla="*/ 5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8" h="119">
                  <a:moveTo>
                    <a:pt x="0" y="59"/>
                  </a:moveTo>
                  <a:cubicBezTo>
                    <a:pt x="0" y="26"/>
                    <a:pt x="27" y="0"/>
                    <a:pt x="5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92" y="0"/>
                    <a:pt x="118" y="26"/>
                    <a:pt x="118" y="59"/>
                  </a:cubicBezTo>
                  <a:cubicBezTo>
                    <a:pt x="118" y="59"/>
                    <a:pt x="118" y="59"/>
                    <a:pt x="118" y="59"/>
                  </a:cubicBezTo>
                  <a:cubicBezTo>
                    <a:pt x="118" y="92"/>
                    <a:pt x="92" y="119"/>
                    <a:pt x="59" y="119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27" y="119"/>
                    <a:pt x="0" y="92"/>
                    <a:pt x="0" y="59"/>
                  </a:cubicBezTo>
                  <a:close/>
                  <a:moveTo>
                    <a:pt x="4" y="59"/>
                  </a:moveTo>
                  <a:cubicBezTo>
                    <a:pt x="4" y="90"/>
                    <a:pt x="29" y="115"/>
                    <a:pt x="59" y="115"/>
                  </a:cubicBezTo>
                  <a:cubicBezTo>
                    <a:pt x="59" y="115"/>
                    <a:pt x="59" y="115"/>
                    <a:pt x="59" y="115"/>
                  </a:cubicBezTo>
                  <a:cubicBezTo>
                    <a:pt x="90" y="115"/>
                    <a:pt x="114" y="90"/>
                    <a:pt x="114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4" y="29"/>
                    <a:pt x="90" y="4"/>
                    <a:pt x="59" y="4"/>
                  </a:cubicBezTo>
                  <a:cubicBezTo>
                    <a:pt x="59" y="4"/>
                    <a:pt x="59" y="4"/>
                    <a:pt x="59" y="4"/>
                  </a:cubicBezTo>
                  <a:cubicBezTo>
                    <a:pt x="29" y="4"/>
                    <a:pt x="4" y="29"/>
                    <a:pt x="4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42"/>
            <p:cNvSpPr>
              <a:spLocks noEditPoints="1"/>
            </p:cNvSpPr>
            <p:nvPr/>
          </p:nvSpPr>
          <p:spPr bwMode="auto">
            <a:xfrm>
              <a:off x="2255" y="1600"/>
              <a:ext cx="434" cy="436"/>
            </a:xfrm>
            <a:custGeom>
              <a:avLst/>
              <a:gdLst>
                <a:gd name="T0" fmla="*/ 0 w 122"/>
                <a:gd name="T1" fmla="*/ 61 h 123"/>
                <a:gd name="T2" fmla="*/ 61 w 122"/>
                <a:gd name="T3" fmla="*/ 0 h 123"/>
                <a:gd name="T4" fmla="*/ 61 w 122"/>
                <a:gd name="T5" fmla="*/ 0 h 123"/>
                <a:gd name="T6" fmla="*/ 122 w 122"/>
                <a:gd name="T7" fmla="*/ 61 h 123"/>
                <a:gd name="T8" fmla="*/ 122 w 122"/>
                <a:gd name="T9" fmla="*/ 61 h 123"/>
                <a:gd name="T10" fmla="*/ 61 w 122"/>
                <a:gd name="T11" fmla="*/ 123 h 123"/>
                <a:gd name="T12" fmla="*/ 61 w 122"/>
                <a:gd name="T13" fmla="*/ 123 h 123"/>
                <a:gd name="T14" fmla="*/ 0 w 122"/>
                <a:gd name="T15" fmla="*/ 61 h 123"/>
                <a:gd name="T16" fmla="*/ 4 w 122"/>
                <a:gd name="T17" fmla="*/ 61 h 123"/>
                <a:gd name="T18" fmla="*/ 61 w 122"/>
                <a:gd name="T19" fmla="*/ 119 h 123"/>
                <a:gd name="T20" fmla="*/ 61 w 122"/>
                <a:gd name="T21" fmla="*/ 119 h 123"/>
                <a:gd name="T22" fmla="*/ 118 w 122"/>
                <a:gd name="T23" fmla="*/ 61 h 123"/>
                <a:gd name="T24" fmla="*/ 118 w 122"/>
                <a:gd name="T25" fmla="*/ 61 h 123"/>
                <a:gd name="T26" fmla="*/ 61 w 122"/>
                <a:gd name="T27" fmla="*/ 4 h 123"/>
                <a:gd name="T28" fmla="*/ 61 w 122"/>
                <a:gd name="T29" fmla="*/ 4 h 123"/>
                <a:gd name="T30" fmla="*/ 118 w 122"/>
                <a:gd name="T31" fmla="*/ 61 h 123"/>
                <a:gd name="T32" fmla="*/ 118 w 122"/>
                <a:gd name="T33" fmla="*/ 61 h 123"/>
                <a:gd name="T34" fmla="*/ 61 w 122"/>
                <a:gd name="T35" fmla="*/ 119 h 123"/>
                <a:gd name="T36" fmla="*/ 61 w 122"/>
                <a:gd name="T37" fmla="*/ 119 h 123"/>
                <a:gd name="T38" fmla="*/ 4 w 122"/>
                <a:gd name="T39" fmla="*/ 61 h 123"/>
                <a:gd name="T40" fmla="*/ 4 w 122"/>
                <a:gd name="T41" fmla="*/ 61 h 123"/>
                <a:gd name="T42" fmla="*/ 61 w 122"/>
                <a:gd name="T43" fmla="*/ 115 h 123"/>
                <a:gd name="T44" fmla="*/ 114 w 122"/>
                <a:gd name="T45" fmla="*/ 61 h 123"/>
                <a:gd name="T46" fmla="*/ 114 w 122"/>
                <a:gd name="T47" fmla="*/ 61 h 123"/>
                <a:gd name="T48" fmla="*/ 61 w 122"/>
                <a:gd name="T49" fmla="*/ 8 h 123"/>
                <a:gd name="T50" fmla="*/ 61 w 122"/>
                <a:gd name="T51" fmla="*/ 8 h 123"/>
                <a:gd name="T52" fmla="*/ 8 w 122"/>
                <a:gd name="T53" fmla="*/ 61 h 123"/>
                <a:gd name="T54" fmla="*/ 8 w 122"/>
                <a:gd name="T55" fmla="*/ 61 h 123"/>
                <a:gd name="T56" fmla="*/ 61 w 122"/>
                <a:gd name="T57" fmla="*/ 115 h 123"/>
                <a:gd name="T58" fmla="*/ 6 w 122"/>
                <a:gd name="T59" fmla="*/ 61 h 123"/>
                <a:gd name="T60" fmla="*/ 4 w 122"/>
                <a:gd name="T61" fmla="*/ 61 h 123"/>
                <a:gd name="T62" fmla="*/ 4 w 122"/>
                <a:gd name="T63" fmla="*/ 61 h 123"/>
                <a:gd name="T64" fmla="*/ 4 w 122"/>
                <a:gd name="T65" fmla="*/ 61 h 123"/>
                <a:gd name="T66" fmla="*/ 6 w 122"/>
                <a:gd name="T67" fmla="*/ 61 h 123"/>
                <a:gd name="T68" fmla="*/ 4 w 122"/>
                <a:gd name="T69" fmla="*/ 61 h 123"/>
                <a:gd name="T70" fmla="*/ 42 w 122"/>
                <a:gd name="T71" fmla="*/ 7 h 123"/>
                <a:gd name="T72" fmla="*/ 42 w 122"/>
                <a:gd name="T73" fmla="*/ 7 h 123"/>
                <a:gd name="T74" fmla="*/ 4 w 122"/>
                <a:gd name="T75" fmla="*/ 6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2" h="123">
                  <a:moveTo>
                    <a:pt x="0" y="61"/>
                  </a:moveTo>
                  <a:cubicBezTo>
                    <a:pt x="0" y="27"/>
                    <a:pt x="27" y="0"/>
                    <a:pt x="61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95" y="0"/>
                    <a:pt x="122" y="27"/>
                    <a:pt x="122" y="61"/>
                  </a:cubicBezTo>
                  <a:cubicBezTo>
                    <a:pt x="122" y="61"/>
                    <a:pt x="122" y="61"/>
                    <a:pt x="122" y="61"/>
                  </a:cubicBezTo>
                  <a:cubicBezTo>
                    <a:pt x="122" y="95"/>
                    <a:pt x="95" y="123"/>
                    <a:pt x="61" y="123"/>
                  </a:cubicBezTo>
                  <a:cubicBezTo>
                    <a:pt x="61" y="123"/>
                    <a:pt x="61" y="123"/>
                    <a:pt x="61" y="123"/>
                  </a:cubicBezTo>
                  <a:cubicBezTo>
                    <a:pt x="27" y="123"/>
                    <a:pt x="0" y="95"/>
                    <a:pt x="0" y="61"/>
                  </a:cubicBezTo>
                  <a:close/>
                  <a:moveTo>
                    <a:pt x="4" y="61"/>
                  </a:moveTo>
                  <a:cubicBezTo>
                    <a:pt x="4" y="93"/>
                    <a:pt x="30" y="119"/>
                    <a:pt x="61" y="119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93" y="119"/>
                    <a:pt x="118" y="93"/>
                    <a:pt x="118" y="61"/>
                  </a:cubicBezTo>
                  <a:cubicBezTo>
                    <a:pt x="118" y="61"/>
                    <a:pt x="118" y="61"/>
                    <a:pt x="118" y="61"/>
                  </a:cubicBezTo>
                  <a:cubicBezTo>
                    <a:pt x="118" y="30"/>
                    <a:pt x="93" y="4"/>
                    <a:pt x="61" y="4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93" y="4"/>
                    <a:pt x="118" y="30"/>
                    <a:pt x="118" y="61"/>
                  </a:cubicBezTo>
                  <a:cubicBezTo>
                    <a:pt x="118" y="61"/>
                    <a:pt x="118" y="61"/>
                    <a:pt x="118" y="61"/>
                  </a:cubicBezTo>
                  <a:cubicBezTo>
                    <a:pt x="118" y="93"/>
                    <a:pt x="93" y="119"/>
                    <a:pt x="61" y="119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30" y="119"/>
                    <a:pt x="4" y="93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lose/>
                  <a:moveTo>
                    <a:pt x="61" y="115"/>
                  </a:moveTo>
                  <a:cubicBezTo>
                    <a:pt x="91" y="115"/>
                    <a:pt x="114" y="91"/>
                    <a:pt x="114" y="61"/>
                  </a:cubicBezTo>
                  <a:cubicBezTo>
                    <a:pt x="114" y="61"/>
                    <a:pt x="114" y="61"/>
                    <a:pt x="114" y="61"/>
                  </a:cubicBezTo>
                  <a:cubicBezTo>
                    <a:pt x="114" y="32"/>
                    <a:pt x="91" y="8"/>
                    <a:pt x="61" y="8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32" y="8"/>
                    <a:pt x="8" y="32"/>
                    <a:pt x="8" y="61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8" y="91"/>
                    <a:pt x="32" y="115"/>
                    <a:pt x="61" y="115"/>
                  </a:cubicBezTo>
                  <a:close/>
                  <a:moveTo>
                    <a:pt x="6" y="61"/>
                  </a:move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4" y="61"/>
                    <a:pt x="4" y="61"/>
                    <a:pt x="4" y="61"/>
                  </a:cubicBezTo>
                  <a:cubicBezTo>
                    <a:pt x="6" y="61"/>
                    <a:pt x="6" y="61"/>
                    <a:pt x="6" y="61"/>
                  </a:cubicBezTo>
                  <a:close/>
                  <a:moveTo>
                    <a:pt x="4" y="61"/>
                  </a:moveTo>
                  <a:cubicBezTo>
                    <a:pt x="4" y="36"/>
                    <a:pt x="20" y="15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20" y="15"/>
                    <a:pt x="4" y="36"/>
                    <a:pt x="4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43"/>
            <p:cNvSpPr/>
            <p:nvPr/>
          </p:nvSpPr>
          <p:spPr bwMode="auto">
            <a:xfrm>
              <a:off x="2401" y="1451"/>
              <a:ext cx="82" cy="166"/>
            </a:xfrm>
            <a:custGeom>
              <a:avLst/>
              <a:gdLst>
                <a:gd name="T0" fmla="*/ 9 w 23"/>
                <a:gd name="T1" fmla="*/ 45 h 47"/>
                <a:gd name="T2" fmla="*/ 19 w 23"/>
                <a:gd name="T3" fmla="*/ 11 h 47"/>
                <a:gd name="T4" fmla="*/ 19 w 23"/>
                <a:gd name="T5" fmla="*/ 11 h 47"/>
                <a:gd name="T6" fmla="*/ 19 w 23"/>
                <a:gd name="T7" fmla="*/ 7 h 47"/>
                <a:gd name="T8" fmla="*/ 19 w 23"/>
                <a:gd name="T9" fmla="*/ 7 h 47"/>
                <a:gd name="T10" fmla="*/ 13 w 23"/>
                <a:gd name="T11" fmla="*/ 4 h 47"/>
                <a:gd name="T12" fmla="*/ 13 w 23"/>
                <a:gd name="T13" fmla="*/ 4 h 47"/>
                <a:gd name="T14" fmla="*/ 5 w 23"/>
                <a:gd name="T15" fmla="*/ 10 h 47"/>
                <a:gd name="T16" fmla="*/ 5 w 23"/>
                <a:gd name="T17" fmla="*/ 10 h 47"/>
                <a:gd name="T18" fmla="*/ 4 w 23"/>
                <a:gd name="T19" fmla="*/ 12 h 47"/>
                <a:gd name="T20" fmla="*/ 4 w 23"/>
                <a:gd name="T21" fmla="*/ 12 h 47"/>
                <a:gd name="T22" fmla="*/ 8 w 23"/>
                <a:gd name="T23" fmla="*/ 16 h 47"/>
                <a:gd name="T24" fmla="*/ 8 w 23"/>
                <a:gd name="T25" fmla="*/ 16 h 47"/>
                <a:gd name="T26" fmla="*/ 13 w 23"/>
                <a:gd name="T27" fmla="*/ 16 h 47"/>
                <a:gd name="T28" fmla="*/ 13 w 23"/>
                <a:gd name="T29" fmla="*/ 16 h 47"/>
                <a:gd name="T30" fmla="*/ 13 w 23"/>
                <a:gd name="T31" fmla="*/ 16 h 47"/>
                <a:gd name="T32" fmla="*/ 13 w 23"/>
                <a:gd name="T33" fmla="*/ 20 h 47"/>
                <a:gd name="T34" fmla="*/ 7 w 23"/>
                <a:gd name="T35" fmla="*/ 19 h 47"/>
                <a:gd name="T36" fmla="*/ 7 w 23"/>
                <a:gd name="T37" fmla="*/ 19 h 47"/>
                <a:gd name="T38" fmla="*/ 0 w 23"/>
                <a:gd name="T39" fmla="*/ 12 h 47"/>
                <a:gd name="T40" fmla="*/ 0 w 23"/>
                <a:gd name="T41" fmla="*/ 12 h 47"/>
                <a:gd name="T42" fmla="*/ 1 w 23"/>
                <a:gd name="T43" fmla="*/ 8 h 47"/>
                <a:gd name="T44" fmla="*/ 1 w 23"/>
                <a:gd name="T45" fmla="*/ 8 h 47"/>
                <a:gd name="T46" fmla="*/ 13 w 23"/>
                <a:gd name="T47" fmla="*/ 0 h 47"/>
                <a:gd name="T48" fmla="*/ 13 w 23"/>
                <a:gd name="T49" fmla="*/ 0 h 47"/>
                <a:gd name="T50" fmla="*/ 22 w 23"/>
                <a:gd name="T51" fmla="*/ 5 h 47"/>
                <a:gd name="T52" fmla="*/ 22 w 23"/>
                <a:gd name="T53" fmla="*/ 5 h 47"/>
                <a:gd name="T54" fmla="*/ 23 w 23"/>
                <a:gd name="T55" fmla="*/ 11 h 47"/>
                <a:gd name="T56" fmla="*/ 23 w 23"/>
                <a:gd name="T57" fmla="*/ 11 h 47"/>
                <a:gd name="T58" fmla="*/ 13 w 23"/>
                <a:gd name="T59" fmla="*/ 47 h 47"/>
                <a:gd name="T60" fmla="*/ 13 w 23"/>
                <a:gd name="T61" fmla="*/ 47 h 47"/>
                <a:gd name="T62" fmla="*/ 9 w 23"/>
                <a:gd name="T63" fmla="*/ 45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3" h="47">
                  <a:moveTo>
                    <a:pt x="9" y="45"/>
                  </a:moveTo>
                  <a:cubicBezTo>
                    <a:pt x="9" y="45"/>
                    <a:pt x="19" y="2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9"/>
                    <a:pt x="19" y="8"/>
                    <a:pt x="19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7" y="5"/>
                    <a:pt x="15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0" y="4"/>
                    <a:pt x="7" y="6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4"/>
                    <a:pt x="5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10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0" y="20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4" y="19"/>
                    <a:pt x="0" y="17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0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4" y="3"/>
                    <a:pt x="8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6" y="0"/>
                    <a:pt x="20" y="1"/>
                    <a:pt x="22" y="5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3" y="7"/>
                    <a:pt x="23" y="9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23" y="23"/>
                    <a:pt x="13" y="46"/>
                    <a:pt x="13" y="47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9" y="45"/>
                    <a:pt x="9" y="45"/>
                    <a:pt x="9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4"/>
            <p:cNvSpPr>
              <a:spLocks noEditPoints="1"/>
            </p:cNvSpPr>
            <p:nvPr/>
          </p:nvSpPr>
          <p:spPr bwMode="auto">
            <a:xfrm>
              <a:off x="2394" y="1444"/>
              <a:ext cx="96" cy="184"/>
            </a:xfrm>
            <a:custGeom>
              <a:avLst/>
              <a:gdLst>
                <a:gd name="T0" fmla="*/ 11 w 27"/>
                <a:gd name="T1" fmla="*/ 47 h 52"/>
                <a:gd name="T2" fmla="*/ 11 w 27"/>
                <a:gd name="T3" fmla="*/ 49 h 52"/>
                <a:gd name="T4" fmla="*/ 10 w 27"/>
                <a:gd name="T5" fmla="*/ 48 h 52"/>
                <a:gd name="T6" fmla="*/ 9 w 27"/>
                <a:gd name="T7" fmla="*/ 46 h 52"/>
                <a:gd name="T8" fmla="*/ 9 w 27"/>
                <a:gd name="T9" fmla="*/ 46 h 52"/>
                <a:gd name="T10" fmla="*/ 9 w 27"/>
                <a:gd name="T11" fmla="*/ 46 h 52"/>
                <a:gd name="T12" fmla="*/ 10 w 27"/>
                <a:gd name="T13" fmla="*/ 45 h 52"/>
                <a:gd name="T14" fmla="*/ 11 w 27"/>
                <a:gd name="T15" fmla="*/ 42 h 52"/>
                <a:gd name="T16" fmla="*/ 19 w 27"/>
                <a:gd name="T17" fmla="*/ 13 h 52"/>
                <a:gd name="T18" fmla="*/ 19 w 27"/>
                <a:gd name="T19" fmla="*/ 13 h 52"/>
                <a:gd name="T20" fmla="*/ 19 w 27"/>
                <a:gd name="T21" fmla="*/ 10 h 52"/>
                <a:gd name="T22" fmla="*/ 15 w 27"/>
                <a:gd name="T23" fmla="*/ 8 h 52"/>
                <a:gd name="T24" fmla="*/ 8 w 27"/>
                <a:gd name="T25" fmla="*/ 13 h 52"/>
                <a:gd name="T26" fmla="*/ 8 w 27"/>
                <a:gd name="T27" fmla="*/ 14 h 52"/>
                <a:gd name="T28" fmla="*/ 8 w 27"/>
                <a:gd name="T29" fmla="*/ 15 h 52"/>
                <a:gd name="T30" fmla="*/ 15 w 27"/>
                <a:gd name="T31" fmla="*/ 16 h 52"/>
                <a:gd name="T32" fmla="*/ 15 w 27"/>
                <a:gd name="T33" fmla="*/ 16 h 52"/>
                <a:gd name="T34" fmla="*/ 17 w 27"/>
                <a:gd name="T35" fmla="*/ 16 h 52"/>
                <a:gd name="T36" fmla="*/ 8 w 27"/>
                <a:gd name="T37" fmla="*/ 23 h 52"/>
                <a:gd name="T38" fmla="*/ 0 w 27"/>
                <a:gd name="T39" fmla="*/ 15 h 52"/>
                <a:gd name="T40" fmla="*/ 1 w 27"/>
                <a:gd name="T41" fmla="*/ 9 h 52"/>
                <a:gd name="T42" fmla="*/ 15 w 27"/>
                <a:gd name="T43" fmla="*/ 0 h 52"/>
                <a:gd name="T44" fmla="*/ 26 w 27"/>
                <a:gd name="T45" fmla="*/ 6 h 52"/>
                <a:gd name="T46" fmla="*/ 27 w 27"/>
                <a:gd name="T47" fmla="*/ 13 h 52"/>
                <a:gd name="T48" fmla="*/ 17 w 27"/>
                <a:gd name="T49" fmla="*/ 52 h 52"/>
                <a:gd name="T50" fmla="*/ 15 w 27"/>
                <a:gd name="T51" fmla="*/ 44 h 52"/>
                <a:gd name="T52" fmla="*/ 18 w 27"/>
                <a:gd name="T53" fmla="*/ 35 h 52"/>
                <a:gd name="T54" fmla="*/ 23 w 27"/>
                <a:gd name="T55" fmla="*/ 13 h 52"/>
                <a:gd name="T56" fmla="*/ 14 w 27"/>
                <a:gd name="T57" fmla="*/ 46 h 52"/>
                <a:gd name="T58" fmla="*/ 13 w 27"/>
                <a:gd name="T59" fmla="*/ 20 h 52"/>
                <a:gd name="T60" fmla="*/ 9 w 27"/>
                <a:gd name="T61" fmla="*/ 19 h 52"/>
                <a:gd name="T62" fmla="*/ 9 w 27"/>
                <a:gd name="T63" fmla="*/ 19 h 52"/>
                <a:gd name="T64" fmla="*/ 4 w 27"/>
                <a:gd name="T65" fmla="*/ 15 h 52"/>
                <a:gd name="T66" fmla="*/ 4 w 27"/>
                <a:gd name="T67" fmla="*/ 14 h 52"/>
                <a:gd name="T68" fmla="*/ 5 w 27"/>
                <a:gd name="T69" fmla="*/ 12 h 52"/>
                <a:gd name="T70" fmla="*/ 4 w 27"/>
                <a:gd name="T71" fmla="*/ 14 h 52"/>
                <a:gd name="T72" fmla="*/ 23 w 27"/>
                <a:gd name="T73" fmla="*/ 13 h 52"/>
                <a:gd name="T74" fmla="*/ 22 w 27"/>
                <a:gd name="T75" fmla="*/ 8 h 52"/>
                <a:gd name="T76" fmla="*/ 22 w 27"/>
                <a:gd name="T77" fmla="*/ 7 h 52"/>
                <a:gd name="T78" fmla="*/ 15 w 27"/>
                <a:gd name="T79" fmla="*/ 4 h 52"/>
                <a:gd name="T80" fmla="*/ 15 w 27"/>
                <a:gd name="T81" fmla="*/ 4 h 52"/>
                <a:gd name="T82" fmla="*/ 15 w 27"/>
                <a:gd name="T83" fmla="*/ 4 h 52"/>
                <a:gd name="T84" fmla="*/ 14 w 27"/>
                <a:gd name="T85" fmla="*/ 4 h 52"/>
                <a:gd name="T86" fmla="*/ 14 w 27"/>
                <a:gd name="T87" fmla="*/ 4 h 52"/>
                <a:gd name="T88" fmla="*/ 14 w 27"/>
                <a:gd name="T89" fmla="*/ 4 h 52"/>
                <a:gd name="T90" fmla="*/ 15 w 27"/>
                <a:gd name="T91" fmla="*/ 4 h 52"/>
                <a:gd name="T92" fmla="*/ 15 w 27"/>
                <a:gd name="T93" fmla="*/ 4 h 52"/>
                <a:gd name="T94" fmla="*/ 15 w 27"/>
                <a:gd name="T95" fmla="*/ 4 h 52"/>
                <a:gd name="T96" fmla="*/ 15 w 27"/>
                <a:gd name="T97" fmla="*/ 4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7" h="52">
                  <a:moveTo>
                    <a:pt x="14" y="50"/>
                  </a:moveTo>
                  <a:cubicBezTo>
                    <a:pt x="11" y="49"/>
                    <a:pt x="11" y="49"/>
                    <a:pt x="11" y="49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0" y="49"/>
                    <a:pt x="10" y="49"/>
                    <a:pt x="10" y="49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9" y="48"/>
                    <a:pt x="9" y="48"/>
                    <a:pt x="9" y="47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6"/>
                    <a:pt x="9" y="47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0" y="46"/>
                    <a:pt x="10" y="46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5"/>
                    <a:pt x="11" y="44"/>
                    <a:pt x="11" y="42"/>
                  </a:cubicBezTo>
                  <a:cubicBezTo>
                    <a:pt x="11" y="42"/>
                    <a:pt x="11" y="42"/>
                    <a:pt x="11" y="42"/>
                  </a:cubicBezTo>
                  <a:cubicBezTo>
                    <a:pt x="12" y="40"/>
                    <a:pt x="13" y="37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7" y="26"/>
                    <a:pt x="19" y="18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1"/>
                    <a:pt x="19" y="11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7" y="8"/>
                    <a:pt x="16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5" y="8"/>
                    <a:pt x="15" y="8"/>
                    <a:pt x="15" y="8"/>
                  </a:cubicBezTo>
                  <a:cubicBezTo>
                    <a:pt x="13" y="8"/>
                    <a:pt x="11" y="9"/>
                    <a:pt x="8" y="13"/>
                  </a:cubicBezTo>
                  <a:cubicBezTo>
                    <a:pt x="8" y="13"/>
                    <a:pt x="8" y="13"/>
                    <a:pt x="8" y="13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9" y="15"/>
                    <a:pt x="9" y="15"/>
                    <a:pt x="11" y="16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13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4" y="24"/>
                    <a:pt x="14" y="24"/>
                    <a:pt x="14" y="24"/>
                  </a:cubicBezTo>
                  <a:cubicBezTo>
                    <a:pt x="14" y="24"/>
                    <a:pt x="11" y="24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5" y="22"/>
                    <a:pt x="0" y="20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3"/>
                    <a:pt x="1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4" y="4"/>
                    <a:pt x="9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9" y="0"/>
                    <a:pt x="23" y="2"/>
                    <a:pt x="26" y="6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27" y="8"/>
                    <a:pt x="27" y="10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25"/>
                    <a:pt x="18" y="47"/>
                    <a:pt x="17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4" y="50"/>
                    <a:pt x="14" y="50"/>
                    <a:pt x="14" y="50"/>
                  </a:cubicBezTo>
                  <a:close/>
                  <a:moveTo>
                    <a:pt x="14" y="46"/>
                  </a:moveTo>
                  <a:cubicBezTo>
                    <a:pt x="14" y="45"/>
                    <a:pt x="14" y="45"/>
                    <a:pt x="15" y="44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6" y="42"/>
                    <a:pt x="17" y="38"/>
                    <a:pt x="18" y="35"/>
                  </a:cubicBezTo>
                  <a:cubicBezTo>
                    <a:pt x="18" y="35"/>
                    <a:pt x="18" y="35"/>
                    <a:pt x="18" y="35"/>
                  </a:cubicBezTo>
                  <a:cubicBezTo>
                    <a:pt x="21" y="27"/>
                    <a:pt x="23" y="19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23"/>
                    <a:pt x="16" y="40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lose/>
                  <a:moveTo>
                    <a:pt x="9" y="19"/>
                  </a:moveTo>
                  <a:cubicBezTo>
                    <a:pt x="11" y="20"/>
                    <a:pt x="12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2" y="20"/>
                    <a:pt x="11" y="20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7" y="19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7" y="19"/>
                    <a:pt x="8" y="19"/>
                    <a:pt x="9" y="19"/>
                  </a:cubicBezTo>
                  <a:close/>
                  <a:moveTo>
                    <a:pt x="5" y="17"/>
                  </a:moveTo>
                  <a:cubicBezTo>
                    <a:pt x="4" y="16"/>
                    <a:pt x="4" y="16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6"/>
                    <a:pt x="4" y="16"/>
                    <a:pt x="5" y="17"/>
                  </a:cubicBezTo>
                  <a:close/>
                  <a:moveTo>
                    <a:pt x="4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3"/>
                    <a:pt x="4" y="13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3"/>
                    <a:pt x="4" y="13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  <a:moveTo>
                    <a:pt x="22" y="8"/>
                  </a:moveTo>
                  <a:cubicBezTo>
                    <a:pt x="23" y="9"/>
                    <a:pt x="23" y="11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3"/>
                    <a:pt x="23" y="13"/>
                    <a:pt x="23" y="13"/>
                  </a:cubicBezTo>
                  <a:cubicBezTo>
                    <a:pt x="23" y="11"/>
                    <a:pt x="23" y="9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8"/>
                    <a:pt x="22" y="7"/>
                    <a:pt x="22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2" y="7"/>
                    <a:pt x="22" y="8"/>
                    <a:pt x="22" y="8"/>
                  </a:cubicBezTo>
                  <a:close/>
                  <a:moveTo>
                    <a:pt x="19" y="5"/>
                  </a:moveTo>
                  <a:cubicBezTo>
                    <a:pt x="18" y="4"/>
                    <a:pt x="17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6" y="4"/>
                    <a:pt x="18" y="4"/>
                    <a:pt x="19" y="5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4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4" y="4"/>
                  </a:moveTo>
                  <a:cubicBezTo>
                    <a:pt x="14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4" y="4"/>
                    <a:pt x="14" y="4"/>
                  </a:cubicBez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lose/>
                  <a:moveTo>
                    <a:pt x="15" y="4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5"/>
            <p:cNvSpPr/>
            <p:nvPr/>
          </p:nvSpPr>
          <p:spPr bwMode="auto">
            <a:xfrm>
              <a:off x="2522" y="1511"/>
              <a:ext cx="50" cy="106"/>
            </a:xfrm>
            <a:custGeom>
              <a:avLst/>
              <a:gdLst>
                <a:gd name="T0" fmla="*/ 0 w 14"/>
                <a:gd name="T1" fmla="*/ 27 h 30"/>
                <a:gd name="T2" fmla="*/ 5 w 14"/>
                <a:gd name="T3" fmla="*/ 21 h 30"/>
                <a:gd name="T4" fmla="*/ 5 w 14"/>
                <a:gd name="T5" fmla="*/ 21 h 30"/>
                <a:gd name="T6" fmla="*/ 10 w 14"/>
                <a:gd name="T7" fmla="*/ 9 h 30"/>
                <a:gd name="T8" fmla="*/ 10 w 14"/>
                <a:gd name="T9" fmla="*/ 9 h 30"/>
                <a:gd name="T10" fmla="*/ 9 w 14"/>
                <a:gd name="T11" fmla="*/ 5 h 30"/>
                <a:gd name="T12" fmla="*/ 9 w 14"/>
                <a:gd name="T13" fmla="*/ 5 h 30"/>
                <a:gd name="T14" fmla="*/ 8 w 14"/>
                <a:gd name="T15" fmla="*/ 4 h 30"/>
                <a:gd name="T16" fmla="*/ 8 w 14"/>
                <a:gd name="T17" fmla="*/ 4 h 30"/>
                <a:gd name="T18" fmla="*/ 8 w 14"/>
                <a:gd name="T19" fmla="*/ 4 h 30"/>
                <a:gd name="T20" fmla="*/ 8 w 14"/>
                <a:gd name="T21" fmla="*/ 4 h 30"/>
                <a:gd name="T22" fmla="*/ 7 w 14"/>
                <a:gd name="T23" fmla="*/ 5 h 30"/>
                <a:gd name="T24" fmla="*/ 7 w 14"/>
                <a:gd name="T25" fmla="*/ 5 h 30"/>
                <a:gd name="T26" fmla="*/ 5 w 14"/>
                <a:gd name="T27" fmla="*/ 9 h 30"/>
                <a:gd name="T28" fmla="*/ 5 w 14"/>
                <a:gd name="T29" fmla="*/ 9 h 30"/>
                <a:gd name="T30" fmla="*/ 4 w 14"/>
                <a:gd name="T31" fmla="*/ 15 h 30"/>
                <a:gd name="T32" fmla="*/ 4 w 14"/>
                <a:gd name="T33" fmla="*/ 15 h 30"/>
                <a:gd name="T34" fmla="*/ 0 w 14"/>
                <a:gd name="T35" fmla="*/ 14 h 30"/>
                <a:gd name="T36" fmla="*/ 1 w 14"/>
                <a:gd name="T37" fmla="*/ 8 h 30"/>
                <a:gd name="T38" fmla="*/ 1 w 14"/>
                <a:gd name="T39" fmla="*/ 8 h 30"/>
                <a:gd name="T40" fmla="*/ 8 w 14"/>
                <a:gd name="T41" fmla="*/ 0 h 30"/>
                <a:gd name="T42" fmla="*/ 8 w 14"/>
                <a:gd name="T43" fmla="*/ 0 h 30"/>
                <a:gd name="T44" fmla="*/ 12 w 14"/>
                <a:gd name="T45" fmla="*/ 3 h 30"/>
                <a:gd name="T46" fmla="*/ 12 w 14"/>
                <a:gd name="T47" fmla="*/ 3 h 30"/>
                <a:gd name="T48" fmla="*/ 14 w 14"/>
                <a:gd name="T49" fmla="*/ 9 h 30"/>
                <a:gd name="T50" fmla="*/ 14 w 14"/>
                <a:gd name="T51" fmla="*/ 9 h 30"/>
                <a:gd name="T52" fmla="*/ 3 w 14"/>
                <a:gd name="T53" fmla="*/ 30 h 30"/>
                <a:gd name="T54" fmla="*/ 3 w 14"/>
                <a:gd name="T55" fmla="*/ 30 h 30"/>
                <a:gd name="T56" fmla="*/ 0 w 14"/>
                <a:gd name="T57" fmla="*/ 27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4" h="30">
                  <a:moveTo>
                    <a:pt x="0" y="27"/>
                  </a:moveTo>
                  <a:cubicBezTo>
                    <a:pt x="0" y="27"/>
                    <a:pt x="3" y="25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8" y="17"/>
                    <a:pt x="10" y="12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7"/>
                    <a:pt x="10" y="6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4"/>
                    <a:pt x="7" y="4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6" y="6"/>
                    <a:pt x="6" y="7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4" y="12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1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3" y="4"/>
                    <a:pt x="4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1" y="1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4" y="5"/>
                    <a:pt x="14" y="7"/>
                    <a:pt x="14" y="9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19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0" y="27"/>
                    <a:pt x="0" y="27"/>
                    <a:pt x="0" y="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6"/>
            <p:cNvSpPr>
              <a:spLocks noEditPoints="1"/>
            </p:cNvSpPr>
            <p:nvPr/>
          </p:nvSpPr>
          <p:spPr bwMode="auto">
            <a:xfrm>
              <a:off x="2511" y="1504"/>
              <a:ext cx="68" cy="128"/>
            </a:xfrm>
            <a:custGeom>
              <a:avLst/>
              <a:gdLst>
                <a:gd name="T0" fmla="*/ 3 w 19"/>
                <a:gd name="T1" fmla="*/ 29 h 36"/>
                <a:gd name="T2" fmla="*/ 1 w 19"/>
                <a:gd name="T3" fmla="*/ 30 h 36"/>
                <a:gd name="T4" fmla="*/ 1 w 19"/>
                <a:gd name="T5" fmla="*/ 28 h 36"/>
                <a:gd name="T6" fmla="*/ 2 w 19"/>
                <a:gd name="T7" fmla="*/ 28 h 36"/>
                <a:gd name="T8" fmla="*/ 2 w 19"/>
                <a:gd name="T9" fmla="*/ 28 h 36"/>
                <a:gd name="T10" fmla="*/ 2 w 19"/>
                <a:gd name="T11" fmla="*/ 28 h 36"/>
                <a:gd name="T12" fmla="*/ 2 w 19"/>
                <a:gd name="T13" fmla="*/ 28 h 36"/>
                <a:gd name="T14" fmla="*/ 2 w 19"/>
                <a:gd name="T15" fmla="*/ 28 h 36"/>
                <a:gd name="T16" fmla="*/ 3 w 19"/>
                <a:gd name="T17" fmla="*/ 26 h 36"/>
                <a:gd name="T18" fmla="*/ 6 w 19"/>
                <a:gd name="T19" fmla="*/ 22 h 36"/>
                <a:gd name="T20" fmla="*/ 8 w 19"/>
                <a:gd name="T21" fmla="*/ 19 h 36"/>
                <a:gd name="T22" fmla="*/ 0 w 19"/>
                <a:gd name="T23" fmla="*/ 18 h 36"/>
                <a:gd name="T24" fmla="*/ 1 w 19"/>
                <a:gd name="T25" fmla="*/ 16 h 36"/>
                <a:gd name="T26" fmla="*/ 1 w 19"/>
                <a:gd name="T27" fmla="*/ 15 h 36"/>
                <a:gd name="T28" fmla="*/ 1 w 19"/>
                <a:gd name="T29" fmla="*/ 14 h 36"/>
                <a:gd name="T30" fmla="*/ 2 w 19"/>
                <a:gd name="T31" fmla="*/ 9 h 36"/>
                <a:gd name="T32" fmla="*/ 10 w 19"/>
                <a:gd name="T33" fmla="*/ 0 h 36"/>
                <a:gd name="T34" fmla="*/ 11 w 19"/>
                <a:gd name="T35" fmla="*/ 0 h 36"/>
                <a:gd name="T36" fmla="*/ 17 w 19"/>
                <a:gd name="T37" fmla="*/ 4 h 36"/>
                <a:gd name="T38" fmla="*/ 19 w 19"/>
                <a:gd name="T39" fmla="*/ 10 h 36"/>
                <a:gd name="T40" fmla="*/ 19 w 19"/>
                <a:gd name="T41" fmla="*/ 11 h 36"/>
                <a:gd name="T42" fmla="*/ 8 w 19"/>
                <a:gd name="T43" fmla="*/ 33 h 36"/>
                <a:gd name="T44" fmla="*/ 2 w 19"/>
                <a:gd name="T45" fmla="*/ 31 h 36"/>
                <a:gd name="T46" fmla="*/ 7 w 19"/>
                <a:gd name="T47" fmla="*/ 27 h 36"/>
                <a:gd name="T48" fmla="*/ 10 w 19"/>
                <a:gd name="T49" fmla="*/ 24 h 36"/>
                <a:gd name="T50" fmla="*/ 13 w 19"/>
                <a:gd name="T51" fmla="*/ 19 h 36"/>
                <a:gd name="T52" fmla="*/ 10 w 19"/>
                <a:gd name="T53" fmla="*/ 24 h 36"/>
                <a:gd name="T54" fmla="*/ 11 w 19"/>
                <a:gd name="T55" fmla="*/ 11 h 36"/>
                <a:gd name="T56" fmla="*/ 11 w 19"/>
                <a:gd name="T57" fmla="*/ 11 h 36"/>
                <a:gd name="T58" fmla="*/ 11 w 19"/>
                <a:gd name="T59" fmla="*/ 9 h 36"/>
                <a:gd name="T60" fmla="*/ 10 w 19"/>
                <a:gd name="T61" fmla="*/ 11 h 36"/>
                <a:gd name="T62" fmla="*/ 9 w 19"/>
                <a:gd name="T63" fmla="*/ 17 h 36"/>
                <a:gd name="T64" fmla="*/ 9 w 19"/>
                <a:gd name="T65" fmla="*/ 18 h 36"/>
                <a:gd name="T66" fmla="*/ 15 w 19"/>
                <a:gd name="T67" fmla="*/ 11 h 36"/>
                <a:gd name="T68" fmla="*/ 15 w 19"/>
                <a:gd name="T69" fmla="*/ 11 h 36"/>
                <a:gd name="T70" fmla="*/ 14 w 19"/>
                <a:gd name="T71" fmla="*/ 6 h 36"/>
                <a:gd name="T72" fmla="*/ 13 w 19"/>
                <a:gd name="T73" fmla="*/ 5 h 36"/>
                <a:gd name="T74" fmla="*/ 14 w 19"/>
                <a:gd name="T75" fmla="*/ 6 h 36"/>
                <a:gd name="T76" fmla="*/ 15 w 19"/>
                <a:gd name="T77" fmla="*/ 11 h 36"/>
                <a:gd name="T78" fmla="*/ 15 w 19"/>
                <a:gd name="T79" fmla="*/ 11 h 36"/>
                <a:gd name="T80" fmla="*/ 15 w 19"/>
                <a:gd name="T81" fmla="*/ 11 h 36"/>
                <a:gd name="T82" fmla="*/ 15 w 19"/>
                <a:gd name="T83" fmla="*/ 11 h 36"/>
                <a:gd name="T84" fmla="*/ 7 w 19"/>
                <a:gd name="T85" fmla="*/ 7 h 36"/>
                <a:gd name="T86" fmla="*/ 8 w 19"/>
                <a:gd name="T87" fmla="*/ 6 h 36"/>
                <a:gd name="T88" fmla="*/ 9 w 19"/>
                <a:gd name="T89" fmla="*/ 4 h 36"/>
                <a:gd name="T90" fmla="*/ 9 w 19"/>
                <a:gd name="T91" fmla="*/ 5 h 36"/>
                <a:gd name="T92" fmla="*/ 9 w 19"/>
                <a:gd name="T93" fmla="*/ 5 h 36"/>
                <a:gd name="T94" fmla="*/ 11 w 19"/>
                <a:gd name="T95" fmla="*/ 4 h 36"/>
                <a:gd name="T96" fmla="*/ 11 w 19"/>
                <a:gd name="T97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36">
                  <a:moveTo>
                    <a:pt x="2" y="31"/>
                  </a:moveTo>
                  <a:cubicBezTo>
                    <a:pt x="3" y="29"/>
                    <a:pt x="3" y="29"/>
                    <a:pt x="3" y="29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30"/>
                    <a:pt x="1" y="30"/>
                    <a:pt x="1" y="30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8"/>
                    <a:pt x="1" y="29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7"/>
                    <a:pt x="3" y="27"/>
                    <a:pt x="3" y="26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4" y="25"/>
                    <a:pt x="5" y="24"/>
                    <a:pt x="6" y="2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7" y="21"/>
                    <a:pt x="8" y="20"/>
                    <a:pt x="8" y="19"/>
                  </a:cubicBezTo>
                  <a:cubicBezTo>
                    <a:pt x="8" y="19"/>
                    <a:pt x="8" y="19"/>
                    <a:pt x="8" y="19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1" y="12"/>
                    <a:pt x="2" y="1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4" y="6"/>
                    <a:pt x="5" y="1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4" y="0"/>
                    <a:pt x="16" y="2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6"/>
                    <a:pt x="19" y="8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21"/>
                    <a:pt x="10" y="31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7" y="36"/>
                    <a:pt x="7" y="36"/>
                    <a:pt x="7" y="36"/>
                  </a:cubicBezTo>
                  <a:cubicBezTo>
                    <a:pt x="2" y="31"/>
                    <a:pt x="2" y="31"/>
                    <a:pt x="2" y="31"/>
                  </a:cubicBezTo>
                  <a:close/>
                  <a:moveTo>
                    <a:pt x="10" y="24"/>
                  </a:moveTo>
                  <a:cubicBezTo>
                    <a:pt x="9" y="25"/>
                    <a:pt x="8" y="26"/>
                    <a:pt x="7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8" y="26"/>
                    <a:pt x="9" y="25"/>
                    <a:pt x="10" y="2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2"/>
                    <a:pt x="12" y="21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2" y="21"/>
                    <a:pt x="11" y="22"/>
                    <a:pt x="10" y="24"/>
                  </a:cubicBezTo>
                  <a:close/>
                  <a:moveTo>
                    <a:pt x="9" y="18"/>
                  </a:moveTo>
                  <a:cubicBezTo>
                    <a:pt x="10" y="16"/>
                    <a:pt x="11" y="13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1" y="10"/>
                    <a:pt x="11" y="10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10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9" y="14"/>
                    <a:pt x="9" y="16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9" y="18"/>
                    <a:pt x="9" y="18"/>
                    <a:pt x="9" y="18"/>
                  </a:cubicBezTo>
                  <a:close/>
                  <a:moveTo>
                    <a:pt x="15" y="11"/>
                  </a:move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9"/>
                    <a:pt x="15" y="7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3" y="6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6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5" y="7"/>
                    <a:pt x="15" y="9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lose/>
                  <a:moveTo>
                    <a:pt x="7" y="7"/>
                  </a:move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5"/>
                    <a:pt x="9" y="5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9" y="5"/>
                    <a:pt x="8" y="6"/>
                    <a:pt x="7" y="7"/>
                  </a:cubicBezTo>
                  <a:close/>
                  <a:moveTo>
                    <a:pt x="9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lose/>
                  <a:moveTo>
                    <a:pt x="11" y="4"/>
                  </a:move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7"/>
            <p:cNvSpPr>
              <a:spLocks noEditPoints="1"/>
            </p:cNvSpPr>
            <p:nvPr/>
          </p:nvSpPr>
          <p:spPr bwMode="auto">
            <a:xfrm>
              <a:off x="2344" y="1745"/>
              <a:ext cx="239" cy="124"/>
            </a:xfrm>
            <a:custGeom>
              <a:avLst/>
              <a:gdLst>
                <a:gd name="T0" fmla="*/ 26 w 67"/>
                <a:gd name="T1" fmla="*/ 35 h 35"/>
                <a:gd name="T2" fmla="*/ 0 w 67"/>
                <a:gd name="T3" fmla="*/ 21 h 35"/>
                <a:gd name="T4" fmla="*/ 0 w 67"/>
                <a:gd name="T5" fmla="*/ 21 h 35"/>
                <a:gd name="T6" fmla="*/ 3 w 67"/>
                <a:gd name="T7" fmla="*/ 19 h 35"/>
                <a:gd name="T8" fmla="*/ 4 w 67"/>
                <a:gd name="T9" fmla="*/ 21 h 35"/>
                <a:gd name="T10" fmla="*/ 4 w 67"/>
                <a:gd name="T11" fmla="*/ 21 h 35"/>
                <a:gd name="T12" fmla="*/ 8 w 67"/>
                <a:gd name="T13" fmla="*/ 25 h 35"/>
                <a:gd name="T14" fmla="*/ 8 w 67"/>
                <a:gd name="T15" fmla="*/ 25 h 35"/>
                <a:gd name="T16" fmla="*/ 26 w 67"/>
                <a:gd name="T17" fmla="*/ 31 h 35"/>
                <a:gd name="T18" fmla="*/ 26 w 67"/>
                <a:gd name="T19" fmla="*/ 31 h 35"/>
                <a:gd name="T20" fmla="*/ 36 w 67"/>
                <a:gd name="T21" fmla="*/ 29 h 35"/>
                <a:gd name="T22" fmla="*/ 36 w 67"/>
                <a:gd name="T23" fmla="*/ 29 h 35"/>
                <a:gd name="T24" fmla="*/ 59 w 67"/>
                <a:gd name="T25" fmla="*/ 13 h 35"/>
                <a:gd name="T26" fmla="*/ 59 w 67"/>
                <a:gd name="T27" fmla="*/ 13 h 35"/>
                <a:gd name="T28" fmla="*/ 63 w 67"/>
                <a:gd name="T29" fmla="*/ 0 h 35"/>
                <a:gd name="T30" fmla="*/ 63 w 67"/>
                <a:gd name="T31" fmla="*/ 0 h 35"/>
                <a:gd name="T32" fmla="*/ 67 w 67"/>
                <a:gd name="T33" fmla="*/ 1 h 35"/>
                <a:gd name="T34" fmla="*/ 37 w 67"/>
                <a:gd name="T35" fmla="*/ 33 h 35"/>
                <a:gd name="T36" fmla="*/ 37 w 67"/>
                <a:gd name="T37" fmla="*/ 33 h 35"/>
                <a:gd name="T38" fmla="*/ 26 w 67"/>
                <a:gd name="T39" fmla="*/ 35 h 35"/>
                <a:gd name="T40" fmla="*/ 26 w 67"/>
                <a:gd name="T41" fmla="*/ 35 h 35"/>
                <a:gd name="T42" fmla="*/ 26 w 67"/>
                <a:gd name="T43" fmla="*/ 35 h 35"/>
                <a:gd name="T44" fmla="*/ 0 w 67"/>
                <a:gd name="T45" fmla="*/ 21 h 35"/>
                <a:gd name="T46" fmla="*/ 0 w 67"/>
                <a:gd name="T47" fmla="*/ 21 h 35"/>
                <a:gd name="T48" fmla="*/ 0 w 67"/>
                <a:gd name="T49" fmla="*/ 21 h 35"/>
                <a:gd name="T50" fmla="*/ 0 w 67"/>
                <a:gd name="T51" fmla="*/ 21 h 35"/>
                <a:gd name="T52" fmla="*/ 0 w 67"/>
                <a:gd name="T53" fmla="*/ 21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7" h="35">
                  <a:moveTo>
                    <a:pt x="26" y="35"/>
                  </a:moveTo>
                  <a:cubicBezTo>
                    <a:pt x="7" y="35"/>
                    <a:pt x="0" y="22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3" y="19"/>
                    <a:pt x="3" y="20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5" y="22"/>
                    <a:pt x="6" y="23"/>
                    <a:pt x="8" y="25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11" y="28"/>
                    <a:pt x="17" y="31"/>
                    <a:pt x="26" y="31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29" y="31"/>
                    <a:pt x="32" y="30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48" y="27"/>
                    <a:pt x="55" y="19"/>
                    <a:pt x="59" y="13"/>
                  </a:cubicBezTo>
                  <a:cubicBezTo>
                    <a:pt x="59" y="13"/>
                    <a:pt x="59" y="13"/>
                    <a:pt x="59" y="13"/>
                  </a:cubicBezTo>
                  <a:cubicBezTo>
                    <a:pt x="63" y="6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7" y="1"/>
                    <a:pt x="64" y="27"/>
                    <a:pt x="37" y="33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3" y="34"/>
                    <a:pt x="29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26" y="35"/>
                    <a:pt x="26" y="35"/>
                    <a:pt x="26" y="35"/>
                  </a:cubicBezTo>
                  <a:close/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8"/>
            <p:cNvSpPr>
              <a:spLocks noEditPoints="1"/>
            </p:cNvSpPr>
            <p:nvPr/>
          </p:nvSpPr>
          <p:spPr bwMode="auto">
            <a:xfrm>
              <a:off x="2333" y="1738"/>
              <a:ext cx="257" cy="138"/>
            </a:xfrm>
            <a:custGeom>
              <a:avLst/>
              <a:gdLst>
                <a:gd name="T0" fmla="*/ 29 w 72"/>
                <a:gd name="T1" fmla="*/ 37 h 39"/>
                <a:gd name="T2" fmla="*/ 29 w 72"/>
                <a:gd name="T3" fmla="*/ 35 h 39"/>
                <a:gd name="T4" fmla="*/ 39 w 72"/>
                <a:gd name="T5" fmla="*/ 33 h 39"/>
                <a:gd name="T6" fmla="*/ 29 w 72"/>
                <a:gd name="T7" fmla="*/ 35 h 39"/>
                <a:gd name="T8" fmla="*/ 29 w 72"/>
                <a:gd name="T9" fmla="*/ 35 h 39"/>
                <a:gd name="T10" fmla="*/ 29 w 72"/>
                <a:gd name="T11" fmla="*/ 35 h 39"/>
                <a:gd name="T12" fmla="*/ 29 w 72"/>
                <a:gd name="T13" fmla="*/ 37 h 39"/>
                <a:gd name="T14" fmla="*/ 29 w 72"/>
                <a:gd name="T15" fmla="*/ 39 h 39"/>
                <a:gd name="T16" fmla="*/ 1 w 72"/>
                <a:gd name="T17" fmla="*/ 25 h 39"/>
                <a:gd name="T18" fmla="*/ 1 w 72"/>
                <a:gd name="T19" fmla="*/ 24 h 39"/>
                <a:gd name="T20" fmla="*/ 6 w 72"/>
                <a:gd name="T21" fmla="*/ 19 h 39"/>
                <a:gd name="T22" fmla="*/ 8 w 72"/>
                <a:gd name="T23" fmla="*/ 20 h 39"/>
                <a:gd name="T24" fmla="*/ 8 w 72"/>
                <a:gd name="T25" fmla="*/ 20 h 39"/>
                <a:gd name="T26" fmla="*/ 8 w 72"/>
                <a:gd name="T27" fmla="*/ 20 h 39"/>
                <a:gd name="T28" fmla="*/ 8 w 72"/>
                <a:gd name="T29" fmla="*/ 21 h 39"/>
                <a:gd name="T30" fmla="*/ 8 w 72"/>
                <a:gd name="T31" fmla="*/ 21 h 39"/>
                <a:gd name="T32" fmla="*/ 9 w 72"/>
                <a:gd name="T33" fmla="*/ 22 h 39"/>
                <a:gd name="T34" fmla="*/ 12 w 72"/>
                <a:gd name="T35" fmla="*/ 25 h 39"/>
                <a:gd name="T36" fmla="*/ 29 w 72"/>
                <a:gd name="T37" fmla="*/ 31 h 39"/>
                <a:gd name="T38" fmla="*/ 38 w 72"/>
                <a:gd name="T39" fmla="*/ 29 h 39"/>
                <a:gd name="T40" fmla="*/ 60 w 72"/>
                <a:gd name="T41" fmla="*/ 14 h 39"/>
                <a:gd name="T42" fmla="*/ 64 w 72"/>
                <a:gd name="T43" fmla="*/ 2 h 39"/>
                <a:gd name="T44" fmla="*/ 64 w 72"/>
                <a:gd name="T45" fmla="*/ 2 h 39"/>
                <a:gd name="T46" fmla="*/ 66 w 72"/>
                <a:gd name="T47" fmla="*/ 0 h 39"/>
                <a:gd name="T48" fmla="*/ 70 w 72"/>
                <a:gd name="T49" fmla="*/ 1 h 39"/>
                <a:gd name="T50" fmla="*/ 71 w 72"/>
                <a:gd name="T51" fmla="*/ 1 h 39"/>
                <a:gd name="T52" fmla="*/ 72 w 72"/>
                <a:gd name="T53" fmla="*/ 1 h 39"/>
                <a:gd name="T54" fmla="*/ 72 w 72"/>
                <a:gd name="T55" fmla="*/ 1 h 39"/>
                <a:gd name="T56" fmla="*/ 72 w 72"/>
                <a:gd name="T57" fmla="*/ 1 h 39"/>
                <a:gd name="T58" fmla="*/ 72 w 72"/>
                <a:gd name="T59" fmla="*/ 1 h 39"/>
                <a:gd name="T60" fmla="*/ 72 w 72"/>
                <a:gd name="T61" fmla="*/ 3 h 39"/>
                <a:gd name="T62" fmla="*/ 40 w 72"/>
                <a:gd name="T63" fmla="*/ 37 h 39"/>
                <a:gd name="T64" fmla="*/ 29 w 72"/>
                <a:gd name="T65" fmla="*/ 39 h 39"/>
                <a:gd name="T66" fmla="*/ 3 w 72"/>
                <a:gd name="T67" fmla="*/ 23 h 39"/>
                <a:gd name="T68" fmla="*/ 3 w 72"/>
                <a:gd name="T69" fmla="*/ 23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2" h="39">
                  <a:moveTo>
                    <a:pt x="29" y="39"/>
                  </a:moveTo>
                  <a:cubicBezTo>
                    <a:pt x="29" y="37"/>
                    <a:pt x="29" y="37"/>
                    <a:pt x="29" y="37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32" y="35"/>
                    <a:pt x="35" y="34"/>
                    <a:pt x="39" y="33"/>
                  </a:cubicBezTo>
                  <a:cubicBezTo>
                    <a:pt x="39" y="33"/>
                    <a:pt x="39" y="33"/>
                    <a:pt x="39" y="33"/>
                  </a:cubicBezTo>
                  <a:cubicBezTo>
                    <a:pt x="35" y="34"/>
                    <a:pt x="32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5"/>
                    <a:pt x="29" y="35"/>
                    <a:pt x="29" y="35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12" y="39"/>
                    <a:pt x="4" y="29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1" y="24"/>
                    <a:pt x="1" y="24"/>
                    <a:pt x="1" y="24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8" y="20"/>
                    <a:pt x="7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8" y="20"/>
                    <a:pt x="8" y="20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21"/>
                    <a:pt x="8" y="21"/>
                    <a:pt x="9" y="22"/>
                  </a:cubicBezTo>
                  <a:cubicBezTo>
                    <a:pt x="9" y="22"/>
                    <a:pt x="9" y="22"/>
                    <a:pt x="9" y="22"/>
                  </a:cubicBezTo>
                  <a:cubicBezTo>
                    <a:pt x="9" y="23"/>
                    <a:pt x="11" y="24"/>
                    <a:pt x="12" y="25"/>
                  </a:cubicBezTo>
                  <a:cubicBezTo>
                    <a:pt x="12" y="25"/>
                    <a:pt x="12" y="25"/>
                    <a:pt x="12" y="25"/>
                  </a:cubicBezTo>
                  <a:cubicBezTo>
                    <a:pt x="15" y="28"/>
                    <a:pt x="20" y="31"/>
                    <a:pt x="29" y="31"/>
                  </a:cubicBezTo>
                  <a:cubicBezTo>
                    <a:pt x="29" y="31"/>
                    <a:pt x="29" y="31"/>
                    <a:pt x="29" y="31"/>
                  </a:cubicBezTo>
                  <a:cubicBezTo>
                    <a:pt x="31" y="31"/>
                    <a:pt x="35" y="30"/>
                    <a:pt x="38" y="29"/>
                  </a:cubicBezTo>
                  <a:cubicBezTo>
                    <a:pt x="38" y="29"/>
                    <a:pt x="38" y="29"/>
                    <a:pt x="38" y="29"/>
                  </a:cubicBezTo>
                  <a:cubicBezTo>
                    <a:pt x="50" y="27"/>
                    <a:pt x="57" y="20"/>
                    <a:pt x="60" y="14"/>
                  </a:cubicBezTo>
                  <a:cubicBezTo>
                    <a:pt x="60" y="14"/>
                    <a:pt x="60" y="14"/>
                    <a:pt x="60" y="14"/>
                  </a:cubicBezTo>
                  <a:cubicBezTo>
                    <a:pt x="63" y="8"/>
                    <a:pt x="64" y="3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2"/>
                    <a:pt x="64" y="2"/>
                    <a:pt x="64" y="2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0" y="1"/>
                    <a:pt x="70" y="1"/>
                    <a:pt x="70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1" y="1"/>
                    <a:pt x="71" y="1"/>
                  </a:cubicBezTo>
                  <a:cubicBezTo>
                    <a:pt x="71" y="1"/>
                    <a:pt x="71" y="1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2" y="1"/>
                    <a:pt x="72" y="1"/>
                    <a:pt x="72" y="1"/>
                  </a:cubicBezTo>
                  <a:cubicBezTo>
                    <a:pt x="72" y="2"/>
                    <a:pt x="72" y="2"/>
                    <a:pt x="72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4"/>
                    <a:pt x="69" y="31"/>
                    <a:pt x="40" y="3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36" y="38"/>
                    <a:pt x="32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ubicBezTo>
                    <a:pt x="29" y="39"/>
                    <a:pt x="29" y="39"/>
                    <a:pt x="29" y="39"/>
                  </a:cubicBezTo>
                  <a:close/>
                  <a:moveTo>
                    <a:pt x="3" y="23"/>
                  </a:moveTo>
                  <a:cubicBezTo>
                    <a:pt x="3" y="21"/>
                    <a:pt x="3" y="21"/>
                    <a:pt x="3" y="21"/>
                  </a:cubicBezTo>
                  <a:cubicBezTo>
                    <a:pt x="3" y="23"/>
                    <a:pt x="3" y="23"/>
                    <a:pt x="3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49"/>
            <p:cNvSpPr/>
            <p:nvPr/>
          </p:nvSpPr>
          <p:spPr bwMode="auto">
            <a:xfrm>
              <a:off x="2380" y="1742"/>
              <a:ext cx="7" cy="14"/>
            </a:xfrm>
            <a:custGeom>
              <a:avLst/>
              <a:gdLst>
                <a:gd name="T0" fmla="*/ 0 w 7"/>
                <a:gd name="T1" fmla="*/ 14 h 14"/>
                <a:gd name="T2" fmla="*/ 0 w 7"/>
                <a:gd name="T3" fmla="*/ 0 h 14"/>
                <a:gd name="T4" fmla="*/ 7 w 7"/>
                <a:gd name="T5" fmla="*/ 0 h 14"/>
                <a:gd name="T6" fmla="*/ 7 w 7"/>
                <a:gd name="T7" fmla="*/ 14 h 14"/>
                <a:gd name="T8" fmla="*/ 0 w 7"/>
                <a:gd name="T9" fmla="*/ 14 h 14"/>
                <a:gd name="T10" fmla="*/ 0 w 7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14">
                  <a:moveTo>
                    <a:pt x="0" y="14"/>
                  </a:moveTo>
                  <a:lnTo>
                    <a:pt x="0" y="0"/>
                  </a:lnTo>
                  <a:lnTo>
                    <a:pt x="7" y="0"/>
                  </a:lnTo>
                  <a:lnTo>
                    <a:pt x="7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50"/>
            <p:cNvSpPr/>
            <p:nvPr/>
          </p:nvSpPr>
          <p:spPr bwMode="auto">
            <a:xfrm>
              <a:off x="2372" y="1735"/>
              <a:ext cx="22" cy="28"/>
            </a:xfrm>
            <a:custGeom>
              <a:avLst/>
              <a:gdLst>
                <a:gd name="T0" fmla="*/ 15 w 22"/>
                <a:gd name="T1" fmla="*/ 28 h 28"/>
                <a:gd name="T2" fmla="*/ 8 w 22"/>
                <a:gd name="T3" fmla="*/ 28 h 28"/>
                <a:gd name="T4" fmla="*/ 8 w 22"/>
                <a:gd name="T5" fmla="*/ 21 h 28"/>
                <a:gd name="T6" fmla="*/ 15 w 22"/>
                <a:gd name="T7" fmla="*/ 21 h 28"/>
                <a:gd name="T8" fmla="*/ 8 w 22"/>
                <a:gd name="T9" fmla="*/ 21 h 28"/>
                <a:gd name="T10" fmla="*/ 8 w 22"/>
                <a:gd name="T11" fmla="*/ 28 h 28"/>
                <a:gd name="T12" fmla="*/ 0 w 22"/>
                <a:gd name="T13" fmla="*/ 28 h 28"/>
                <a:gd name="T14" fmla="*/ 0 w 22"/>
                <a:gd name="T15" fmla="*/ 0 h 28"/>
                <a:gd name="T16" fmla="*/ 8 w 22"/>
                <a:gd name="T17" fmla="*/ 0 h 28"/>
                <a:gd name="T18" fmla="*/ 22 w 22"/>
                <a:gd name="T19" fmla="*/ 0 h 28"/>
                <a:gd name="T20" fmla="*/ 22 w 22"/>
                <a:gd name="T21" fmla="*/ 28 h 28"/>
                <a:gd name="T22" fmla="*/ 15 w 22"/>
                <a:gd name="T23" fmla="*/ 28 h 28"/>
                <a:gd name="T24" fmla="*/ 15 w 22"/>
                <a:gd name="T25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28">
                  <a:moveTo>
                    <a:pt x="15" y="28"/>
                  </a:moveTo>
                  <a:lnTo>
                    <a:pt x="8" y="28"/>
                  </a:lnTo>
                  <a:lnTo>
                    <a:pt x="8" y="21"/>
                  </a:lnTo>
                  <a:lnTo>
                    <a:pt x="15" y="21"/>
                  </a:lnTo>
                  <a:lnTo>
                    <a:pt x="8" y="21"/>
                  </a:lnTo>
                  <a:lnTo>
                    <a:pt x="8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8" y="0"/>
                  </a:lnTo>
                  <a:lnTo>
                    <a:pt x="22" y="0"/>
                  </a:lnTo>
                  <a:lnTo>
                    <a:pt x="22" y="28"/>
                  </a:lnTo>
                  <a:lnTo>
                    <a:pt x="15" y="28"/>
                  </a:lnTo>
                  <a:lnTo>
                    <a:pt x="15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51"/>
            <p:cNvSpPr/>
            <p:nvPr/>
          </p:nvSpPr>
          <p:spPr bwMode="auto">
            <a:xfrm>
              <a:off x="2529" y="1710"/>
              <a:ext cx="18" cy="14"/>
            </a:xfrm>
            <a:custGeom>
              <a:avLst/>
              <a:gdLst>
                <a:gd name="T0" fmla="*/ 0 w 18"/>
                <a:gd name="T1" fmla="*/ 14 h 14"/>
                <a:gd name="T2" fmla="*/ 0 w 18"/>
                <a:gd name="T3" fmla="*/ 0 h 14"/>
                <a:gd name="T4" fmla="*/ 18 w 18"/>
                <a:gd name="T5" fmla="*/ 0 h 14"/>
                <a:gd name="T6" fmla="*/ 18 w 18"/>
                <a:gd name="T7" fmla="*/ 14 h 14"/>
                <a:gd name="T8" fmla="*/ 0 w 18"/>
                <a:gd name="T9" fmla="*/ 14 h 14"/>
                <a:gd name="T10" fmla="*/ 0 w 18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4">
                  <a:moveTo>
                    <a:pt x="0" y="14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14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52"/>
            <p:cNvSpPr>
              <a:spLocks noEditPoints="1"/>
            </p:cNvSpPr>
            <p:nvPr/>
          </p:nvSpPr>
          <p:spPr bwMode="auto">
            <a:xfrm>
              <a:off x="2522" y="1703"/>
              <a:ext cx="32" cy="28"/>
            </a:xfrm>
            <a:custGeom>
              <a:avLst/>
              <a:gdLst>
                <a:gd name="T0" fmla="*/ 25 w 32"/>
                <a:gd name="T1" fmla="*/ 28 h 28"/>
                <a:gd name="T2" fmla="*/ 7 w 32"/>
                <a:gd name="T3" fmla="*/ 28 h 28"/>
                <a:gd name="T4" fmla="*/ 7 w 32"/>
                <a:gd name="T5" fmla="*/ 21 h 28"/>
                <a:gd name="T6" fmla="*/ 14 w 32"/>
                <a:gd name="T7" fmla="*/ 21 h 28"/>
                <a:gd name="T8" fmla="*/ 7 w 32"/>
                <a:gd name="T9" fmla="*/ 21 h 28"/>
                <a:gd name="T10" fmla="*/ 7 w 32"/>
                <a:gd name="T11" fmla="*/ 28 h 28"/>
                <a:gd name="T12" fmla="*/ 0 w 32"/>
                <a:gd name="T13" fmla="*/ 28 h 28"/>
                <a:gd name="T14" fmla="*/ 0 w 32"/>
                <a:gd name="T15" fmla="*/ 0 h 28"/>
                <a:gd name="T16" fmla="*/ 32 w 32"/>
                <a:gd name="T17" fmla="*/ 0 h 28"/>
                <a:gd name="T18" fmla="*/ 32 w 32"/>
                <a:gd name="T19" fmla="*/ 28 h 28"/>
                <a:gd name="T20" fmla="*/ 25 w 32"/>
                <a:gd name="T21" fmla="*/ 28 h 28"/>
                <a:gd name="T22" fmla="*/ 25 w 32"/>
                <a:gd name="T23" fmla="*/ 28 h 28"/>
                <a:gd name="T24" fmla="*/ 18 w 32"/>
                <a:gd name="T25" fmla="*/ 14 h 28"/>
                <a:gd name="T26" fmla="*/ 18 w 32"/>
                <a:gd name="T27" fmla="*/ 14 h 28"/>
                <a:gd name="T28" fmla="*/ 14 w 32"/>
                <a:gd name="T29" fmla="*/ 14 h 28"/>
                <a:gd name="T30" fmla="*/ 14 w 32"/>
                <a:gd name="T31" fmla="*/ 14 h 28"/>
                <a:gd name="T32" fmla="*/ 18 w 32"/>
                <a:gd name="T33" fmla="*/ 14 h 28"/>
                <a:gd name="T34" fmla="*/ 18 w 32"/>
                <a:gd name="T35" fmla="*/ 14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28">
                  <a:moveTo>
                    <a:pt x="25" y="28"/>
                  </a:moveTo>
                  <a:lnTo>
                    <a:pt x="7" y="28"/>
                  </a:lnTo>
                  <a:lnTo>
                    <a:pt x="7" y="21"/>
                  </a:lnTo>
                  <a:lnTo>
                    <a:pt x="14" y="21"/>
                  </a:lnTo>
                  <a:lnTo>
                    <a:pt x="7" y="21"/>
                  </a:lnTo>
                  <a:lnTo>
                    <a:pt x="7" y="28"/>
                  </a:lnTo>
                  <a:lnTo>
                    <a:pt x="0" y="28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28"/>
                  </a:lnTo>
                  <a:lnTo>
                    <a:pt x="25" y="28"/>
                  </a:lnTo>
                  <a:lnTo>
                    <a:pt x="25" y="28"/>
                  </a:lnTo>
                  <a:close/>
                  <a:moveTo>
                    <a:pt x="18" y="14"/>
                  </a:moveTo>
                  <a:lnTo>
                    <a:pt x="18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18" y="14"/>
                  </a:lnTo>
                  <a:lnTo>
                    <a:pt x="18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53"/>
            <p:cNvSpPr/>
            <p:nvPr/>
          </p:nvSpPr>
          <p:spPr bwMode="auto">
            <a:xfrm>
              <a:off x="2294" y="1997"/>
              <a:ext cx="371" cy="408"/>
            </a:xfrm>
            <a:custGeom>
              <a:avLst/>
              <a:gdLst>
                <a:gd name="T0" fmla="*/ 17 w 104"/>
                <a:gd name="T1" fmla="*/ 89 h 115"/>
                <a:gd name="T2" fmla="*/ 0 w 104"/>
                <a:gd name="T3" fmla="*/ 53 h 115"/>
                <a:gd name="T4" fmla="*/ 0 w 104"/>
                <a:gd name="T5" fmla="*/ 53 h 115"/>
                <a:gd name="T6" fmla="*/ 0 w 104"/>
                <a:gd name="T7" fmla="*/ 50 h 115"/>
                <a:gd name="T8" fmla="*/ 0 w 104"/>
                <a:gd name="T9" fmla="*/ 50 h 115"/>
                <a:gd name="T10" fmla="*/ 31 w 104"/>
                <a:gd name="T11" fmla="*/ 5 h 115"/>
                <a:gd name="T12" fmla="*/ 31 w 104"/>
                <a:gd name="T13" fmla="*/ 5 h 115"/>
                <a:gd name="T14" fmla="*/ 33 w 104"/>
                <a:gd name="T15" fmla="*/ 8 h 115"/>
                <a:gd name="T16" fmla="*/ 19 w 104"/>
                <a:gd name="T17" fmla="*/ 19 h 115"/>
                <a:gd name="T18" fmla="*/ 19 w 104"/>
                <a:gd name="T19" fmla="*/ 19 h 115"/>
                <a:gd name="T20" fmla="*/ 4 w 104"/>
                <a:gd name="T21" fmla="*/ 50 h 115"/>
                <a:gd name="T22" fmla="*/ 4 w 104"/>
                <a:gd name="T23" fmla="*/ 50 h 115"/>
                <a:gd name="T24" fmla="*/ 4 w 104"/>
                <a:gd name="T25" fmla="*/ 52 h 115"/>
                <a:gd name="T26" fmla="*/ 4 w 104"/>
                <a:gd name="T27" fmla="*/ 52 h 115"/>
                <a:gd name="T28" fmla="*/ 20 w 104"/>
                <a:gd name="T29" fmla="*/ 86 h 115"/>
                <a:gd name="T30" fmla="*/ 20 w 104"/>
                <a:gd name="T31" fmla="*/ 86 h 115"/>
                <a:gd name="T32" fmla="*/ 51 w 104"/>
                <a:gd name="T33" fmla="*/ 111 h 115"/>
                <a:gd name="T34" fmla="*/ 51 w 104"/>
                <a:gd name="T35" fmla="*/ 111 h 115"/>
                <a:gd name="T36" fmla="*/ 83 w 104"/>
                <a:gd name="T37" fmla="*/ 81 h 115"/>
                <a:gd name="T38" fmla="*/ 83 w 104"/>
                <a:gd name="T39" fmla="*/ 81 h 115"/>
                <a:gd name="T40" fmla="*/ 100 w 104"/>
                <a:gd name="T41" fmla="*/ 39 h 115"/>
                <a:gd name="T42" fmla="*/ 100 w 104"/>
                <a:gd name="T43" fmla="*/ 39 h 115"/>
                <a:gd name="T44" fmla="*/ 100 w 104"/>
                <a:gd name="T45" fmla="*/ 39 h 115"/>
                <a:gd name="T46" fmla="*/ 100 w 104"/>
                <a:gd name="T47" fmla="*/ 39 h 115"/>
                <a:gd name="T48" fmla="*/ 91 w 104"/>
                <a:gd name="T49" fmla="*/ 16 h 115"/>
                <a:gd name="T50" fmla="*/ 91 w 104"/>
                <a:gd name="T51" fmla="*/ 16 h 115"/>
                <a:gd name="T52" fmla="*/ 79 w 104"/>
                <a:gd name="T53" fmla="*/ 4 h 115"/>
                <a:gd name="T54" fmla="*/ 79 w 104"/>
                <a:gd name="T55" fmla="*/ 4 h 115"/>
                <a:gd name="T56" fmla="*/ 79 w 104"/>
                <a:gd name="T57" fmla="*/ 0 h 115"/>
                <a:gd name="T58" fmla="*/ 94 w 104"/>
                <a:gd name="T59" fmla="*/ 13 h 115"/>
                <a:gd name="T60" fmla="*/ 94 w 104"/>
                <a:gd name="T61" fmla="*/ 13 h 115"/>
                <a:gd name="T62" fmla="*/ 104 w 104"/>
                <a:gd name="T63" fmla="*/ 39 h 115"/>
                <a:gd name="T64" fmla="*/ 104 w 104"/>
                <a:gd name="T65" fmla="*/ 39 h 115"/>
                <a:gd name="T66" fmla="*/ 104 w 104"/>
                <a:gd name="T67" fmla="*/ 39 h 115"/>
                <a:gd name="T68" fmla="*/ 104 w 104"/>
                <a:gd name="T69" fmla="*/ 39 h 115"/>
                <a:gd name="T70" fmla="*/ 86 w 104"/>
                <a:gd name="T71" fmla="*/ 84 h 115"/>
                <a:gd name="T72" fmla="*/ 86 w 104"/>
                <a:gd name="T73" fmla="*/ 84 h 115"/>
                <a:gd name="T74" fmla="*/ 51 w 104"/>
                <a:gd name="T75" fmla="*/ 115 h 115"/>
                <a:gd name="T76" fmla="*/ 51 w 104"/>
                <a:gd name="T77" fmla="*/ 115 h 115"/>
                <a:gd name="T78" fmla="*/ 17 w 104"/>
                <a:gd name="T79" fmla="*/ 89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4" h="115">
                  <a:moveTo>
                    <a:pt x="17" y="89"/>
                  </a:moveTo>
                  <a:cubicBezTo>
                    <a:pt x="7" y="75"/>
                    <a:pt x="1" y="60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52"/>
                    <a:pt x="0" y="51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21"/>
                    <a:pt x="31" y="5"/>
                    <a:pt x="31" y="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9"/>
                    <a:pt x="26" y="12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1" y="27"/>
                    <a:pt x="4" y="37"/>
                    <a:pt x="4" y="50"/>
                  </a:cubicBezTo>
                  <a:cubicBezTo>
                    <a:pt x="4" y="50"/>
                    <a:pt x="4" y="50"/>
                    <a:pt x="4" y="50"/>
                  </a:cubicBezTo>
                  <a:cubicBezTo>
                    <a:pt x="4" y="51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8"/>
                    <a:pt x="11" y="73"/>
                    <a:pt x="20" y="86"/>
                  </a:cubicBezTo>
                  <a:cubicBezTo>
                    <a:pt x="20" y="86"/>
                    <a:pt x="20" y="86"/>
                    <a:pt x="20" y="86"/>
                  </a:cubicBezTo>
                  <a:cubicBezTo>
                    <a:pt x="29" y="100"/>
                    <a:pt x="41" y="111"/>
                    <a:pt x="51" y="111"/>
                  </a:cubicBezTo>
                  <a:cubicBezTo>
                    <a:pt x="51" y="111"/>
                    <a:pt x="51" y="111"/>
                    <a:pt x="51" y="111"/>
                  </a:cubicBezTo>
                  <a:cubicBezTo>
                    <a:pt x="60" y="111"/>
                    <a:pt x="73" y="98"/>
                    <a:pt x="83" y="81"/>
                  </a:cubicBezTo>
                  <a:cubicBezTo>
                    <a:pt x="83" y="81"/>
                    <a:pt x="83" y="81"/>
                    <a:pt x="83" y="81"/>
                  </a:cubicBezTo>
                  <a:cubicBezTo>
                    <a:pt x="93" y="65"/>
                    <a:pt x="100" y="47"/>
                    <a:pt x="100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9"/>
                    <a:pt x="100" y="39"/>
                    <a:pt x="100" y="39"/>
                  </a:cubicBezTo>
                  <a:cubicBezTo>
                    <a:pt x="100" y="31"/>
                    <a:pt x="96" y="22"/>
                    <a:pt x="91" y="16"/>
                  </a:cubicBezTo>
                  <a:cubicBezTo>
                    <a:pt x="91" y="16"/>
                    <a:pt x="91" y="16"/>
                    <a:pt x="91" y="16"/>
                  </a:cubicBezTo>
                  <a:cubicBezTo>
                    <a:pt x="86" y="9"/>
                    <a:pt x="80" y="4"/>
                    <a:pt x="79" y="4"/>
                  </a:cubicBezTo>
                  <a:cubicBezTo>
                    <a:pt x="79" y="4"/>
                    <a:pt x="79" y="4"/>
                    <a:pt x="79" y="4"/>
                  </a:cubicBezTo>
                  <a:cubicBezTo>
                    <a:pt x="79" y="0"/>
                    <a:pt x="79" y="0"/>
                    <a:pt x="79" y="0"/>
                  </a:cubicBezTo>
                  <a:cubicBezTo>
                    <a:pt x="84" y="1"/>
                    <a:pt x="89" y="6"/>
                    <a:pt x="94" y="13"/>
                  </a:cubicBezTo>
                  <a:cubicBezTo>
                    <a:pt x="94" y="13"/>
                    <a:pt x="94" y="13"/>
                    <a:pt x="94" y="13"/>
                  </a:cubicBezTo>
                  <a:cubicBezTo>
                    <a:pt x="99" y="21"/>
                    <a:pt x="104" y="30"/>
                    <a:pt x="104" y="39"/>
                  </a:cubicBezTo>
                  <a:cubicBezTo>
                    <a:pt x="104" y="39"/>
                    <a:pt x="104" y="39"/>
                    <a:pt x="104" y="39"/>
                  </a:cubicBezTo>
                  <a:cubicBezTo>
                    <a:pt x="104" y="39"/>
                    <a:pt x="104" y="39"/>
                    <a:pt x="104" y="39"/>
                  </a:cubicBezTo>
                  <a:cubicBezTo>
                    <a:pt x="104" y="39"/>
                    <a:pt x="104" y="39"/>
                    <a:pt x="104" y="39"/>
                  </a:cubicBezTo>
                  <a:cubicBezTo>
                    <a:pt x="104" y="49"/>
                    <a:pt x="97" y="67"/>
                    <a:pt x="86" y="84"/>
                  </a:cubicBezTo>
                  <a:cubicBezTo>
                    <a:pt x="86" y="84"/>
                    <a:pt x="86" y="84"/>
                    <a:pt x="86" y="84"/>
                  </a:cubicBezTo>
                  <a:cubicBezTo>
                    <a:pt x="76" y="100"/>
                    <a:pt x="64" y="115"/>
                    <a:pt x="51" y="115"/>
                  </a:cubicBezTo>
                  <a:cubicBezTo>
                    <a:pt x="51" y="115"/>
                    <a:pt x="51" y="115"/>
                    <a:pt x="51" y="115"/>
                  </a:cubicBezTo>
                  <a:cubicBezTo>
                    <a:pt x="38" y="115"/>
                    <a:pt x="26" y="102"/>
                    <a:pt x="17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54"/>
            <p:cNvSpPr>
              <a:spLocks noEditPoints="1"/>
            </p:cNvSpPr>
            <p:nvPr/>
          </p:nvSpPr>
          <p:spPr bwMode="auto">
            <a:xfrm>
              <a:off x="2287" y="1990"/>
              <a:ext cx="385" cy="422"/>
            </a:xfrm>
            <a:custGeom>
              <a:avLst/>
              <a:gdLst>
                <a:gd name="T0" fmla="*/ 17 w 108"/>
                <a:gd name="T1" fmla="*/ 92 h 119"/>
                <a:gd name="T2" fmla="*/ 0 w 108"/>
                <a:gd name="T3" fmla="*/ 52 h 119"/>
                <a:gd name="T4" fmla="*/ 32 w 108"/>
                <a:gd name="T5" fmla="*/ 5 h 119"/>
                <a:gd name="T6" fmla="*/ 37 w 108"/>
                <a:gd name="T7" fmla="*/ 10 h 119"/>
                <a:gd name="T8" fmla="*/ 35 w 108"/>
                <a:gd name="T9" fmla="*/ 12 h 119"/>
                <a:gd name="T10" fmla="*/ 32 w 108"/>
                <a:gd name="T11" fmla="*/ 15 h 119"/>
                <a:gd name="T12" fmla="*/ 22 w 108"/>
                <a:gd name="T13" fmla="*/ 23 h 119"/>
                <a:gd name="T14" fmla="*/ 8 w 108"/>
                <a:gd name="T15" fmla="*/ 52 h 119"/>
                <a:gd name="T16" fmla="*/ 24 w 108"/>
                <a:gd name="T17" fmla="*/ 87 h 119"/>
                <a:gd name="T18" fmla="*/ 53 w 108"/>
                <a:gd name="T19" fmla="*/ 111 h 119"/>
                <a:gd name="T20" fmla="*/ 53 w 108"/>
                <a:gd name="T21" fmla="*/ 111 h 119"/>
                <a:gd name="T22" fmla="*/ 54 w 108"/>
                <a:gd name="T23" fmla="*/ 111 h 119"/>
                <a:gd name="T24" fmla="*/ 100 w 108"/>
                <a:gd name="T25" fmla="*/ 41 h 119"/>
                <a:gd name="T26" fmla="*/ 100 w 108"/>
                <a:gd name="T27" fmla="*/ 41 h 119"/>
                <a:gd name="T28" fmla="*/ 91 w 108"/>
                <a:gd name="T29" fmla="*/ 19 h 119"/>
                <a:gd name="T30" fmla="*/ 82 w 108"/>
                <a:gd name="T31" fmla="*/ 8 h 119"/>
                <a:gd name="T32" fmla="*/ 82 w 108"/>
                <a:gd name="T33" fmla="*/ 0 h 119"/>
                <a:gd name="T34" fmla="*/ 108 w 108"/>
                <a:gd name="T35" fmla="*/ 41 h 119"/>
                <a:gd name="T36" fmla="*/ 108 w 108"/>
                <a:gd name="T37" fmla="*/ 41 h 119"/>
                <a:gd name="T38" fmla="*/ 53 w 108"/>
                <a:gd name="T39" fmla="*/ 119 h 119"/>
                <a:gd name="T40" fmla="*/ 53 w 108"/>
                <a:gd name="T41" fmla="*/ 115 h 119"/>
                <a:gd name="T42" fmla="*/ 54 w 108"/>
                <a:gd name="T43" fmla="*/ 115 h 119"/>
                <a:gd name="T44" fmla="*/ 53 w 108"/>
                <a:gd name="T45" fmla="*/ 115 h 119"/>
                <a:gd name="T46" fmla="*/ 53 w 108"/>
                <a:gd name="T47" fmla="*/ 115 h 119"/>
                <a:gd name="T48" fmla="*/ 53 w 108"/>
                <a:gd name="T49" fmla="*/ 115 h 119"/>
                <a:gd name="T50" fmla="*/ 104 w 108"/>
                <a:gd name="T51" fmla="*/ 41 h 119"/>
                <a:gd name="T52" fmla="*/ 95 w 108"/>
                <a:gd name="T53" fmla="*/ 16 h 119"/>
                <a:gd name="T54" fmla="*/ 95 w 108"/>
                <a:gd name="T55" fmla="*/ 16 h 119"/>
                <a:gd name="T56" fmla="*/ 104 w 108"/>
                <a:gd name="T57" fmla="*/ 41 h 119"/>
                <a:gd name="T58" fmla="*/ 104 w 108"/>
                <a:gd name="T59" fmla="*/ 41 h 119"/>
                <a:gd name="T60" fmla="*/ 89 w 108"/>
                <a:gd name="T61" fmla="*/ 81 h 119"/>
                <a:gd name="T62" fmla="*/ 5 w 108"/>
                <a:gd name="T63" fmla="*/ 58 h 119"/>
                <a:gd name="T64" fmla="*/ 4 w 108"/>
                <a:gd name="T65" fmla="*/ 54 h 119"/>
                <a:gd name="T66" fmla="*/ 4 w 108"/>
                <a:gd name="T67" fmla="*/ 53 h 119"/>
                <a:gd name="T68" fmla="*/ 4 w 108"/>
                <a:gd name="T69" fmla="*/ 52 h 119"/>
                <a:gd name="T70" fmla="*/ 4 w 108"/>
                <a:gd name="T71" fmla="*/ 52 h 119"/>
                <a:gd name="T72" fmla="*/ 4 w 108"/>
                <a:gd name="T73" fmla="*/ 52 h 119"/>
                <a:gd name="T74" fmla="*/ 19 w 108"/>
                <a:gd name="T75" fmla="*/ 20 h 119"/>
                <a:gd name="T76" fmla="*/ 19 w 108"/>
                <a:gd name="T77" fmla="*/ 20 h 119"/>
                <a:gd name="T78" fmla="*/ 27 w 108"/>
                <a:gd name="T79" fmla="*/ 13 h 119"/>
                <a:gd name="T80" fmla="*/ 37 w 108"/>
                <a:gd name="T81" fmla="*/ 10 h 119"/>
                <a:gd name="T82" fmla="*/ 87 w 108"/>
                <a:gd name="T83" fmla="*/ 8 h 119"/>
                <a:gd name="T84" fmla="*/ 85 w 108"/>
                <a:gd name="T85" fmla="*/ 6 h 119"/>
                <a:gd name="T86" fmla="*/ 36 w 108"/>
                <a:gd name="T87" fmla="*/ 9 h 119"/>
                <a:gd name="T88" fmla="*/ 36 w 108"/>
                <a:gd name="T89" fmla="*/ 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8" h="119">
                  <a:moveTo>
                    <a:pt x="17" y="92"/>
                  </a:moveTo>
                  <a:cubicBezTo>
                    <a:pt x="19" y="91"/>
                    <a:pt x="19" y="91"/>
                    <a:pt x="19" y="91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7" y="77"/>
                    <a:pt x="1" y="63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4"/>
                    <a:pt x="0" y="53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23"/>
                    <a:pt x="29" y="7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4" y="13"/>
                    <a:pt x="33" y="14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29" y="17"/>
                    <a:pt x="25" y="19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5" y="30"/>
                    <a:pt x="8" y="40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2"/>
                    <a:pt x="8" y="52"/>
                    <a:pt x="8" y="52"/>
                  </a:cubicBezTo>
                  <a:cubicBezTo>
                    <a:pt x="8" y="53"/>
                    <a:pt x="8" y="54"/>
                    <a:pt x="8" y="54"/>
                  </a:cubicBezTo>
                  <a:cubicBezTo>
                    <a:pt x="8" y="54"/>
                    <a:pt x="8" y="54"/>
                    <a:pt x="8" y="54"/>
                  </a:cubicBezTo>
                  <a:cubicBezTo>
                    <a:pt x="8" y="59"/>
                    <a:pt x="15" y="74"/>
                    <a:pt x="24" y="87"/>
                  </a:cubicBezTo>
                  <a:cubicBezTo>
                    <a:pt x="24" y="87"/>
                    <a:pt x="24" y="87"/>
                    <a:pt x="24" y="87"/>
                  </a:cubicBezTo>
                  <a:cubicBezTo>
                    <a:pt x="32" y="100"/>
                    <a:pt x="44" y="111"/>
                    <a:pt x="53" y="111"/>
                  </a:cubicBezTo>
                  <a:cubicBezTo>
                    <a:pt x="53" y="111"/>
                    <a:pt x="53" y="111"/>
                    <a:pt x="53" y="111"/>
                  </a:cubicBezTo>
                  <a:cubicBezTo>
                    <a:pt x="53" y="111"/>
                    <a:pt x="53" y="111"/>
                    <a:pt x="53" y="111"/>
                  </a:cubicBezTo>
                  <a:cubicBezTo>
                    <a:pt x="53" y="111"/>
                    <a:pt x="53" y="111"/>
                    <a:pt x="53" y="111"/>
                  </a:cubicBezTo>
                  <a:cubicBezTo>
                    <a:pt x="53" y="111"/>
                    <a:pt x="53" y="111"/>
                    <a:pt x="53" y="111"/>
                  </a:cubicBezTo>
                  <a:cubicBezTo>
                    <a:pt x="53" y="111"/>
                    <a:pt x="53" y="111"/>
                    <a:pt x="53" y="111"/>
                  </a:cubicBezTo>
                  <a:cubicBezTo>
                    <a:pt x="53" y="111"/>
                    <a:pt x="54" y="111"/>
                    <a:pt x="54" y="111"/>
                  </a:cubicBezTo>
                  <a:cubicBezTo>
                    <a:pt x="54" y="111"/>
                    <a:pt x="54" y="111"/>
                    <a:pt x="54" y="111"/>
                  </a:cubicBezTo>
                  <a:cubicBezTo>
                    <a:pt x="61" y="111"/>
                    <a:pt x="74" y="98"/>
                    <a:pt x="83" y="82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93" y="67"/>
                    <a:pt x="100" y="48"/>
                    <a:pt x="100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41"/>
                    <a:pt x="100" y="41"/>
                    <a:pt x="100" y="41"/>
                  </a:cubicBezTo>
                  <a:cubicBezTo>
                    <a:pt x="100" y="34"/>
                    <a:pt x="96" y="25"/>
                    <a:pt x="91" y="19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8" y="14"/>
                    <a:pt x="83" y="9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79" y="10"/>
                    <a:pt x="79" y="10"/>
                    <a:pt x="79" y="1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8" y="1"/>
                    <a:pt x="92" y="7"/>
                    <a:pt x="98" y="14"/>
                  </a:cubicBezTo>
                  <a:cubicBezTo>
                    <a:pt x="98" y="14"/>
                    <a:pt x="98" y="14"/>
                    <a:pt x="98" y="14"/>
                  </a:cubicBezTo>
                  <a:cubicBezTo>
                    <a:pt x="103" y="22"/>
                    <a:pt x="108" y="31"/>
                    <a:pt x="108" y="41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08" y="41"/>
                    <a:pt x="108" y="41"/>
                    <a:pt x="108" y="41"/>
                  </a:cubicBezTo>
                  <a:cubicBezTo>
                    <a:pt x="108" y="52"/>
                    <a:pt x="100" y="70"/>
                    <a:pt x="90" y="87"/>
                  </a:cubicBezTo>
                  <a:cubicBezTo>
                    <a:pt x="90" y="87"/>
                    <a:pt x="90" y="87"/>
                    <a:pt x="90" y="87"/>
                  </a:cubicBezTo>
                  <a:cubicBezTo>
                    <a:pt x="80" y="103"/>
                    <a:pt x="67" y="119"/>
                    <a:pt x="53" y="119"/>
                  </a:cubicBezTo>
                  <a:cubicBezTo>
                    <a:pt x="53" y="119"/>
                    <a:pt x="53" y="119"/>
                    <a:pt x="53" y="119"/>
                  </a:cubicBezTo>
                  <a:cubicBezTo>
                    <a:pt x="39" y="119"/>
                    <a:pt x="27" y="106"/>
                    <a:pt x="17" y="92"/>
                  </a:cubicBezTo>
                  <a:close/>
                  <a:moveTo>
                    <a:pt x="53" y="115"/>
                  </a:moveTo>
                  <a:cubicBezTo>
                    <a:pt x="63" y="115"/>
                    <a:pt x="75" y="103"/>
                    <a:pt x="84" y="88"/>
                  </a:cubicBezTo>
                  <a:cubicBezTo>
                    <a:pt x="84" y="88"/>
                    <a:pt x="84" y="88"/>
                    <a:pt x="84" y="88"/>
                  </a:cubicBezTo>
                  <a:cubicBezTo>
                    <a:pt x="75" y="103"/>
                    <a:pt x="63" y="115"/>
                    <a:pt x="54" y="115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45" y="115"/>
                    <a:pt x="37" y="109"/>
                    <a:pt x="29" y="101"/>
                  </a:cubicBezTo>
                  <a:cubicBezTo>
                    <a:pt x="29" y="101"/>
                    <a:pt x="29" y="101"/>
                    <a:pt x="29" y="101"/>
                  </a:cubicBezTo>
                  <a:cubicBezTo>
                    <a:pt x="37" y="109"/>
                    <a:pt x="45" y="115"/>
                    <a:pt x="53" y="115"/>
                  </a:cubicBezTo>
                  <a:close/>
                  <a:moveTo>
                    <a:pt x="89" y="81"/>
                  </a:moveTo>
                  <a:cubicBezTo>
                    <a:pt x="98" y="66"/>
                    <a:pt x="104" y="49"/>
                    <a:pt x="104" y="41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32"/>
                    <a:pt x="100" y="23"/>
                    <a:pt x="95" y="16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95" y="16"/>
                    <a:pt x="95" y="16"/>
                    <a:pt x="95" y="16"/>
                  </a:cubicBezTo>
                  <a:cubicBezTo>
                    <a:pt x="100" y="23"/>
                    <a:pt x="104" y="32"/>
                    <a:pt x="104" y="41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04" y="50"/>
                    <a:pt x="98" y="66"/>
                    <a:pt x="89" y="81"/>
                  </a:cubicBezTo>
                  <a:close/>
                  <a:moveTo>
                    <a:pt x="4" y="54"/>
                  </a:moveTo>
                  <a:cubicBezTo>
                    <a:pt x="4" y="55"/>
                    <a:pt x="4" y="56"/>
                    <a:pt x="5" y="58"/>
                  </a:cubicBezTo>
                  <a:cubicBezTo>
                    <a:pt x="5" y="58"/>
                    <a:pt x="5" y="58"/>
                    <a:pt x="5" y="58"/>
                  </a:cubicBezTo>
                  <a:cubicBezTo>
                    <a:pt x="4" y="56"/>
                    <a:pt x="4" y="55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lose/>
                  <a:moveTo>
                    <a:pt x="4" y="53"/>
                  </a:moveTo>
                  <a:cubicBezTo>
                    <a:pt x="4" y="53"/>
                    <a:pt x="4" y="53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3"/>
                    <a:pt x="4" y="53"/>
                    <a:pt x="4" y="53"/>
                  </a:cubicBezTo>
                  <a:close/>
                  <a:moveTo>
                    <a:pt x="4" y="52"/>
                  </a:moveTo>
                  <a:cubicBezTo>
                    <a:pt x="4" y="52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lose/>
                  <a:moveTo>
                    <a:pt x="19" y="20"/>
                  </a:moveTo>
                  <a:cubicBezTo>
                    <a:pt x="16" y="23"/>
                    <a:pt x="12" y="27"/>
                    <a:pt x="10" y="32"/>
                  </a:cubicBezTo>
                  <a:cubicBezTo>
                    <a:pt x="10" y="32"/>
                    <a:pt x="10" y="32"/>
                    <a:pt x="10" y="32"/>
                  </a:cubicBezTo>
                  <a:cubicBezTo>
                    <a:pt x="12" y="27"/>
                    <a:pt x="16" y="23"/>
                    <a:pt x="19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2" y="17"/>
                    <a:pt x="25" y="15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5" y="15"/>
                    <a:pt x="22" y="17"/>
                    <a:pt x="19" y="20"/>
                  </a:cubicBezTo>
                  <a:close/>
                  <a:moveTo>
                    <a:pt x="37" y="10"/>
                  </a:move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lose/>
                  <a:moveTo>
                    <a:pt x="87" y="8"/>
                  </a:moveTo>
                  <a:cubicBezTo>
                    <a:pt x="88" y="8"/>
                    <a:pt x="89" y="9"/>
                    <a:pt x="89" y="10"/>
                  </a:cubicBezTo>
                  <a:cubicBezTo>
                    <a:pt x="89" y="10"/>
                    <a:pt x="89" y="10"/>
                    <a:pt x="89" y="10"/>
                  </a:cubicBezTo>
                  <a:cubicBezTo>
                    <a:pt x="88" y="8"/>
                    <a:pt x="86" y="7"/>
                    <a:pt x="85" y="6"/>
                  </a:cubicBezTo>
                  <a:cubicBezTo>
                    <a:pt x="85" y="6"/>
                    <a:pt x="85" y="6"/>
                    <a:pt x="85" y="6"/>
                  </a:cubicBezTo>
                  <a:cubicBezTo>
                    <a:pt x="85" y="6"/>
                    <a:pt x="86" y="7"/>
                    <a:pt x="87" y="8"/>
                  </a:cubicBezTo>
                  <a:close/>
                  <a:moveTo>
                    <a:pt x="36" y="9"/>
                  </a:move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9"/>
                    <a:pt x="36" y="9"/>
                    <a:pt x="36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5"/>
            <p:cNvSpPr/>
            <p:nvPr/>
          </p:nvSpPr>
          <p:spPr bwMode="auto">
            <a:xfrm>
              <a:off x="2412" y="2008"/>
              <a:ext cx="131" cy="71"/>
            </a:xfrm>
            <a:custGeom>
              <a:avLst/>
              <a:gdLst>
                <a:gd name="T0" fmla="*/ 0 w 131"/>
                <a:gd name="T1" fmla="*/ 18 h 71"/>
                <a:gd name="T2" fmla="*/ 0 w 131"/>
                <a:gd name="T3" fmla="*/ 18 h 71"/>
                <a:gd name="T4" fmla="*/ 14 w 131"/>
                <a:gd name="T5" fmla="*/ 10 h 71"/>
                <a:gd name="T6" fmla="*/ 32 w 131"/>
                <a:gd name="T7" fmla="*/ 42 h 71"/>
                <a:gd name="T8" fmla="*/ 60 w 131"/>
                <a:gd name="T9" fmla="*/ 3 h 71"/>
                <a:gd name="T10" fmla="*/ 110 w 131"/>
                <a:gd name="T11" fmla="*/ 35 h 71"/>
                <a:gd name="T12" fmla="*/ 117 w 131"/>
                <a:gd name="T13" fmla="*/ 0 h 71"/>
                <a:gd name="T14" fmla="*/ 131 w 131"/>
                <a:gd name="T15" fmla="*/ 3 h 71"/>
                <a:gd name="T16" fmla="*/ 121 w 131"/>
                <a:gd name="T17" fmla="*/ 60 h 71"/>
                <a:gd name="T18" fmla="*/ 64 w 131"/>
                <a:gd name="T19" fmla="*/ 21 h 71"/>
                <a:gd name="T20" fmla="*/ 28 w 131"/>
                <a:gd name="T21" fmla="*/ 71 h 71"/>
                <a:gd name="T22" fmla="*/ 0 w 131"/>
                <a:gd name="T23" fmla="*/ 18 h 71"/>
                <a:gd name="T24" fmla="*/ 0 w 131"/>
                <a:gd name="T25" fmla="*/ 18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31" h="71">
                  <a:moveTo>
                    <a:pt x="0" y="18"/>
                  </a:moveTo>
                  <a:lnTo>
                    <a:pt x="0" y="18"/>
                  </a:lnTo>
                  <a:lnTo>
                    <a:pt x="14" y="10"/>
                  </a:lnTo>
                  <a:lnTo>
                    <a:pt x="32" y="42"/>
                  </a:lnTo>
                  <a:lnTo>
                    <a:pt x="60" y="3"/>
                  </a:lnTo>
                  <a:lnTo>
                    <a:pt x="110" y="35"/>
                  </a:lnTo>
                  <a:lnTo>
                    <a:pt x="117" y="0"/>
                  </a:lnTo>
                  <a:lnTo>
                    <a:pt x="131" y="3"/>
                  </a:lnTo>
                  <a:lnTo>
                    <a:pt x="121" y="60"/>
                  </a:lnTo>
                  <a:lnTo>
                    <a:pt x="64" y="21"/>
                  </a:lnTo>
                  <a:lnTo>
                    <a:pt x="28" y="71"/>
                  </a:lnTo>
                  <a:lnTo>
                    <a:pt x="0" y="18"/>
                  </a:lnTo>
                  <a:lnTo>
                    <a:pt x="0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56"/>
            <p:cNvSpPr>
              <a:spLocks noEditPoints="1"/>
            </p:cNvSpPr>
            <p:nvPr/>
          </p:nvSpPr>
          <p:spPr bwMode="auto">
            <a:xfrm>
              <a:off x="2405" y="2001"/>
              <a:ext cx="149" cy="92"/>
            </a:xfrm>
            <a:custGeom>
              <a:avLst/>
              <a:gdLst>
                <a:gd name="T0" fmla="*/ 0 w 149"/>
                <a:gd name="T1" fmla="*/ 28 h 92"/>
                <a:gd name="T2" fmla="*/ 7 w 149"/>
                <a:gd name="T3" fmla="*/ 25 h 92"/>
                <a:gd name="T4" fmla="*/ 0 w 149"/>
                <a:gd name="T5" fmla="*/ 28 h 92"/>
                <a:gd name="T6" fmla="*/ 7 w 149"/>
                <a:gd name="T7" fmla="*/ 21 h 92"/>
                <a:gd name="T8" fmla="*/ 3 w 149"/>
                <a:gd name="T9" fmla="*/ 17 h 92"/>
                <a:gd name="T10" fmla="*/ 21 w 149"/>
                <a:gd name="T11" fmla="*/ 7 h 92"/>
                <a:gd name="T12" fmla="*/ 39 w 149"/>
                <a:gd name="T13" fmla="*/ 35 h 92"/>
                <a:gd name="T14" fmla="*/ 64 w 149"/>
                <a:gd name="T15" fmla="*/ 0 h 92"/>
                <a:gd name="T16" fmla="*/ 114 w 149"/>
                <a:gd name="T17" fmla="*/ 32 h 92"/>
                <a:gd name="T18" fmla="*/ 121 w 149"/>
                <a:gd name="T19" fmla="*/ 0 h 92"/>
                <a:gd name="T20" fmla="*/ 149 w 149"/>
                <a:gd name="T21" fmla="*/ 7 h 92"/>
                <a:gd name="T22" fmla="*/ 131 w 149"/>
                <a:gd name="T23" fmla="*/ 78 h 92"/>
                <a:gd name="T24" fmla="*/ 71 w 149"/>
                <a:gd name="T25" fmla="*/ 39 h 92"/>
                <a:gd name="T26" fmla="*/ 35 w 149"/>
                <a:gd name="T27" fmla="*/ 92 h 92"/>
                <a:gd name="T28" fmla="*/ 0 w 149"/>
                <a:gd name="T29" fmla="*/ 28 h 92"/>
                <a:gd name="T30" fmla="*/ 0 w 149"/>
                <a:gd name="T31" fmla="*/ 28 h 92"/>
                <a:gd name="T32" fmla="*/ 39 w 149"/>
                <a:gd name="T33" fmla="*/ 64 h 92"/>
                <a:gd name="T34" fmla="*/ 67 w 149"/>
                <a:gd name="T35" fmla="*/ 21 h 92"/>
                <a:gd name="T36" fmla="*/ 124 w 149"/>
                <a:gd name="T37" fmla="*/ 53 h 92"/>
                <a:gd name="T38" fmla="*/ 131 w 149"/>
                <a:gd name="T39" fmla="*/ 17 h 92"/>
                <a:gd name="T40" fmla="*/ 124 w 149"/>
                <a:gd name="T41" fmla="*/ 53 h 92"/>
                <a:gd name="T42" fmla="*/ 67 w 149"/>
                <a:gd name="T43" fmla="*/ 21 h 92"/>
                <a:gd name="T44" fmla="*/ 39 w 149"/>
                <a:gd name="T45" fmla="*/ 64 h 92"/>
                <a:gd name="T46" fmla="*/ 39 w 149"/>
                <a:gd name="T47" fmla="*/ 64 h 92"/>
                <a:gd name="T48" fmla="*/ 39 w 149"/>
                <a:gd name="T49" fmla="*/ 64 h 92"/>
                <a:gd name="T50" fmla="*/ 17 w 149"/>
                <a:gd name="T51" fmla="*/ 32 h 92"/>
                <a:gd name="T52" fmla="*/ 17 w 149"/>
                <a:gd name="T53" fmla="*/ 25 h 92"/>
                <a:gd name="T54" fmla="*/ 17 w 149"/>
                <a:gd name="T55" fmla="*/ 25 h 92"/>
                <a:gd name="T56" fmla="*/ 17 w 149"/>
                <a:gd name="T57" fmla="*/ 32 h 92"/>
                <a:gd name="T58" fmla="*/ 17 w 149"/>
                <a:gd name="T59" fmla="*/ 3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49" h="92">
                  <a:moveTo>
                    <a:pt x="0" y="28"/>
                  </a:moveTo>
                  <a:lnTo>
                    <a:pt x="7" y="25"/>
                  </a:lnTo>
                  <a:lnTo>
                    <a:pt x="0" y="28"/>
                  </a:lnTo>
                  <a:lnTo>
                    <a:pt x="7" y="21"/>
                  </a:lnTo>
                  <a:lnTo>
                    <a:pt x="3" y="17"/>
                  </a:lnTo>
                  <a:lnTo>
                    <a:pt x="21" y="7"/>
                  </a:lnTo>
                  <a:lnTo>
                    <a:pt x="39" y="35"/>
                  </a:lnTo>
                  <a:lnTo>
                    <a:pt x="64" y="0"/>
                  </a:lnTo>
                  <a:lnTo>
                    <a:pt x="114" y="32"/>
                  </a:lnTo>
                  <a:lnTo>
                    <a:pt x="121" y="0"/>
                  </a:lnTo>
                  <a:lnTo>
                    <a:pt x="149" y="7"/>
                  </a:lnTo>
                  <a:lnTo>
                    <a:pt x="131" y="78"/>
                  </a:lnTo>
                  <a:lnTo>
                    <a:pt x="71" y="39"/>
                  </a:lnTo>
                  <a:lnTo>
                    <a:pt x="35" y="92"/>
                  </a:lnTo>
                  <a:lnTo>
                    <a:pt x="0" y="28"/>
                  </a:lnTo>
                  <a:lnTo>
                    <a:pt x="0" y="28"/>
                  </a:lnTo>
                  <a:close/>
                  <a:moveTo>
                    <a:pt x="39" y="64"/>
                  </a:moveTo>
                  <a:lnTo>
                    <a:pt x="67" y="21"/>
                  </a:lnTo>
                  <a:lnTo>
                    <a:pt x="124" y="53"/>
                  </a:lnTo>
                  <a:lnTo>
                    <a:pt x="131" y="17"/>
                  </a:lnTo>
                  <a:lnTo>
                    <a:pt x="124" y="53"/>
                  </a:lnTo>
                  <a:lnTo>
                    <a:pt x="67" y="21"/>
                  </a:lnTo>
                  <a:lnTo>
                    <a:pt x="39" y="64"/>
                  </a:lnTo>
                  <a:lnTo>
                    <a:pt x="39" y="64"/>
                  </a:lnTo>
                  <a:lnTo>
                    <a:pt x="39" y="64"/>
                  </a:lnTo>
                  <a:close/>
                  <a:moveTo>
                    <a:pt x="17" y="32"/>
                  </a:moveTo>
                  <a:lnTo>
                    <a:pt x="17" y="25"/>
                  </a:lnTo>
                  <a:lnTo>
                    <a:pt x="17" y="25"/>
                  </a:lnTo>
                  <a:lnTo>
                    <a:pt x="17" y="32"/>
                  </a:lnTo>
                  <a:lnTo>
                    <a:pt x="17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57"/>
            <p:cNvSpPr>
              <a:spLocks noEditPoints="1"/>
            </p:cNvSpPr>
            <p:nvPr/>
          </p:nvSpPr>
          <p:spPr bwMode="auto">
            <a:xfrm>
              <a:off x="2454" y="2018"/>
              <a:ext cx="89" cy="263"/>
            </a:xfrm>
            <a:custGeom>
              <a:avLst/>
              <a:gdLst>
                <a:gd name="T0" fmla="*/ 4 w 89"/>
                <a:gd name="T1" fmla="*/ 213 h 263"/>
                <a:gd name="T2" fmla="*/ 0 w 89"/>
                <a:gd name="T3" fmla="*/ 210 h 263"/>
                <a:gd name="T4" fmla="*/ 11 w 89"/>
                <a:gd name="T5" fmla="*/ 4 h 263"/>
                <a:gd name="T6" fmla="*/ 25 w 89"/>
                <a:gd name="T7" fmla="*/ 0 h 263"/>
                <a:gd name="T8" fmla="*/ 89 w 89"/>
                <a:gd name="T9" fmla="*/ 167 h 263"/>
                <a:gd name="T10" fmla="*/ 54 w 89"/>
                <a:gd name="T11" fmla="*/ 263 h 263"/>
                <a:gd name="T12" fmla="*/ 4 w 89"/>
                <a:gd name="T13" fmla="*/ 213 h 263"/>
                <a:gd name="T14" fmla="*/ 4 w 89"/>
                <a:gd name="T15" fmla="*/ 213 h 263"/>
                <a:gd name="T16" fmla="*/ 50 w 89"/>
                <a:gd name="T17" fmla="*/ 238 h 263"/>
                <a:gd name="T18" fmla="*/ 75 w 89"/>
                <a:gd name="T19" fmla="*/ 167 h 263"/>
                <a:gd name="T20" fmla="*/ 25 w 89"/>
                <a:gd name="T21" fmla="*/ 36 h 263"/>
                <a:gd name="T22" fmla="*/ 15 w 89"/>
                <a:gd name="T23" fmla="*/ 203 h 263"/>
                <a:gd name="T24" fmla="*/ 50 w 89"/>
                <a:gd name="T25" fmla="*/ 238 h 263"/>
                <a:gd name="T26" fmla="*/ 50 w 89"/>
                <a:gd name="T27" fmla="*/ 238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89" h="263">
                  <a:moveTo>
                    <a:pt x="4" y="213"/>
                  </a:moveTo>
                  <a:lnTo>
                    <a:pt x="0" y="210"/>
                  </a:lnTo>
                  <a:lnTo>
                    <a:pt x="11" y="4"/>
                  </a:lnTo>
                  <a:lnTo>
                    <a:pt x="25" y="0"/>
                  </a:lnTo>
                  <a:lnTo>
                    <a:pt x="89" y="167"/>
                  </a:lnTo>
                  <a:lnTo>
                    <a:pt x="54" y="263"/>
                  </a:lnTo>
                  <a:lnTo>
                    <a:pt x="4" y="213"/>
                  </a:lnTo>
                  <a:lnTo>
                    <a:pt x="4" y="213"/>
                  </a:lnTo>
                  <a:close/>
                  <a:moveTo>
                    <a:pt x="50" y="238"/>
                  </a:moveTo>
                  <a:lnTo>
                    <a:pt x="75" y="167"/>
                  </a:lnTo>
                  <a:lnTo>
                    <a:pt x="25" y="36"/>
                  </a:lnTo>
                  <a:lnTo>
                    <a:pt x="15" y="203"/>
                  </a:lnTo>
                  <a:lnTo>
                    <a:pt x="50" y="238"/>
                  </a:lnTo>
                  <a:lnTo>
                    <a:pt x="50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8"/>
            <p:cNvSpPr>
              <a:spLocks noEditPoints="1"/>
            </p:cNvSpPr>
            <p:nvPr/>
          </p:nvSpPr>
          <p:spPr bwMode="auto">
            <a:xfrm>
              <a:off x="2447" y="2011"/>
              <a:ext cx="104" cy="284"/>
            </a:xfrm>
            <a:custGeom>
              <a:avLst/>
              <a:gdLst>
                <a:gd name="T0" fmla="*/ 4 w 104"/>
                <a:gd name="T1" fmla="*/ 224 h 284"/>
                <a:gd name="T2" fmla="*/ 11 w 104"/>
                <a:gd name="T3" fmla="*/ 220 h 284"/>
                <a:gd name="T4" fmla="*/ 15 w 104"/>
                <a:gd name="T5" fmla="*/ 213 h 284"/>
                <a:gd name="T6" fmla="*/ 61 w 104"/>
                <a:gd name="T7" fmla="*/ 259 h 284"/>
                <a:gd name="T8" fmla="*/ 61 w 104"/>
                <a:gd name="T9" fmla="*/ 259 h 284"/>
                <a:gd name="T10" fmla="*/ 15 w 104"/>
                <a:gd name="T11" fmla="*/ 213 h 284"/>
                <a:gd name="T12" fmla="*/ 22 w 104"/>
                <a:gd name="T13" fmla="*/ 93 h 284"/>
                <a:gd name="T14" fmla="*/ 15 w 104"/>
                <a:gd name="T15" fmla="*/ 213 h 284"/>
                <a:gd name="T16" fmla="*/ 15 w 104"/>
                <a:gd name="T17" fmla="*/ 213 h 284"/>
                <a:gd name="T18" fmla="*/ 11 w 104"/>
                <a:gd name="T19" fmla="*/ 220 h 284"/>
                <a:gd name="T20" fmla="*/ 4 w 104"/>
                <a:gd name="T21" fmla="*/ 224 h 284"/>
                <a:gd name="T22" fmla="*/ 0 w 104"/>
                <a:gd name="T23" fmla="*/ 220 h 284"/>
                <a:gd name="T24" fmla="*/ 11 w 104"/>
                <a:gd name="T25" fmla="*/ 4 h 284"/>
                <a:gd name="T26" fmla="*/ 36 w 104"/>
                <a:gd name="T27" fmla="*/ 0 h 284"/>
                <a:gd name="T28" fmla="*/ 104 w 104"/>
                <a:gd name="T29" fmla="*/ 174 h 284"/>
                <a:gd name="T30" fmla="*/ 64 w 104"/>
                <a:gd name="T31" fmla="*/ 284 h 284"/>
                <a:gd name="T32" fmla="*/ 4 w 104"/>
                <a:gd name="T33" fmla="*/ 224 h 284"/>
                <a:gd name="T34" fmla="*/ 4 w 104"/>
                <a:gd name="T35" fmla="*/ 224 h 284"/>
                <a:gd name="T36" fmla="*/ 57 w 104"/>
                <a:gd name="T37" fmla="*/ 245 h 284"/>
                <a:gd name="T38" fmla="*/ 61 w 104"/>
                <a:gd name="T39" fmla="*/ 238 h 284"/>
                <a:gd name="T40" fmla="*/ 57 w 104"/>
                <a:gd name="T41" fmla="*/ 245 h 284"/>
                <a:gd name="T42" fmla="*/ 57 w 104"/>
                <a:gd name="T43" fmla="*/ 245 h 284"/>
                <a:gd name="T44" fmla="*/ 29 w 104"/>
                <a:gd name="T45" fmla="*/ 210 h 284"/>
                <a:gd name="T46" fmla="*/ 54 w 104"/>
                <a:gd name="T47" fmla="*/ 231 h 284"/>
                <a:gd name="T48" fmla="*/ 75 w 104"/>
                <a:gd name="T49" fmla="*/ 174 h 284"/>
                <a:gd name="T50" fmla="*/ 36 w 104"/>
                <a:gd name="T51" fmla="*/ 78 h 284"/>
                <a:gd name="T52" fmla="*/ 29 w 104"/>
                <a:gd name="T53" fmla="*/ 210 h 284"/>
                <a:gd name="T54" fmla="*/ 29 w 104"/>
                <a:gd name="T55" fmla="*/ 210 h 284"/>
                <a:gd name="T56" fmla="*/ 89 w 104"/>
                <a:gd name="T57" fmla="*/ 174 h 284"/>
                <a:gd name="T58" fmla="*/ 89 w 104"/>
                <a:gd name="T59" fmla="*/ 174 h 284"/>
                <a:gd name="T60" fmla="*/ 29 w 104"/>
                <a:gd name="T61" fmla="*/ 15 h 284"/>
                <a:gd name="T62" fmla="*/ 25 w 104"/>
                <a:gd name="T63" fmla="*/ 15 h 284"/>
                <a:gd name="T64" fmla="*/ 25 w 104"/>
                <a:gd name="T65" fmla="*/ 43 h 284"/>
                <a:gd name="T66" fmla="*/ 39 w 104"/>
                <a:gd name="T67" fmla="*/ 39 h 284"/>
                <a:gd name="T68" fmla="*/ 89 w 104"/>
                <a:gd name="T69" fmla="*/ 174 h 284"/>
                <a:gd name="T70" fmla="*/ 89 w 104"/>
                <a:gd name="T71" fmla="*/ 174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4" h="284">
                  <a:moveTo>
                    <a:pt x="4" y="224"/>
                  </a:moveTo>
                  <a:lnTo>
                    <a:pt x="11" y="220"/>
                  </a:lnTo>
                  <a:lnTo>
                    <a:pt x="15" y="213"/>
                  </a:lnTo>
                  <a:lnTo>
                    <a:pt x="61" y="259"/>
                  </a:lnTo>
                  <a:lnTo>
                    <a:pt x="61" y="259"/>
                  </a:lnTo>
                  <a:lnTo>
                    <a:pt x="15" y="213"/>
                  </a:lnTo>
                  <a:lnTo>
                    <a:pt x="22" y="93"/>
                  </a:lnTo>
                  <a:lnTo>
                    <a:pt x="15" y="213"/>
                  </a:lnTo>
                  <a:lnTo>
                    <a:pt x="15" y="213"/>
                  </a:lnTo>
                  <a:lnTo>
                    <a:pt x="11" y="220"/>
                  </a:lnTo>
                  <a:lnTo>
                    <a:pt x="4" y="224"/>
                  </a:lnTo>
                  <a:lnTo>
                    <a:pt x="0" y="220"/>
                  </a:lnTo>
                  <a:lnTo>
                    <a:pt x="11" y="4"/>
                  </a:lnTo>
                  <a:lnTo>
                    <a:pt x="36" y="0"/>
                  </a:lnTo>
                  <a:lnTo>
                    <a:pt x="104" y="174"/>
                  </a:lnTo>
                  <a:lnTo>
                    <a:pt x="64" y="284"/>
                  </a:lnTo>
                  <a:lnTo>
                    <a:pt x="4" y="224"/>
                  </a:lnTo>
                  <a:lnTo>
                    <a:pt x="4" y="224"/>
                  </a:lnTo>
                  <a:close/>
                  <a:moveTo>
                    <a:pt x="57" y="245"/>
                  </a:moveTo>
                  <a:lnTo>
                    <a:pt x="61" y="238"/>
                  </a:lnTo>
                  <a:lnTo>
                    <a:pt x="57" y="245"/>
                  </a:lnTo>
                  <a:lnTo>
                    <a:pt x="57" y="245"/>
                  </a:lnTo>
                  <a:close/>
                  <a:moveTo>
                    <a:pt x="29" y="210"/>
                  </a:moveTo>
                  <a:lnTo>
                    <a:pt x="54" y="231"/>
                  </a:lnTo>
                  <a:lnTo>
                    <a:pt x="75" y="174"/>
                  </a:lnTo>
                  <a:lnTo>
                    <a:pt x="36" y="78"/>
                  </a:lnTo>
                  <a:lnTo>
                    <a:pt x="29" y="210"/>
                  </a:lnTo>
                  <a:lnTo>
                    <a:pt x="29" y="210"/>
                  </a:lnTo>
                  <a:close/>
                  <a:moveTo>
                    <a:pt x="89" y="174"/>
                  </a:moveTo>
                  <a:lnTo>
                    <a:pt x="89" y="174"/>
                  </a:lnTo>
                  <a:lnTo>
                    <a:pt x="29" y="15"/>
                  </a:lnTo>
                  <a:lnTo>
                    <a:pt x="25" y="15"/>
                  </a:lnTo>
                  <a:lnTo>
                    <a:pt x="25" y="43"/>
                  </a:lnTo>
                  <a:lnTo>
                    <a:pt x="39" y="39"/>
                  </a:lnTo>
                  <a:lnTo>
                    <a:pt x="89" y="174"/>
                  </a:lnTo>
                  <a:lnTo>
                    <a:pt x="89" y="1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9"/>
            <p:cNvSpPr/>
            <p:nvPr/>
          </p:nvSpPr>
          <p:spPr bwMode="auto">
            <a:xfrm>
              <a:off x="2006" y="1710"/>
              <a:ext cx="388" cy="316"/>
            </a:xfrm>
            <a:custGeom>
              <a:avLst/>
              <a:gdLst>
                <a:gd name="T0" fmla="*/ 53 w 388"/>
                <a:gd name="T1" fmla="*/ 14 h 316"/>
                <a:gd name="T2" fmla="*/ 0 w 388"/>
                <a:gd name="T3" fmla="*/ 14 h 316"/>
                <a:gd name="T4" fmla="*/ 0 w 388"/>
                <a:gd name="T5" fmla="*/ 0 h 316"/>
                <a:gd name="T6" fmla="*/ 57 w 388"/>
                <a:gd name="T7" fmla="*/ 0 h 316"/>
                <a:gd name="T8" fmla="*/ 388 w 388"/>
                <a:gd name="T9" fmla="*/ 305 h 316"/>
                <a:gd name="T10" fmla="*/ 377 w 388"/>
                <a:gd name="T11" fmla="*/ 316 h 316"/>
                <a:gd name="T12" fmla="*/ 53 w 388"/>
                <a:gd name="T13" fmla="*/ 14 h 316"/>
                <a:gd name="T14" fmla="*/ 53 w 388"/>
                <a:gd name="T15" fmla="*/ 14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88" h="316">
                  <a:moveTo>
                    <a:pt x="53" y="14"/>
                  </a:moveTo>
                  <a:lnTo>
                    <a:pt x="0" y="14"/>
                  </a:lnTo>
                  <a:lnTo>
                    <a:pt x="0" y="0"/>
                  </a:lnTo>
                  <a:lnTo>
                    <a:pt x="57" y="0"/>
                  </a:lnTo>
                  <a:lnTo>
                    <a:pt x="388" y="305"/>
                  </a:lnTo>
                  <a:lnTo>
                    <a:pt x="377" y="316"/>
                  </a:lnTo>
                  <a:lnTo>
                    <a:pt x="53" y="14"/>
                  </a:lnTo>
                  <a:lnTo>
                    <a:pt x="53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60"/>
            <p:cNvSpPr>
              <a:spLocks noEditPoints="1"/>
            </p:cNvSpPr>
            <p:nvPr/>
          </p:nvSpPr>
          <p:spPr bwMode="auto">
            <a:xfrm>
              <a:off x="1999" y="1703"/>
              <a:ext cx="406" cy="333"/>
            </a:xfrm>
            <a:custGeom>
              <a:avLst/>
              <a:gdLst>
                <a:gd name="T0" fmla="*/ 56 w 406"/>
                <a:gd name="T1" fmla="*/ 28 h 333"/>
                <a:gd name="T2" fmla="*/ 0 w 406"/>
                <a:gd name="T3" fmla="*/ 28 h 333"/>
                <a:gd name="T4" fmla="*/ 0 w 406"/>
                <a:gd name="T5" fmla="*/ 0 h 333"/>
                <a:gd name="T6" fmla="*/ 67 w 406"/>
                <a:gd name="T7" fmla="*/ 0 h 333"/>
                <a:gd name="T8" fmla="*/ 406 w 406"/>
                <a:gd name="T9" fmla="*/ 312 h 333"/>
                <a:gd name="T10" fmla="*/ 384 w 406"/>
                <a:gd name="T11" fmla="*/ 333 h 333"/>
                <a:gd name="T12" fmla="*/ 56 w 406"/>
                <a:gd name="T13" fmla="*/ 28 h 333"/>
                <a:gd name="T14" fmla="*/ 56 w 406"/>
                <a:gd name="T15" fmla="*/ 28 h 333"/>
                <a:gd name="T16" fmla="*/ 60 w 406"/>
                <a:gd name="T17" fmla="*/ 14 h 333"/>
                <a:gd name="T18" fmla="*/ 384 w 406"/>
                <a:gd name="T19" fmla="*/ 312 h 333"/>
                <a:gd name="T20" fmla="*/ 60 w 406"/>
                <a:gd name="T21" fmla="*/ 14 h 333"/>
                <a:gd name="T22" fmla="*/ 14 w 406"/>
                <a:gd name="T23" fmla="*/ 14 h 333"/>
                <a:gd name="T24" fmla="*/ 14 w 406"/>
                <a:gd name="T25" fmla="*/ 14 h 333"/>
                <a:gd name="T26" fmla="*/ 60 w 406"/>
                <a:gd name="T27" fmla="*/ 14 h 333"/>
                <a:gd name="T28" fmla="*/ 60 w 406"/>
                <a:gd name="T29" fmla="*/ 21 h 333"/>
                <a:gd name="T30" fmla="*/ 53 w 406"/>
                <a:gd name="T31" fmla="*/ 28 h 333"/>
                <a:gd name="T32" fmla="*/ 60 w 406"/>
                <a:gd name="T33" fmla="*/ 21 h 333"/>
                <a:gd name="T34" fmla="*/ 60 w 406"/>
                <a:gd name="T35" fmla="*/ 14 h 333"/>
                <a:gd name="T36" fmla="*/ 60 w 406"/>
                <a:gd name="T37" fmla="*/ 14 h 333"/>
                <a:gd name="T38" fmla="*/ 60 w 406"/>
                <a:gd name="T39" fmla="*/ 14 h 3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06" h="333">
                  <a:moveTo>
                    <a:pt x="56" y="28"/>
                  </a:moveTo>
                  <a:lnTo>
                    <a:pt x="0" y="28"/>
                  </a:lnTo>
                  <a:lnTo>
                    <a:pt x="0" y="0"/>
                  </a:lnTo>
                  <a:lnTo>
                    <a:pt x="67" y="0"/>
                  </a:lnTo>
                  <a:lnTo>
                    <a:pt x="406" y="312"/>
                  </a:lnTo>
                  <a:lnTo>
                    <a:pt x="384" y="333"/>
                  </a:lnTo>
                  <a:lnTo>
                    <a:pt x="56" y="28"/>
                  </a:lnTo>
                  <a:lnTo>
                    <a:pt x="56" y="28"/>
                  </a:lnTo>
                  <a:close/>
                  <a:moveTo>
                    <a:pt x="60" y="14"/>
                  </a:moveTo>
                  <a:lnTo>
                    <a:pt x="384" y="312"/>
                  </a:lnTo>
                  <a:lnTo>
                    <a:pt x="60" y="14"/>
                  </a:lnTo>
                  <a:lnTo>
                    <a:pt x="14" y="14"/>
                  </a:lnTo>
                  <a:lnTo>
                    <a:pt x="14" y="14"/>
                  </a:lnTo>
                  <a:lnTo>
                    <a:pt x="60" y="14"/>
                  </a:lnTo>
                  <a:lnTo>
                    <a:pt x="60" y="21"/>
                  </a:lnTo>
                  <a:lnTo>
                    <a:pt x="53" y="28"/>
                  </a:lnTo>
                  <a:lnTo>
                    <a:pt x="60" y="21"/>
                  </a:lnTo>
                  <a:lnTo>
                    <a:pt x="60" y="14"/>
                  </a:lnTo>
                  <a:lnTo>
                    <a:pt x="60" y="14"/>
                  </a:lnTo>
                  <a:lnTo>
                    <a:pt x="60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61"/>
            <p:cNvSpPr>
              <a:spLocks noEditPoints="1"/>
            </p:cNvSpPr>
            <p:nvPr/>
          </p:nvSpPr>
          <p:spPr bwMode="auto">
            <a:xfrm>
              <a:off x="2031" y="1674"/>
              <a:ext cx="35" cy="57"/>
            </a:xfrm>
            <a:custGeom>
              <a:avLst/>
              <a:gdLst>
                <a:gd name="T0" fmla="*/ 0 w 35"/>
                <a:gd name="T1" fmla="*/ 29 h 57"/>
                <a:gd name="T2" fmla="*/ 7 w 35"/>
                <a:gd name="T3" fmla="*/ 18 h 57"/>
                <a:gd name="T4" fmla="*/ 21 w 35"/>
                <a:gd name="T5" fmla="*/ 29 h 57"/>
                <a:gd name="T6" fmla="*/ 21 w 35"/>
                <a:gd name="T7" fmla="*/ 0 h 57"/>
                <a:gd name="T8" fmla="*/ 35 w 35"/>
                <a:gd name="T9" fmla="*/ 0 h 57"/>
                <a:gd name="T10" fmla="*/ 35 w 35"/>
                <a:gd name="T11" fmla="*/ 57 h 57"/>
                <a:gd name="T12" fmla="*/ 0 w 35"/>
                <a:gd name="T13" fmla="*/ 29 h 57"/>
                <a:gd name="T14" fmla="*/ 0 w 35"/>
                <a:gd name="T15" fmla="*/ 29 h 57"/>
                <a:gd name="T16" fmla="*/ 0 w 35"/>
                <a:gd name="T17" fmla="*/ 29 h 57"/>
                <a:gd name="T18" fmla="*/ 0 w 35"/>
                <a:gd name="T19" fmla="*/ 29 h 57"/>
                <a:gd name="T20" fmla="*/ 0 w 35"/>
                <a:gd name="T21" fmla="*/ 29 h 57"/>
                <a:gd name="T22" fmla="*/ 0 w 35"/>
                <a:gd name="T23" fmla="*/ 29 h 57"/>
                <a:gd name="T24" fmla="*/ 0 w 35"/>
                <a:gd name="T25" fmla="*/ 29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" h="57">
                  <a:moveTo>
                    <a:pt x="0" y="29"/>
                  </a:moveTo>
                  <a:lnTo>
                    <a:pt x="7" y="18"/>
                  </a:lnTo>
                  <a:lnTo>
                    <a:pt x="21" y="29"/>
                  </a:lnTo>
                  <a:lnTo>
                    <a:pt x="21" y="0"/>
                  </a:lnTo>
                  <a:lnTo>
                    <a:pt x="35" y="0"/>
                  </a:lnTo>
                  <a:lnTo>
                    <a:pt x="35" y="57"/>
                  </a:lnTo>
                  <a:lnTo>
                    <a:pt x="0" y="29"/>
                  </a:lnTo>
                  <a:lnTo>
                    <a:pt x="0" y="29"/>
                  </a:lnTo>
                  <a:close/>
                  <a:moveTo>
                    <a:pt x="0" y="29"/>
                  </a:move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62"/>
            <p:cNvSpPr>
              <a:spLocks noEditPoints="1"/>
            </p:cNvSpPr>
            <p:nvPr/>
          </p:nvSpPr>
          <p:spPr bwMode="auto">
            <a:xfrm>
              <a:off x="2020" y="1667"/>
              <a:ext cx="53" cy="82"/>
            </a:xfrm>
            <a:custGeom>
              <a:avLst/>
              <a:gdLst>
                <a:gd name="T0" fmla="*/ 11 w 53"/>
                <a:gd name="T1" fmla="*/ 46 h 82"/>
                <a:gd name="T2" fmla="*/ 3 w 53"/>
                <a:gd name="T3" fmla="*/ 53 h 82"/>
                <a:gd name="T4" fmla="*/ 3 w 53"/>
                <a:gd name="T5" fmla="*/ 39 h 82"/>
                <a:gd name="T6" fmla="*/ 0 w 53"/>
                <a:gd name="T7" fmla="*/ 36 h 82"/>
                <a:gd name="T8" fmla="*/ 3 w 53"/>
                <a:gd name="T9" fmla="*/ 32 h 82"/>
                <a:gd name="T10" fmla="*/ 3 w 53"/>
                <a:gd name="T11" fmla="*/ 18 h 82"/>
                <a:gd name="T12" fmla="*/ 11 w 53"/>
                <a:gd name="T13" fmla="*/ 25 h 82"/>
                <a:gd name="T14" fmla="*/ 18 w 53"/>
                <a:gd name="T15" fmla="*/ 14 h 82"/>
                <a:gd name="T16" fmla="*/ 25 w 53"/>
                <a:gd name="T17" fmla="*/ 18 h 82"/>
                <a:gd name="T18" fmla="*/ 25 w 53"/>
                <a:gd name="T19" fmla="*/ 21 h 82"/>
                <a:gd name="T20" fmla="*/ 25 w 53"/>
                <a:gd name="T21" fmla="*/ 0 h 82"/>
                <a:gd name="T22" fmla="*/ 53 w 53"/>
                <a:gd name="T23" fmla="*/ 0 h 82"/>
                <a:gd name="T24" fmla="*/ 53 w 53"/>
                <a:gd name="T25" fmla="*/ 82 h 82"/>
                <a:gd name="T26" fmla="*/ 11 w 53"/>
                <a:gd name="T27" fmla="*/ 46 h 82"/>
                <a:gd name="T28" fmla="*/ 11 w 53"/>
                <a:gd name="T29" fmla="*/ 46 h 82"/>
                <a:gd name="T30" fmla="*/ 39 w 53"/>
                <a:gd name="T31" fmla="*/ 50 h 82"/>
                <a:gd name="T32" fmla="*/ 39 w 53"/>
                <a:gd name="T33" fmla="*/ 14 h 82"/>
                <a:gd name="T34" fmla="*/ 39 w 53"/>
                <a:gd name="T35" fmla="*/ 50 h 82"/>
                <a:gd name="T36" fmla="*/ 28 w 53"/>
                <a:gd name="T37" fmla="*/ 43 h 82"/>
                <a:gd name="T38" fmla="*/ 21 w 53"/>
                <a:gd name="T39" fmla="*/ 36 h 82"/>
                <a:gd name="T40" fmla="*/ 21 w 53"/>
                <a:gd name="T41" fmla="*/ 36 h 82"/>
                <a:gd name="T42" fmla="*/ 39 w 53"/>
                <a:gd name="T43" fmla="*/ 50 h 82"/>
                <a:gd name="T44" fmla="*/ 39 w 53"/>
                <a:gd name="T45" fmla="*/ 5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3" h="82">
                  <a:moveTo>
                    <a:pt x="11" y="46"/>
                  </a:moveTo>
                  <a:lnTo>
                    <a:pt x="3" y="53"/>
                  </a:lnTo>
                  <a:lnTo>
                    <a:pt x="3" y="39"/>
                  </a:lnTo>
                  <a:lnTo>
                    <a:pt x="0" y="36"/>
                  </a:lnTo>
                  <a:lnTo>
                    <a:pt x="3" y="32"/>
                  </a:lnTo>
                  <a:lnTo>
                    <a:pt x="3" y="18"/>
                  </a:lnTo>
                  <a:lnTo>
                    <a:pt x="11" y="25"/>
                  </a:lnTo>
                  <a:lnTo>
                    <a:pt x="18" y="14"/>
                  </a:lnTo>
                  <a:lnTo>
                    <a:pt x="25" y="18"/>
                  </a:lnTo>
                  <a:lnTo>
                    <a:pt x="25" y="21"/>
                  </a:lnTo>
                  <a:lnTo>
                    <a:pt x="25" y="0"/>
                  </a:lnTo>
                  <a:lnTo>
                    <a:pt x="53" y="0"/>
                  </a:lnTo>
                  <a:lnTo>
                    <a:pt x="53" y="82"/>
                  </a:lnTo>
                  <a:lnTo>
                    <a:pt x="11" y="46"/>
                  </a:lnTo>
                  <a:lnTo>
                    <a:pt x="11" y="46"/>
                  </a:lnTo>
                  <a:close/>
                  <a:moveTo>
                    <a:pt x="39" y="50"/>
                  </a:moveTo>
                  <a:lnTo>
                    <a:pt x="39" y="14"/>
                  </a:lnTo>
                  <a:lnTo>
                    <a:pt x="39" y="50"/>
                  </a:lnTo>
                  <a:lnTo>
                    <a:pt x="28" y="43"/>
                  </a:lnTo>
                  <a:lnTo>
                    <a:pt x="21" y="36"/>
                  </a:lnTo>
                  <a:lnTo>
                    <a:pt x="21" y="36"/>
                  </a:lnTo>
                  <a:lnTo>
                    <a:pt x="39" y="50"/>
                  </a:lnTo>
                  <a:lnTo>
                    <a:pt x="39" y="5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63"/>
            <p:cNvSpPr/>
            <p:nvPr/>
          </p:nvSpPr>
          <p:spPr bwMode="auto">
            <a:xfrm>
              <a:off x="2586" y="1589"/>
              <a:ext cx="385" cy="398"/>
            </a:xfrm>
            <a:custGeom>
              <a:avLst/>
              <a:gdLst>
                <a:gd name="T0" fmla="*/ 0 w 385"/>
                <a:gd name="T1" fmla="*/ 387 h 398"/>
                <a:gd name="T2" fmla="*/ 371 w 385"/>
                <a:gd name="T3" fmla="*/ 21 h 398"/>
                <a:gd name="T4" fmla="*/ 371 w 385"/>
                <a:gd name="T5" fmla="*/ 0 h 398"/>
                <a:gd name="T6" fmla="*/ 371 w 385"/>
                <a:gd name="T7" fmla="*/ 0 h 398"/>
                <a:gd name="T8" fmla="*/ 385 w 385"/>
                <a:gd name="T9" fmla="*/ 0 h 398"/>
                <a:gd name="T10" fmla="*/ 385 w 385"/>
                <a:gd name="T11" fmla="*/ 28 h 398"/>
                <a:gd name="T12" fmla="*/ 11 w 385"/>
                <a:gd name="T13" fmla="*/ 398 h 398"/>
                <a:gd name="T14" fmla="*/ 0 w 385"/>
                <a:gd name="T15" fmla="*/ 387 h 398"/>
                <a:gd name="T16" fmla="*/ 0 w 385"/>
                <a:gd name="T17" fmla="*/ 387 h 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5" h="398">
                  <a:moveTo>
                    <a:pt x="0" y="387"/>
                  </a:moveTo>
                  <a:lnTo>
                    <a:pt x="371" y="21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85" y="0"/>
                  </a:lnTo>
                  <a:lnTo>
                    <a:pt x="385" y="28"/>
                  </a:lnTo>
                  <a:lnTo>
                    <a:pt x="11" y="398"/>
                  </a:lnTo>
                  <a:lnTo>
                    <a:pt x="0" y="387"/>
                  </a:lnTo>
                  <a:lnTo>
                    <a:pt x="0" y="3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64"/>
            <p:cNvSpPr>
              <a:spLocks noEditPoints="1"/>
            </p:cNvSpPr>
            <p:nvPr/>
          </p:nvSpPr>
          <p:spPr bwMode="auto">
            <a:xfrm>
              <a:off x="2576" y="1582"/>
              <a:ext cx="402" cy="415"/>
            </a:xfrm>
            <a:custGeom>
              <a:avLst/>
              <a:gdLst>
                <a:gd name="T0" fmla="*/ 7 w 402"/>
                <a:gd name="T1" fmla="*/ 401 h 415"/>
                <a:gd name="T2" fmla="*/ 10 w 402"/>
                <a:gd name="T3" fmla="*/ 394 h 415"/>
                <a:gd name="T4" fmla="*/ 17 w 402"/>
                <a:gd name="T5" fmla="*/ 401 h 415"/>
                <a:gd name="T6" fmla="*/ 10 w 402"/>
                <a:gd name="T7" fmla="*/ 394 h 415"/>
                <a:gd name="T8" fmla="*/ 7 w 402"/>
                <a:gd name="T9" fmla="*/ 401 h 415"/>
                <a:gd name="T10" fmla="*/ 0 w 402"/>
                <a:gd name="T11" fmla="*/ 394 h 415"/>
                <a:gd name="T12" fmla="*/ 374 w 402"/>
                <a:gd name="T13" fmla="*/ 25 h 415"/>
                <a:gd name="T14" fmla="*/ 374 w 402"/>
                <a:gd name="T15" fmla="*/ 0 h 415"/>
                <a:gd name="T16" fmla="*/ 381 w 402"/>
                <a:gd name="T17" fmla="*/ 0 h 415"/>
                <a:gd name="T18" fmla="*/ 381 w 402"/>
                <a:gd name="T19" fmla="*/ 0 h 415"/>
                <a:gd name="T20" fmla="*/ 402 w 402"/>
                <a:gd name="T21" fmla="*/ 0 h 415"/>
                <a:gd name="T22" fmla="*/ 402 w 402"/>
                <a:gd name="T23" fmla="*/ 35 h 415"/>
                <a:gd name="T24" fmla="*/ 21 w 402"/>
                <a:gd name="T25" fmla="*/ 415 h 415"/>
                <a:gd name="T26" fmla="*/ 7 w 402"/>
                <a:gd name="T27" fmla="*/ 401 h 415"/>
                <a:gd name="T28" fmla="*/ 7 w 402"/>
                <a:gd name="T29" fmla="*/ 401 h 415"/>
                <a:gd name="T30" fmla="*/ 21 w 402"/>
                <a:gd name="T31" fmla="*/ 394 h 415"/>
                <a:gd name="T32" fmla="*/ 388 w 402"/>
                <a:gd name="T33" fmla="*/ 32 h 415"/>
                <a:gd name="T34" fmla="*/ 388 w 402"/>
                <a:gd name="T35" fmla="*/ 14 h 415"/>
                <a:gd name="T36" fmla="*/ 388 w 402"/>
                <a:gd name="T37" fmla="*/ 32 h 415"/>
                <a:gd name="T38" fmla="*/ 21 w 402"/>
                <a:gd name="T39" fmla="*/ 394 h 415"/>
                <a:gd name="T40" fmla="*/ 21 w 402"/>
                <a:gd name="T41" fmla="*/ 394 h 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02" h="415">
                  <a:moveTo>
                    <a:pt x="7" y="401"/>
                  </a:moveTo>
                  <a:lnTo>
                    <a:pt x="10" y="394"/>
                  </a:lnTo>
                  <a:lnTo>
                    <a:pt x="17" y="401"/>
                  </a:lnTo>
                  <a:lnTo>
                    <a:pt x="10" y="394"/>
                  </a:lnTo>
                  <a:lnTo>
                    <a:pt x="7" y="401"/>
                  </a:lnTo>
                  <a:lnTo>
                    <a:pt x="0" y="394"/>
                  </a:lnTo>
                  <a:lnTo>
                    <a:pt x="374" y="25"/>
                  </a:lnTo>
                  <a:lnTo>
                    <a:pt x="374" y="0"/>
                  </a:lnTo>
                  <a:lnTo>
                    <a:pt x="381" y="0"/>
                  </a:lnTo>
                  <a:lnTo>
                    <a:pt x="381" y="0"/>
                  </a:lnTo>
                  <a:lnTo>
                    <a:pt x="402" y="0"/>
                  </a:lnTo>
                  <a:lnTo>
                    <a:pt x="402" y="35"/>
                  </a:lnTo>
                  <a:lnTo>
                    <a:pt x="21" y="415"/>
                  </a:lnTo>
                  <a:lnTo>
                    <a:pt x="7" y="401"/>
                  </a:lnTo>
                  <a:lnTo>
                    <a:pt x="7" y="401"/>
                  </a:lnTo>
                  <a:close/>
                  <a:moveTo>
                    <a:pt x="21" y="394"/>
                  </a:moveTo>
                  <a:lnTo>
                    <a:pt x="388" y="32"/>
                  </a:lnTo>
                  <a:lnTo>
                    <a:pt x="388" y="14"/>
                  </a:lnTo>
                  <a:lnTo>
                    <a:pt x="388" y="32"/>
                  </a:lnTo>
                  <a:lnTo>
                    <a:pt x="21" y="394"/>
                  </a:lnTo>
                  <a:lnTo>
                    <a:pt x="21" y="39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65"/>
            <p:cNvSpPr/>
            <p:nvPr/>
          </p:nvSpPr>
          <p:spPr bwMode="auto">
            <a:xfrm>
              <a:off x="2960" y="1596"/>
              <a:ext cx="75" cy="25"/>
            </a:xfrm>
            <a:custGeom>
              <a:avLst/>
              <a:gdLst>
                <a:gd name="T0" fmla="*/ 0 w 75"/>
                <a:gd name="T1" fmla="*/ 11 h 25"/>
                <a:gd name="T2" fmla="*/ 71 w 75"/>
                <a:gd name="T3" fmla="*/ 0 h 25"/>
                <a:gd name="T4" fmla="*/ 75 w 75"/>
                <a:gd name="T5" fmla="*/ 14 h 25"/>
                <a:gd name="T6" fmla="*/ 4 w 75"/>
                <a:gd name="T7" fmla="*/ 25 h 25"/>
                <a:gd name="T8" fmla="*/ 0 w 75"/>
                <a:gd name="T9" fmla="*/ 11 h 25"/>
                <a:gd name="T10" fmla="*/ 0 w 75"/>
                <a:gd name="T11" fmla="*/ 1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25">
                  <a:moveTo>
                    <a:pt x="0" y="11"/>
                  </a:moveTo>
                  <a:lnTo>
                    <a:pt x="71" y="0"/>
                  </a:lnTo>
                  <a:lnTo>
                    <a:pt x="75" y="14"/>
                  </a:lnTo>
                  <a:lnTo>
                    <a:pt x="4" y="25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66"/>
            <p:cNvSpPr/>
            <p:nvPr/>
          </p:nvSpPr>
          <p:spPr bwMode="auto">
            <a:xfrm>
              <a:off x="2953" y="1586"/>
              <a:ext cx="89" cy="42"/>
            </a:xfrm>
            <a:custGeom>
              <a:avLst/>
              <a:gdLst>
                <a:gd name="T0" fmla="*/ 4 w 89"/>
                <a:gd name="T1" fmla="*/ 35 h 42"/>
                <a:gd name="T2" fmla="*/ 0 w 89"/>
                <a:gd name="T3" fmla="*/ 21 h 42"/>
                <a:gd name="T4" fmla="*/ 7 w 89"/>
                <a:gd name="T5" fmla="*/ 21 h 42"/>
                <a:gd name="T6" fmla="*/ 11 w 89"/>
                <a:gd name="T7" fmla="*/ 28 h 42"/>
                <a:gd name="T8" fmla="*/ 7 w 89"/>
                <a:gd name="T9" fmla="*/ 21 h 42"/>
                <a:gd name="T10" fmla="*/ 0 w 89"/>
                <a:gd name="T11" fmla="*/ 21 h 42"/>
                <a:gd name="T12" fmla="*/ 0 w 89"/>
                <a:gd name="T13" fmla="*/ 14 h 42"/>
                <a:gd name="T14" fmla="*/ 86 w 89"/>
                <a:gd name="T15" fmla="*/ 0 h 42"/>
                <a:gd name="T16" fmla="*/ 89 w 89"/>
                <a:gd name="T17" fmla="*/ 28 h 42"/>
                <a:gd name="T18" fmla="*/ 4 w 89"/>
                <a:gd name="T19" fmla="*/ 42 h 42"/>
                <a:gd name="T20" fmla="*/ 4 w 89"/>
                <a:gd name="T21" fmla="*/ 35 h 42"/>
                <a:gd name="T22" fmla="*/ 4 w 89"/>
                <a:gd name="T23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9" h="42">
                  <a:moveTo>
                    <a:pt x="4" y="35"/>
                  </a:moveTo>
                  <a:lnTo>
                    <a:pt x="0" y="21"/>
                  </a:lnTo>
                  <a:lnTo>
                    <a:pt x="7" y="21"/>
                  </a:lnTo>
                  <a:lnTo>
                    <a:pt x="11" y="28"/>
                  </a:lnTo>
                  <a:lnTo>
                    <a:pt x="7" y="21"/>
                  </a:lnTo>
                  <a:lnTo>
                    <a:pt x="0" y="21"/>
                  </a:lnTo>
                  <a:lnTo>
                    <a:pt x="0" y="14"/>
                  </a:lnTo>
                  <a:lnTo>
                    <a:pt x="86" y="0"/>
                  </a:lnTo>
                  <a:lnTo>
                    <a:pt x="89" y="28"/>
                  </a:lnTo>
                  <a:lnTo>
                    <a:pt x="4" y="42"/>
                  </a:lnTo>
                  <a:lnTo>
                    <a:pt x="4" y="35"/>
                  </a:lnTo>
                  <a:lnTo>
                    <a:pt x="4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7"/>
            <p:cNvSpPr/>
            <p:nvPr/>
          </p:nvSpPr>
          <p:spPr bwMode="auto">
            <a:xfrm>
              <a:off x="2950" y="1607"/>
              <a:ext cx="64" cy="25"/>
            </a:xfrm>
            <a:custGeom>
              <a:avLst/>
              <a:gdLst>
                <a:gd name="T0" fmla="*/ 0 w 64"/>
                <a:gd name="T1" fmla="*/ 10 h 25"/>
                <a:gd name="T2" fmla="*/ 64 w 64"/>
                <a:gd name="T3" fmla="*/ 0 h 25"/>
                <a:gd name="T4" fmla="*/ 64 w 64"/>
                <a:gd name="T5" fmla="*/ 14 h 25"/>
                <a:gd name="T6" fmla="*/ 3 w 64"/>
                <a:gd name="T7" fmla="*/ 25 h 25"/>
                <a:gd name="T8" fmla="*/ 0 w 64"/>
                <a:gd name="T9" fmla="*/ 10 h 25"/>
                <a:gd name="T10" fmla="*/ 0 w 64"/>
                <a:gd name="T11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25">
                  <a:moveTo>
                    <a:pt x="0" y="10"/>
                  </a:moveTo>
                  <a:lnTo>
                    <a:pt x="64" y="0"/>
                  </a:lnTo>
                  <a:lnTo>
                    <a:pt x="64" y="14"/>
                  </a:lnTo>
                  <a:lnTo>
                    <a:pt x="3" y="25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8"/>
            <p:cNvSpPr/>
            <p:nvPr/>
          </p:nvSpPr>
          <p:spPr bwMode="auto">
            <a:xfrm>
              <a:off x="2942" y="1600"/>
              <a:ext cx="82" cy="39"/>
            </a:xfrm>
            <a:custGeom>
              <a:avLst/>
              <a:gdLst>
                <a:gd name="T0" fmla="*/ 4 w 82"/>
                <a:gd name="T1" fmla="*/ 32 h 39"/>
                <a:gd name="T2" fmla="*/ 0 w 82"/>
                <a:gd name="T3" fmla="*/ 17 h 39"/>
                <a:gd name="T4" fmla="*/ 8 w 82"/>
                <a:gd name="T5" fmla="*/ 17 h 39"/>
                <a:gd name="T6" fmla="*/ 11 w 82"/>
                <a:gd name="T7" fmla="*/ 25 h 39"/>
                <a:gd name="T8" fmla="*/ 8 w 82"/>
                <a:gd name="T9" fmla="*/ 17 h 39"/>
                <a:gd name="T10" fmla="*/ 0 w 82"/>
                <a:gd name="T11" fmla="*/ 17 h 39"/>
                <a:gd name="T12" fmla="*/ 0 w 82"/>
                <a:gd name="T13" fmla="*/ 10 h 39"/>
                <a:gd name="T14" fmla="*/ 75 w 82"/>
                <a:gd name="T15" fmla="*/ 0 h 39"/>
                <a:gd name="T16" fmla="*/ 82 w 82"/>
                <a:gd name="T17" fmla="*/ 25 h 39"/>
                <a:gd name="T18" fmla="*/ 4 w 82"/>
                <a:gd name="T19" fmla="*/ 39 h 39"/>
                <a:gd name="T20" fmla="*/ 4 w 82"/>
                <a:gd name="T21" fmla="*/ 32 h 39"/>
                <a:gd name="T22" fmla="*/ 4 w 82"/>
                <a:gd name="T23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39">
                  <a:moveTo>
                    <a:pt x="4" y="32"/>
                  </a:moveTo>
                  <a:lnTo>
                    <a:pt x="0" y="17"/>
                  </a:lnTo>
                  <a:lnTo>
                    <a:pt x="8" y="17"/>
                  </a:lnTo>
                  <a:lnTo>
                    <a:pt x="11" y="25"/>
                  </a:lnTo>
                  <a:lnTo>
                    <a:pt x="8" y="17"/>
                  </a:lnTo>
                  <a:lnTo>
                    <a:pt x="0" y="17"/>
                  </a:lnTo>
                  <a:lnTo>
                    <a:pt x="0" y="10"/>
                  </a:lnTo>
                  <a:lnTo>
                    <a:pt x="75" y="0"/>
                  </a:lnTo>
                  <a:lnTo>
                    <a:pt x="82" y="25"/>
                  </a:lnTo>
                  <a:lnTo>
                    <a:pt x="4" y="39"/>
                  </a:lnTo>
                  <a:lnTo>
                    <a:pt x="4" y="32"/>
                  </a:lnTo>
                  <a:lnTo>
                    <a:pt x="4" y="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9"/>
            <p:cNvSpPr/>
            <p:nvPr/>
          </p:nvSpPr>
          <p:spPr bwMode="auto">
            <a:xfrm>
              <a:off x="2251" y="2377"/>
              <a:ext cx="175" cy="521"/>
            </a:xfrm>
            <a:custGeom>
              <a:avLst/>
              <a:gdLst>
                <a:gd name="T0" fmla="*/ 0 w 49"/>
                <a:gd name="T1" fmla="*/ 143 h 147"/>
                <a:gd name="T2" fmla="*/ 19 w 49"/>
                <a:gd name="T3" fmla="*/ 139 h 147"/>
                <a:gd name="T4" fmla="*/ 12 w 49"/>
                <a:gd name="T5" fmla="*/ 76 h 147"/>
                <a:gd name="T6" fmla="*/ 12 w 49"/>
                <a:gd name="T7" fmla="*/ 76 h 147"/>
                <a:gd name="T8" fmla="*/ 12 w 49"/>
                <a:gd name="T9" fmla="*/ 74 h 147"/>
                <a:gd name="T10" fmla="*/ 12 w 49"/>
                <a:gd name="T11" fmla="*/ 74 h 147"/>
                <a:gd name="T12" fmla="*/ 45 w 49"/>
                <a:gd name="T13" fmla="*/ 0 h 147"/>
                <a:gd name="T14" fmla="*/ 45 w 49"/>
                <a:gd name="T15" fmla="*/ 0 h 147"/>
                <a:gd name="T16" fmla="*/ 49 w 49"/>
                <a:gd name="T17" fmla="*/ 2 h 147"/>
                <a:gd name="T18" fmla="*/ 32 w 49"/>
                <a:gd name="T19" fmla="*/ 32 h 147"/>
                <a:gd name="T20" fmla="*/ 32 w 49"/>
                <a:gd name="T21" fmla="*/ 32 h 147"/>
                <a:gd name="T22" fmla="*/ 16 w 49"/>
                <a:gd name="T23" fmla="*/ 74 h 147"/>
                <a:gd name="T24" fmla="*/ 16 w 49"/>
                <a:gd name="T25" fmla="*/ 74 h 147"/>
                <a:gd name="T26" fmla="*/ 16 w 49"/>
                <a:gd name="T27" fmla="*/ 76 h 147"/>
                <a:gd name="T28" fmla="*/ 16 w 49"/>
                <a:gd name="T29" fmla="*/ 76 h 147"/>
                <a:gd name="T30" fmla="*/ 23 w 49"/>
                <a:gd name="T31" fmla="*/ 140 h 147"/>
                <a:gd name="T32" fmla="*/ 23 w 49"/>
                <a:gd name="T33" fmla="*/ 140 h 147"/>
                <a:gd name="T34" fmla="*/ 24 w 49"/>
                <a:gd name="T35" fmla="*/ 142 h 147"/>
                <a:gd name="T36" fmla="*/ 1 w 49"/>
                <a:gd name="T37" fmla="*/ 147 h 147"/>
                <a:gd name="T38" fmla="*/ 0 w 49"/>
                <a:gd name="T39" fmla="*/ 143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147">
                  <a:moveTo>
                    <a:pt x="0" y="143"/>
                  </a:moveTo>
                  <a:cubicBezTo>
                    <a:pt x="19" y="139"/>
                    <a:pt x="19" y="139"/>
                    <a:pt x="19" y="139"/>
                  </a:cubicBezTo>
                  <a:cubicBezTo>
                    <a:pt x="18" y="130"/>
                    <a:pt x="15" y="89"/>
                    <a:pt x="12" y="76"/>
                  </a:cubicBezTo>
                  <a:cubicBezTo>
                    <a:pt x="12" y="76"/>
                    <a:pt x="12" y="76"/>
                    <a:pt x="12" y="76"/>
                  </a:cubicBezTo>
                  <a:cubicBezTo>
                    <a:pt x="12" y="76"/>
                    <a:pt x="12" y="75"/>
                    <a:pt x="12" y="74"/>
                  </a:cubicBezTo>
                  <a:cubicBezTo>
                    <a:pt x="12" y="74"/>
                    <a:pt x="12" y="74"/>
                    <a:pt x="12" y="74"/>
                  </a:cubicBezTo>
                  <a:cubicBezTo>
                    <a:pt x="12" y="56"/>
                    <a:pt x="4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49" y="2"/>
                    <a:pt x="49" y="2"/>
                    <a:pt x="49" y="2"/>
                  </a:cubicBezTo>
                  <a:cubicBezTo>
                    <a:pt x="49" y="2"/>
                    <a:pt x="40" y="16"/>
                    <a:pt x="32" y="32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4" y="48"/>
                    <a:pt x="16" y="67"/>
                    <a:pt x="16" y="74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75"/>
                    <a:pt x="16" y="75"/>
                    <a:pt x="16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9" y="90"/>
                    <a:pt x="23" y="140"/>
                    <a:pt x="23" y="140"/>
                  </a:cubicBezTo>
                  <a:cubicBezTo>
                    <a:pt x="23" y="140"/>
                    <a:pt x="23" y="140"/>
                    <a:pt x="23" y="140"/>
                  </a:cubicBezTo>
                  <a:cubicBezTo>
                    <a:pt x="24" y="142"/>
                    <a:pt x="24" y="142"/>
                    <a:pt x="24" y="142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3"/>
                    <a:pt x="0" y="143"/>
                    <a:pt x="0" y="14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70"/>
            <p:cNvSpPr>
              <a:spLocks noEditPoints="1"/>
            </p:cNvSpPr>
            <p:nvPr/>
          </p:nvSpPr>
          <p:spPr bwMode="auto">
            <a:xfrm>
              <a:off x="2244" y="2366"/>
              <a:ext cx="189" cy="540"/>
            </a:xfrm>
            <a:custGeom>
              <a:avLst/>
              <a:gdLst>
                <a:gd name="T0" fmla="*/ 0 w 53"/>
                <a:gd name="T1" fmla="*/ 147 h 152"/>
                <a:gd name="T2" fmla="*/ 3 w 53"/>
                <a:gd name="T3" fmla="*/ 148 h 152"/>
                <a:gd name="T4" fmla="*/ 0 w 53"/>
                <a:gd name="T5" fmla="*/ 147 h 152"/>
                <a:gd name="T6" fmla="*/ 19 w 53"/>
                <a:gd name="T7" fmla="*/ 140 h 152"/>
                <a:gd name="T8" fmla="*/ 12 w 53"/>
                <a:gd name="T9" fmla="*/ 80 h 152"/>
                <a:gd name="T10" fmla="*/ 12 w 53"/>
                <a:gd name="T11" fmla="*/ 77 h 152"/>
                <a:gd name="T12" fmla="*/ 29 w 53"/>
                <a:gd name="T13" fmla="*/ 33 h 152"/>
                <a:gd name="T14" fmla="*/ 45 w 53"/>
                <a:gd name="T15" fmla="*/ 3 h 152"/>
                <a:gd name="T16" fmla="*/ 53 w 53"/>
                <a:gd name="T17" fmla="*/ 4 h 152"/>
                <a:gd name="T18" fmla="*/ 52 w 53"/>
                <a:gd name="T19" fmla="*/ 6 h 152"/>
                <a:gd name="T20" fmla="*/ 52 w 53"/>
                <a:gd name="T21" fmla="*/ 6 h 152"/>
                <a:gd name="T22" fmla="*/ 52 w 53"/>
                <a:gd name="T23" fmla="*/ 6 h 152"/>
                <a:gd name="T24" fmla="*/ 52 w 53"/>
                <a:gd name="T25" fmla="*/ 6 h 152"/>
                <a:gd name="T26" fmla="*/ 52 w 53"/>
                <a:gd name="T27" fmla="*/ 7 h 152"/>
                <a:gd name="T28" fmla="*/ 51 w 53"/>
                <a:gd name="T29" fmla="*/ 9 h 152"/>
                <a:gd name="T30" fmla="*/ 47 w 53"/>
                <a:gd name="T31" fmla="*/ 15 h 152"/>
                <a:gd name="T32" fmla="*/ 36 w 53"/>
                <a:gd name="T33" fmla="*/ 36 h 152"/>
                <a:gd name="T34" fmla="*/ 20 w 53"/>
                <a:gd name="T35" fmla="*/ 77 h 152"/>
                <a:gd name="T36" fmla="*/ 20 w 53"/>
                <a:gd name="T37" fmla="*/ 77 h 152"/>
                <a:gd name="T38" fmla="*/ 20 w 53"/>
                <a:gd name="T39" fmla="*/ 78 h 152"/>
                <a:gd name="T40" fmla="*/ 27 w 53"/>
                <a:gd name="T41" fmla="*/ 143 h 152"/>
                <a:gd name="T42" fmla="*/ 27 w 53"/>
                <a:gd name="T43" fmla="*/ 143 h 152"/>
                <a:gd name="T44" fmla="*/ 1 w 53"/>
                <a:gd name="T45" fmla="*/ 152 h 152"/>
                <a:gd name="T46" fmla="*/ 14 w 53"/>
                <a:gd name="T47" fmla="*/ 145 h 152"/>
                <a:gd name="T48" fmla="*/ 23 w 53"/>
                <a:gd name="T49" fmla="*/ 144 h 152"/>
                <a:gd name="T50" fmla="*/ 14 w 53"/>
                <a:gd name="T51" fmla="*/ 145 h 152"/>
                <a:gd name="T52" fmla="*/ 16 w 53"/>
                <a:gd name="T53" fmla="*/ 79 h 152"/>
                <a:gd name="T54" fmla="*/ 22 w 53"/>
                <a:gd name="T55" fmla="*/ 127 h 152"/>
                <a:gd name="T56" fmla="*/ 16 w 53"/>
                <a:gd name="T57" fmla="*/ 79 h 152"/>
                <a:gd name="T58" fmla="*/ 16 w 53"/>
                <a:gd name="T59" fmla="*/ 77 h 152"/>
                <a:gd name="T60" fmla="*/ 16 w 53"/>
                <a:gd name="T61" fmla="*/ 77 h 152"/>
                <a:gd name="T62" fmla="*/ 16 w 53"/>
                <a:gd name="T63" fmla="*/ 77 h 152"/>
                <a:gd name="T64" fmla="*/ 16 w 53"/>
                <a:gd name="T65" fmla="*/ 77 h 152"/>
                <a:gd name="T66" fmla="*/ 16 w 53"/>
                <a:gd name="T67" fmla="*/ 77 h 152"/>
                <a:gd name="T68" fmla="*/ 23 w 53"/>
                <a:gd name="T69" fmla="*/ 54 h 152"/>
                <a:gd name="T70" fmla="*/ 32 w 53"/>
                <a:gd name="T71" fmla="*/ 34 h 152"/>
                <a:gd name="T72" fmla="*/ 40 w 53"/>
                <a:gd name="T73" fmla="*/ 20 h 152"/>
                <a:gd name="T74" fmla="*/ 32 w 53"/>
                <a:gd name="T75" fmla="*/ 3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3" h="152">
                  <a:moveTo>
                    <a:pt x="1" y="150"/>
                  </a:moveTo>
                  <a:cubicBezTo>
                    <a:pt x="0" y="147"/>
                    <a:pt x="0" y="147"/>
                    <a:pt x="0" y="147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3" y="148"/>
                    <a:pt x="3" y="148"/>
                    <a:pt x="3" y="148"/>
                  </a:cubicBezTo>
                  <a:cubicBezTo>
                    <a:pt x="2" y="146"/>
                    <a:pt x="2" y="146"/>
                    <a:pt x="2" y="146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5"/>
                    <a:pt x="0" y="145"/>
                    <a:pt x="0" y="145"/>
                  </a:cubicBezTo>
                  <a:cubicBezTo>
                    <a:pt x="19" y="140"/>
                    <a:pt x="19" y="140"/>
                    <a:pt x="19" y="140"/>
                  </a:cubicBezTo>
                  <a:cubicBezTo>
                    <a:pt x="18" y="129"/>
                    <a:pt x="14" y="91"/>
                    <a:pt x="12" y="80"/>
                  </a:cubicBezTo>
                  <a:cubicBezTo>
                    <a:pt x="12" y="80"/>
                    <a:pt x="12" y="80"/>
                    <a:pt x="12" y="80"/>
                  </a:cubicBezTo>
                  <a:cubicBezTo>
                    <a:pt x="12" y="79"/>
                    <a:pt x="12" y="78"/>
                    <a:pt x="12" y="77"/>
                  </a:cubicBezTo>
                  <a:cubicBezTo>
                    <a:pt x="12" y="77"/>
                    <a:pt x="12" y="77"/>
                    <a:pt x="12" y="77"/>
                  </a:cubicBezTo>
                  <a:cubicBezTo>
                    <a:pt x="12" y="67"/>
                    <a:pt x="21" y="49"/>
                    <a:pt x="29" y="33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36" y="18"/>
                    <a:pt x="44" y="5"/>
                    <a:pt x="45" y="3"/>
                  </a:cubicBezTo>
                  <a:cubicBezTo>
                    <a:pt x="45" y="3"/>
                    <a:pt x="45" y="3"/>
                    <a:pt x="45" y="3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6"/>
                    <a:pt x="52" y="6"/>
                    <a:pt x="52" y="6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7"/>
                    <a:pt x="52" y="7"/>
                    <a:pt x="52" y="7"/>
                  </a:cubicBezTo>
                  <a:cubicBezTo>
                    <a:pt x="52" y="7"/>
                    <a:pt x="51" y="8"/>
                    <a:pt x="51" y="9"/>
                  </a:cubicBezTo>
                  <a:cubicBezTo>
                    <a:pt x="51" y="9"/>
                    <a:pt x="51" y="9"/>
                    <a:pt x="51" y="9"/>
                  </a:cubicBezTo>
                  <a:cubicBezTo>
                    <a:pt x="50" y="10"/>
                    <a:pt x="49" y="12"/>
                    <a:pt x="47" y="15"/>
                  </a:cubicBezTo>
                  <a:cubicBezTo>
                    <a:pt x="47" y="15"/>
                    <a:pt x="47" y="15"/>
                    <a:pt x="47" y="15"/>
                  </a:cubicBezTo>
                  <a:cubicBezTo>
                    <a:pt x="44" y="21"/>
                    <a:pt x="40" y="28"/>
                    <a:pt x="36" y="36"/>
                  </a:cubicBezTo>
                  <a:cubicBezTo>
                    <a:pt x="36" y="36"/>
                    <a:pt x="36" y="36"/>
                    <a:pt x="36" y="36"/>
                  </a:cubicBezTo>
                  <a:cubicBezTo>
                    <a:pt x="28" y="52"/>
                    <a:pt x="20" y="70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7"/>
                    <a:pt x="20" y="77"/>
                    <a:pt x="20" y="77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0" y="78"/>
                    <a:pt x="20" y="78"/>
                    <a:pt x="20" y="78"/>
                  </a:cubicBezTo>
                  <a:cubicBezTo>
                    <a:pt x="23" y="93"/>
                    <a:pt x="27" y="140"/>
                    <a:pt x="27" y="143"/>
                  </a:cubicBezTo>
                  <a:cubicBezTo>
                    <a:pt x="27" y="143"/>
                    <a:pt x="27" y="143"/>
                    <a:pt x="27" y="143"/>
                  </a:cubicBezTo>
                  <a:cubicBezTo>
                    <a:pt x="27" y="143"/>
                    <a:pt x="27" y="143"/>
                    <a:pt x="27" y="143"/>
                  </a:cubicBezTo>
                  <a:cubicBezTo>
                    <a:pt x="27" y="143"/>
                    <a:pt x="27" y="143"/>
                    <a:pt x="27" y="143"/>
                  </a:cubicBezTo>
                  <a:cubicBezTo>
                    <a:pt x="28" y="147"/>
                    <a:pt x="28" y="147"/>
                    <a:pt x="28" y="147"/>
                  </a:cubicBezTo>
                  <a:cubicBezTo>
                    <a:pt x="1" y="152"/>
                    <a:pt x="1" y="152"/>
                    <a:pt x="1" y="152"/>
                  </a:cubicBezTo>
                  <a:cubicBezTo>
                    <a:pt x="1" y="150"/>
                    <a:pt x="1" y="150"/>
                    <a:pt x="1" y="150"/>
                  </a:cubicBezTo>
                  <a:close/>
                  <a:moveTo>
                    <a:pt x="14" y="145"/>
                  </a:move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23" y="144"/>
                    <a:pt x="23" y="144"/>
                    <a:pt x="23" y="144"/>
                  </a:cubicBezTo>
                  <a:cubicBezTo>
                    <a:pt x="14" y="145"/>
                    <a:pt x="14" y="145"/>
                    <a:pt x="14" y="145"/>
                  </a:cubicBezTo>
                  <a:close/>
                  <a:moveTo>
                    <a:pt x="16" y="77"/>
                  </a:moveTo>
                  <a:cubicBezTo>
                    <a:pt x="16" y="78"/>
                    <a:pt x="16" y="78"/>
                    <a:pt x="16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8" y="88"/>
                    <a:pt x="20" y="111"/>
                    <a:pt x="22" y="127"/>
                  </a:cubicBezTo>
                  <a:cubicBezTo>
                    <a:pt x="22" y="127"/>
                    <a:pt x="22" y="127"/>
                    <a:pt x="22" y="127"/>
                  </a:cubicBezTo>
                  <a:cubicBezTo>
                    <a:pt x="20" y="111"/>
                    <a:pt x="18" y="88"/>
                    <a:pt x="16" y="79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6" y="78"/>
                    <a:pt x="16" y="78"/>
                    <a:pt x="16" y="77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6" y="77"/>
                    <a:pt x="16" y="77"/>
                    <a:pt x="16" y="77"/>
                  </a:cubicBezTo>
                  <a:close/>
                  <a:moveTo>
                    <a:pt x="16" y="77"/>
                  </a:moveTo>
                  <a:cubicBezTo>
                    <a:pt x="16" y="77"/>
                    <a:pt x="16" y="77"/>
                    <a:pt x="16" y="77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6" y="77"/>
                    <a:pt x="16" y="77"/>
                    <a:pt x="16" y="77"/>
                  </a:cubicBezTo>
                  <a:close/>
                  <a:moveTo>
                    <a:pt x="32" y="34"/>
                  </a:moveTo>
                  <a:cubicBezTo>
                    <a:pt x="29" y="41"/>
                    <a:pt x="26" y="48"/>
                    <a:pt x="23" y="5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26" y="48"/>
                    <a:pt x="29" y="41"/>
                    <a:pt x="32" y="34"/>
                  </a:cubicBezTo>
                  <a:cubicBezTo>
                    <a:pt x="32" y="34"/>
                    <a:pt x="32" y="34"/>
                    <a:pt x="32" y="34"/>
                  </a:cubicBezTo>
                  <a:cubicBezTo>
                    <a:pt x="35" y="29"/>
                    <a:pt x="38" y="24"/>
                    <a:pt x="40" y="20"/>
                  </a:cubicBezTo>
                  <a:cubicBezTo>
                    <a:pt x="40" y="20"/>
                    <a:pt x="40" y="20"/>
                    <a:pt x="40" y="20"/>
                  </a:cubicBezTo>
                  <a:cubicBezTo>
                    <a:pt x="38" y="24"/>
                    <a:pt x="35" y="29"/>
                    <a:pt x="32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71"/>
            <p:cNvSpPr/>
            <p:nvPr/>
          </p:nvSpPr>
          <p:spPr bwMode="auto">
            <a:xfrm>
              <a:off x="2561" y="2377"/>
              <a:ext cx="232" cy="521"/>
            </a:xfrm>
            <a:custGeom>
              <a:avLst/>
              <a:gdLst>
                <a:gd name="T0" fmla="*/ 44 w 65"/>
                <a:gd name="T1" fmla="*/ 147 h 147"/>
                <a:gd name="T2" fmla="*/ 44 w 65"/>
                <a:gd name="T3" fmla="*/ 145 h 147"/>
                <a:gd name="T4" fmla="*/ 49 w 65"/>
                <a:gd name="T5" fmla="*/ 91 h 147"/>
                <a:gd name="T6" fmla="*/ 49 w 65"/>
                <a:gd name="T7" fmla="*/ 91 h 147"/>
                <a:gd name="T8" fmla="*/ 49 w 65"/>
                <a:gd name="T9" fmla="*/ 90 h 147"/>
                <a:gd name="T10" fmla="*/ 49 w 65"/>
                <a:gd name="T11" fmla="*/ 90 h 147"/>
                <a:gd name="T12" fmla="*/ 25 w 65"/>
                <a:gd name="T13" fmla="*/ 40 h 147"/>
                <a:gd name="T14" fmla="*/ 25 w 65"/>
                <a:gd name="T15" fmla="*/ 40 h 147"/>
                <a:gd name="T16" fmla="*/ 0 w 65"/>
                <a:gd name="T17" fmla="*/ 2 h 147"/>
                <a:gd name="T18" fmla="*/ 0 w 65"/>
                <a:gd name="T19" fmla="*/ 2 h 147"/>
                <a:gd name="T20" fmla="*/ 3 w 65"/>
                <a:gd name="T21" fmla="*/ 0 h 147"/>
                <a:gd name="T22" fmla="*/ 28 w 65"/>
                <a:gd name="T23" fmla="*/ 38 h 147"/>
                <a:gd name="T24" fmla="*/ 28 w 65"/>
                <a:gd name="T25" fmla="*/ 38 h 147"/>
                <a:gd name="T26" fmla="*/ 53 w 65"/>
                <a:gd name="T27" fmla="*/ 90 h 147"/>
                <a:gd name="T28" fmla="*/ 53 w 65"/>
                <a:gd name="T29" fmla="*/ 90 h 147"/>
                <a:gd name="T30" fmla="*/ 53 w 65"/>
                <a:gd name="T31" fmla="*/ 92 h 147"/>
                <a:gd name="T32" fmla="*/ 53 w 65"/>
                <a:gd name="T33" fmla="*/ 92 h 147"/>
                <a:gd name="T34" fmla="*/ 48 w 65"/>
                <a:gd name="T35" fmla="*/ 143 h 147"/>
                <a:gd name="T36" fmla="*/ 48 w 65"/>
                <a:gd name="T37" fmla="*/ 143 h 147"/>
                <a:gd name="T38" fmla="*/ 65 w 65"/>
                <a:gd name="T39" fmla="*/ 143 h 147"/>
                <a:gd name="T40" fmla="*/ 65 w 65"/>
                <a:gd name="T41" fmla="*/ 147 h 147"/>
                <a:gd name="T42" fmla="*/ 44 w 65"/>
                <a:gd name="T43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65" h="147">
                  <a:moveTo>
                    <a:pt x="44" y="147"/>
                  </a:moveTo>
                  <a:cubicBezTo>
                    <a:pt x="44" y="145"/>
                    <a:pt x="44" y="145"/>
                    <a:pt x="44" y="145"/>
                  </a:cubicBezTo>
                  <a:cubicBezTo>
                    <a:pt x="44" y="145"/>
                    <a:pt x="47" y="107"/>
                    <a:pt x="49" y="91"/>
                  </a:cubicBezTo>
                  <a:cubicBezTo>
                    <a:pt x="49" y="91"/>
                    <a:pt x="49" y="91"/>
                    <a:pt x="49" y="91"/>
                  </a:cubicBezTo>
                  <a:cubicBezTo>
                    <a:pt x="49" y="91"/>
                    <a:pt x="49" y="91"/>
                    <a:pt x="49" y="90"/>
                  </a:cubicBezTo>
                  <a:cubicBezTo>
                    <a:pt x="49" y="90"/>
                    <a:pt x="49" y="90"/>
                    <a:pt x="49" y="90"/>
                  </a:cubicBezTo>
                  <a:cubicBezTo>
                    <a:pt x="50" y="83"/>
                    <a:pt x="37" y="60"/>
                    <a:pt x="25" y="4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12" y="20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16" y="18"/>
                    <a:pt x="28" y="38"/>
                  </a:cubicBezTo>
                  <a:cubicBezTo>
                    <a:pt x="28" y="38"/>
                    <a:pt x="28" y="38"/>
                    <a:pt x="28" y="38"/>
                  </a:cubicBezTo>
                  <a:cubicBezTo>
                    <a:pt x="41" y="58"/>
                    <a:pt x="53" y="80"/>
                    <a:pt x="53" y="90"/>
                  </a:cubicBezTo>
                  <a:cubicBezTo>
                    <a:pt x="53" y="90"/>
                    <a:pt x="53" y="90"/>
                    <a:pt x="53" y="90"/>
                  </a:cubicBezTo>
                  <a:cubicBezTo>
                    <a:pt x="53" y="91"/>
                    <a:pt x="53" y="91"/>
                    <a:pt x="53" y="92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1" y="105"/>
                    <a:pt x="49" y="135"/>
                    <a:pt x="48" y="143"/>
                  </a:cubicBezTo>
                  <a:cubicBezTo>
                    <a:pt x="48" y="143"/>
                    <a:pt x="48" y="143"/>
                    <a:pt x="48" y="143"/>
                  </a:cubicBezTo>
                  <a:cubicBezTo>
                    <a:pt x="65" y="143"/>
                    <a:pt x="65" y="143"/>
                    <a:pt x="65" y="143"/>
                  </a:cubicBezTo>
                  <a:cubicBezTo>
                    <a:pt x="65" y="147"/>
                    <a:pt x="65" y="147"/>
                    <a:pt x="65" y="147"/>
                  </a:cubicBezTo>
                  <a:cubicBezTo>
                    <a:pt x="44" y="147"/>
                    <a:pt x="44" y="147"/>
                    <a:pt x="44" y="1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72"/>
            <p:cNvSpPr>
              <a:spLocks noEditPoints="1"/>
            </p:cNvSpPr>
            <p:nvPr/>
          </p:nvSpPr>
          <p:spPr bwMode="auto">
            <a:xfrm>
              <a:off x="2551" y="2366"/>
              <a:ext cx="249" cy="540"/>
            </a:xfrm>
            <a:custGeom>
              <a:avLst/>
              <a:gdLst>
                <a:gd name="T0" fmla="*/ 47 w 70"/>
                <a:gd name="T1" fmla="*/ 150 h 152"/>
                <a:gd name="T2" fmla="*/ 47 w 70"/>
                <a:gd name="T3" fmla="*/ 150 h 152"/>
                <a:gd name="T4" fmla="*/ 45 w 70"/>
                <a:gd name="T5" fmla="*/ 152 h 152"/>
                <a:gd name="T6" fmla="*/ 45 w 70"/>
                <a:gd name="T7" fmla="*/ 148 h 152"/>
                <a:gd name="T8" fmla="*/ 45 w 70"/>
                <a:gd name="T9" fmla="*/ 148 h 152"/>
                <a:gd name="T10" fmla="*/ 45 w 70"/>
                <a:gd name="T11" fmla="*/ 148 h 152"/>
                <a:gd name="T12" fmla="*/ 45 w 70"/>
                <a:gd name="T13" fmla="*/ 148 h 152"/>
                <a:gd name="T14" fmla="*/ 45 w 70"/>
                <a:gd name="T15" fmla="*/ 147 h 152"/>
                <a:gd name="T16" fmla="*/ 45 w 70"/>
                <a:gd name="T17" fmla="*/ 146 h 152"/>
                <a:gd name="T18" fmla="*/ 46 w 70"/>
                <a:gd name="T19" fmla="*/ 142 h 152"/>
                <a:gd name="T20" fmla="*/ 47 w 70"/>
                <a:gd name="T21" fmla="*/ 127 h 152"/>
                <a:gd name="T22" fmla="*/ 50 w 70"/>
                <a:gd name="T23" fmla="*/ 94 h 152"/>
                <a:gd name="T24" fmla="*/ 50 w 70"/>
                <a:gd name="T25" fmla="*/ 93 h 152"/>
                <a:gd name="T26" fmla="*/ 50 w 70"/>
                <a:gd name="T27" fmla="*/ 93 h 152"/>
                <a:gd name="T28" fmla="*/ 26 w 70"/>
                <a:gd name="T29" fmla="*/ 44 h 152"/>
                <a:gd name="T30" fmla="*/ 1 w 70"/>
                <a:gd name="T31" fmla="*/ 7 h 152"/>
                <a:gd name="T32" fmla="*/ 7 w 70"/>
                <a:gd name="T33" fmla="*/ 0 h 152"/>
                <a:gd name="T34" fmla="*/ 8 w 70"/>
                <a:gd name="T35" fmla="*/ 2 h 152"/>
                <a:gd name="T36" fmla="*/ 8 w 70"/>
                <a:gd name="T37" fmla="*/ 2 h 152"/>
                <a:gd name="T38" fmla="*/ 8 w 70"/>
                <a:gd name="T39" fmla="*/ 2 h 152"/>
                <a:gd name="T40" fmla="*/ 8 w 70"/>
                <a:gd name="T41" fmla="*/ 2 h 152"/>
                <a:gd name="T42" fmla="*/ 9 w 70"/>
                <a:gd name="T43" fmla="*/ 3 h 152"/>
                <a:gd name="T44" fmla="*/ 10 w 70"/>
                <a:gd name="T45" fmla="*/ 5 h 152"/>
                <a:gd name="T46" fmla="*/ 16 w 70"/>
                <a:gd name="T47" fmla="*/ 13 h 152"/>
                <a:gd name="T48" fmla="*/ 33 w 70"/>
                <a:gd name="T49" fmla="*/ 40 h 152"/>
                <a:gd name="T50" fmla="*/ 58 w 70"/>
                <a:gd name="T51" fmla="*/ 93 h 152"/>
                <a:gd name="T52" fmla="*/ 58 w 70"/>
                <a:gd name="T53" fmla="*/ 94 h 152"/>
                <a:gd name="T54" fmla="*/ 58 w 70"/>
                <a:gd name="T55" fmla="*/ 95 h 152"/>
                <a:gd name="T56" fmla="*/ 53 w 70"/>
                <a:gd name="T57" fmla="*/ 144 h 152"/>
                <a:gd name="T58" fmla="*/ 70 w 70"/>
                <a:gd name="T59" fmla="*/ 144 h 152"/>
                <a:gd name="T60" fmla="*/ 47 w 70"/>
                <a:gd name="T61" fmla="*/ 152 h 152"/>
                <a:gd name="T62" fmla="*/ 52 w 70"/>
                <a:gd name="T63" fmla="*/ 109 h 152"/>
                <a:gd name="T64" fmla="*/ 52 w 70"/>
                <a:gd name="T65" fmla="*/ 109 h 152"/>
                <a:gd name="T66" fmla="*/ 53 w 70"/>
                <a:gd name="T67" fmla="*/ 108 h 152"/>
                <a:gd name="T68" fmla="*/ 52 w 70"/>
                <a:gd name="T69" fmla="*/ 108 h 152"/>
                <a:gd name="T70" fmla="*/ 53 w 70"/>
                <a:gd name="T71" fmla="*/ 108 h 152"/>
                <a:gd name="T72" fmla="*/ 53 w 70"/>
                <a:gd name="T73" fmla="*/ 108 h 152"/>
                <a:gd name="T74" fmla="*/ 53 w 70"/>
                <a:gd name="T75" fmla="*/ 107 h 152"/>
                <a:gd name="T76" fmla="*/ 53 w 70"/>
                <a:gd name="T77" fmla="*/ 107 h 152"/>
                <a:gd name="T78" fmla="*/ 54 w 70"/>
                <a:gd name="T79" fmla="*/ 95 h 152"/>
                <a:gd name="T80" fmla="*/ 54 w 70"/>
                <a:gd name="T81" fmla="*/ 95 h 152"/>
                <a:gd name="T82" fmla="*/ 53 w 70"/>
                <a:gd name="T83" fmla="*/ 107 h 152"/>
                <a:gd name="T84" fmla="*/ 54 w 70"/>
                <a:gd name="T85" fmla="*/ 93 h 152"/>
                <a:gd name="T86" fmla="*/ 54 w 70"/>
                <a:gd name="T87" fmla="*/ 93 h 152"/>
                <a:gd name="T88" fmla="*/ 54 w 70"/>
                <a:gd name="T89" fmla="*/ 93 h 152"/>
                <a:gd name="T90" fmla="*/ 54 w 70"/>
                <a:gd name="T91" fmla="*/ 90 h 152"/>
                <a:gd name="T92" fmla="*/ 54 w 70"/>
                <a:gd name="T93" fmla="*/ 90 h 152"/>
                <a:gd name="T94" fmla="*/ 43 w 70"/>
                <a:gd name="T95" fmla="*/ 65 h 152"/>
                <a:gd name="T96" fmla="*/ 54 w 70"/>
                <a:gd name="T97" fmla="*/ 90 h 152"/>
                <a:gd name="T98" fmla="*/ 43 w 70"/>
                <a:gd name="T99" fmla="*/ 65 h 152"/>
                <a:gd name="T100" fmla="*/ 43 w 70"/>
                <a:gd name="T101" fmla="*/ 65 h 152"/>
                <a:gd name="T102" fmla="*/ 43 w 70"/>
                <a:gd name="T103" fmla="*/ 65 h 152"/>
                <a:gd name="T104" fmla="*/ 43 w 70"/>
                <a:gd name="T105" fmla="*/ 65 h 152"/>
                <a:gd name="T106" fmla="*/ 43 w 70"/>
                <a:gd name="T107" fmla="*/ 64 h 152"/>
                <a:gd name="T108" fmla="*/ 43 w 70"/>
                <a:gd name="T109" fmla="*/ 64 h 152"/>
                <a:gd name="T110" fmla="*/ 35 w 70"/>
                <a:gd name="T111" fmla="*/ 51 h 152"/>
                <a:gd name="T112" fmla="*/ 35 w 70"/>
                <a:gd name="T113" fmla="*/ 51 h 152"/>
                <a:gd name="T114" fmla="*/ 35 w 70"/>
                <a:gd name="T115" fmla="*/ 51 h 152"/>
                <a:gd name="T116" fmla="*/ 30 w 70"/>
                <a:gd name="T117" fmla="*/ 42 h 152"/>
                <a:gd name="T118" fmla="*/ 24 w 70"/>
                <a:gd name="T119" fmla="*/ 34 h 152"/>
                <a:gd name="T120" fmla="*/ 29 w 70"/>
                <a:gd name="T121" fmla="*/ 4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70" h="152">
                  <a:moveTo>
                    <a:pt x="47" y="152"/>
                  </a:moveTo>
                  <a:cubicBezTo>
                    <a:pt x="47" y="150"/>
                    <a:pt x="47" y="150"/>
                    <a:pt x="47" y="150"/>
                  </a:cubicBezTo>
                  <a:cubicBezTo>
                    <a:pt x="49" y="150"/>
                    <a:pt x="49" y="150"/>
                    <a:pt x="49" y="150"/>
                  </a:cubicBezTo>
                  <a:cubicBezTo>
                    <a:pt x="47" y="150"/>
                    <a:pt x="47" y="150"/>
                    <a:pt x="47" y="150"/>
                  </a:cubicBezTo>
                  <a:cubicBezTo>
                    <a:pt x="47" y="152"/>
                    <a:pt x="47" y="152"/>
                    <a:pt x="47" y="152"/>
                  </a:cubicBezTo>
                  <a:cubicBezTo>
                    <a:pt x="45" y="152"/>
                    <a:pt x="45" y="152"/>
                    <a:pt x="45" y="152"/>
                  </a:cubicBezTo>
                  <a:cubicBezTo>
                    <a:pt x="45" y="150"/>
                    <a:pt x="45" y="150"/>
                    <a:pt x="45" y="150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5" y="148"/>
                    <a:pt x="45" y="148"/>
                    <a:pt x="45" y="148"/>
                  </a:cubicBezTo>
                  <a:cubicBezTo>
                    <a:pt x="45" y="148"/>
                    <a:pt x="45" y="148"/>
                    <a:pt x="45" y="147"/>
                  </a:cubicBezTo>
                  <a:cubicBezTo>
                    <a:pt x="45" y="147"/>
                    <a:pt x="45" y="147"/>
                    <a:pt x="45" y="147"/>
                  </a:cubicBezTo>
                  <a:cubicBezTo>
                    <a:pt x="45" y="147"/>
                    <a:pt x="45" y="147"/>
                    <a:pt x="45" y="146"/>
                  </a:cubicBezTo>
                  <a:cubicBezTo>
                    <a:pt x="45" y="146"/>
                    <a:pt x="45" y="146"/>
                    <a:pt x="45" y="146"/>
                  </a:cubicBezTo>
                  <a:cubicBezTo>
                    <a:pt x="45" y="145"/>
                    <a:pt x="45" y="144"/>
                    <a:pt x="46" y="142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46" y="138"/>
                    <a:pt x="46" y="133"/>
                    <a:pt x="47" y="127"/>
                  </a:cubicBezTo>
                  <a:cubicBezTo>
                    <a:pt x="47" y="127"/>
                    <a:pt x="47" y="127"/>
                    <a:pt x="47" y="127"/>
                  </a:cubicBezTo>
                  <a:cubicBezTo>
                    <a:pt x="48" y="115"/>
                    <a:pt x="49" y="102"/>
                    <a:pt x="50" y="94"/>
                  </a:cubicBezTo>
                  <a:cubicBezTo>
                    <a:pt x="50" y="94"/>
                    <a:pt x="50" y="94"/>
                    <a:pt x="50" y="94"/>
                  </a:cubicBezTo>
                  <a:cubicBezTo>
                    <a:pt x="50" y="94"/>
                    <a:pt x="50" y="94"/>
                    <a:pt x="50" y="93"/>
                  </a:cubicBezTo>
                  <a:cubicBezTo>
                    <a:pt x="50" y="93"/>
                    <a:pt x="50" y="93"/>
                    <a:pt x="50" y="93"/>
                  </a:cubicBezTo>
                  <a:cubicBezTo>
                    <a:pt x="50" y="93"/>
                    <a:pt x="50" y="93"/>
                    <a:pt x="50" y="93"/>
                  </a:cubicBezTo>
                  <a:cubicBezTo>
                    <a:pt x="50" y="93"/>
                    <a:pt x="50" y="93"/>
                    <a:pt x="50" y="93"/>
                  </a:cubicBezTo>
                  <a:cubicBezTo>
                    <a:pt x="51" y="87"/>
                    <a:pt x="38" y="64"/>
                    <a:pt x="26" y="44"/>
                  </a:cubicBezTo>
                  <a:cubicBezTo>
                    <a:pt x="26" y="44"/>
                    <a:pt x="26" y="44"/>
                    <a:pt x="26" y="44"/>
                  </a:cubicBezTo>
                  <a:cubicBezTo>
                    <a:pt x="14" y="24"/>
                    <a:pt x="1" y="7"/>
                    <a:pt x="1" y="7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9" y="3"/>
                  </a:cubicBezTo>
                  <a:cubicBezTo>
                    <a:pt x="9" y="3"/>
                    <a:pt x="9" y="3"/>
                    <a:pt x="9" y="3"/>
                  </a:cubicBezTo>
                  <a:cubicBezTo>
                    <a:pt x="9" y="3"/>
                    <a:pt x="9" y="4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1" y="7"/>
                    <a:pt x="13" y="10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20" y="20"/>
                    <a:pt x="27" y="30"/>
                    <a:pt x="33" y="40"/>
                  </a:cubicBezTo>
                  <a:cubicBezTo>
                    <a:pt x="33" y="40"/>
                    <a:pt x="33" y="40"/>
                    <a:pt x="33" y="40"/>
                  </a:cubicBezTo>
                  <a:cubicBezTo>
                    <a:pt x="45" y="60"/>
                    <a:pt x="58" y="82"/>
                    <a:pt x="58" y="93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58" y="93"/>
                    <a:pt x="58" y="94"/>
                    <a:pt x="58" y="94"/>
                  </a:cubicBezTo>
                  <a:cubicBezTo>
                    <a:pt x="58" y="94"/>
                    <a:pt x="58" y="94"/>
                    <a:pt x="58" y="94"/>
                  </a:cubicBezTo>
                  <a:cubicBezTo>
                    <a:pt x="58" y="94"/>
                    <a:pt x="58" y="95"/>
                    <a:pt x="58" y="95"/>
                  </a:cubicBezTo>
                  <a:cubicBezTo>
                    <a:pt x="58" y="95"/>
                    <a:pt x="58" y="95"/>
                    <a:pt x="58" y="95"/>
                  </a:cubicBezTo>
                  <a:cubicBezTo>
                    <a:pt x="56" y="107"/>
                    <a:pt x="54" y="134"/>
                    <a:pt x="53" y="144"/>
                  </a:cubicBezTo>
                  <a:cubicBezTo>
                    <a:pt x="53" y="144"/>
                    <a:pt x="53" y="144"/>
                    <a:pt x="53" y="144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70" y="152"/>
                    <a:pt x="70" y="152"/>
                    <a:pt x="70" y="152"/>
                  </a:cubicBezTo>
                  <a:cubicBezTo>
                    <a:pt x="47" y="152"/>
                    <a:pt x="47" y="152"/>
                    <a:pt x="47" y="152"/>
                  </a:cubicBezTo>
                  <a:close/>
                  <a:moveTo>
                    <a:pt x="52" y="109"/>
                  </a:moveTo>
                  <a:cubicBezTo>
                    <a:pt x="52" y="109"/>
                    <a:pt x="52" y="109"/>
                    <a:pt x="52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52" y="109"/>
                    <a:pt x="52" y="109"/>
                    <a:pt x="52" y="109"/>
                  </a:cubicBezTo>
                  <a:close/>
                  <a:moveTo>
                    <a:pt x="52" y="108"/>
                  </a:moveTo>
                  <a:cubicBezTo>
                    <a:pt x="52" y="108"/>
                    <a:pt x="52" y="108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2" y="108"/>
                    <a:pt x="52" y="108"/>
                    <a:pt x="52" y="108"/>
                  </a:cubicBezTo>
                  <a:close/>
                  <a:moveTo>
                    <a:pt x="53" y="108"/>
                  </a:moveTo>
                  <a:cubicBezTo>
                    <a:pt x="53" y="108"/>
                    <a:pt x="53" y="108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3" y="108"/>
                    <a:pt x="53" y="108"/>
                    <a:pt x="53" y="108"/>
                  </a:cubicBezTo>
                  <a:close/>
                  <a:moveTo>
                    <a:pt x="53" y="107"/>
                  </a:move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7"/>
                    <a:pt x="53" y="107"/>
                  </a:cubicBezTo>
                  <a:cubicBezTo>
                    <a:pt x="53" y="107"/>
                    <a:pt x="53" y="107"/>
                    <a:pt x="53" y="107"/>
                  </a:cubicBezTo>
                  <a:close/>
                  <a:moveTo>
                    <a:pt x="53" y="107"/>
                  </a:moveTo>
                  <a:cubicBezTo>
                    <a:pt x="53" y="102"/>
                    <a:pt x="54" y="98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5"/>
                    <a:pt x="54" y="95"/>
                    <a:pt x="54" y="95"/>
                  </a:cubicBezTo>
                  <a:cubicBezTo>
                    <a:pt x="54" y="98"/>
                    <a:pt x="53" y="102"/>
                    <a:pt x="53" y="107"/>
                  </a:cubicBezTo>
                  <a:close/>
                  <a:moveTo>
                    <a:pt x="54" y="93"/>
                  </a:moveTo>
                  <a:cubicBezTo>
                    <a:pt x="54" y="93"/>
                    <a:pt x="54" y="93"/>
                    <a:pt x="54" y="93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54" y="93"/>
                    <a:pt x="54" y="93"/>
                    <a:pt x="54" y="93"/>
                  </a:cubicBezTo>
                  <a:cubicBezTo>
                    <a:pt x="54" y="93"/>
                    <a:pt x="54" y="93"/>
                    <a:pt x="54" y="93"/>
                  </a:cubicBezTo>
                  <a:close/>
                  <a:moveTo>
                    <a:pt x="54" y="90"/>
                  </a:moveTo>
                  <a:cubicBezTo>
                    <a:pt x="54" y="90"/>
                    <a:pt x="54" y="90"/>
                    <a:pt x="54" y="90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54" y="90"/>
                    <a:pt x="54" y="90"/>
                    <a:pt x="54" y="90"/>
                  </a:cubicBezTo>
                  <a:close/>
                  <a:moveTo>
                    <a:pt x="54" y="90"/>
                  </a:moveTo>
                  <a:cubicBezTo>
                    <a:pt x="53" y="84"/>
                    <a:pt x="48" y="75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8" y="75"/>
                    <a:pt x="53" y="84"/>
                    <a:pt x="54" y="90"/>
                  </a:cubicBezTo>
                  <a:close/>
                  <a:moveTo>
                    <a:pt x="43" y="65"/>
                  </a:moveTo>
                  <a:cubicBezTo>
                    <a:pt x="43" y="65"/>
                    <a:pt x="43" y="65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lose/>
                  <a:moveTo>
                    <a:pt x="43" y="65"/>
                  </a:moveTo>
                  <a:cubicBezTo>
                    <a:pt x="43" y="65"/>
                    <a:pt x="43" y="65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43" y="65"/>
                    <a:pt x="43" y="65"/>
                    <a:pt x="43" y="65"/>
                  </a:cubicBezTo>
                  <a:close/>
                  <a:moveTo>
                    <a:pt x="43" y="64"/>
                  </a:move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ubicBezTo>
                    <a:pt x="43" y="64"/>
                    <a:pt x="43" y="64"/>
                    <a:pt x="43" y="64"/>
                  </a:cubicBezTo>
                  <a:close/>
                  <a:moveTo>
                    <a:pt x="35" y="51"/>
                  </a:move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lose/>
                  <a:moveTo>
                    <a:pt x="29" y="42"/>
                  </a:moveTo>
                  <a:cubicBezTo>
                    <a:pt x="31" y="45"/>
                    <a:pt x="33" y="48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3" y="48"/>
                    <a:pt x="31" y="45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28" y="39"/>
                    <a:pt x="26" y="37"/>
                    <a:pt x="24" y="34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6" y="37"/>
                    <a:pt x="28" y="39"/>
                    <a:pt x="29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7" name="组合 256"/>
          <p:cNvGrpSpPr/>
          <p:nvPr/>
        </p:nvGrpSpPr>
        <p:grpSpPr>
          <a:xfrm>
            <a:off x="6564930" y="1940518"/>
            <a:ext cx="1080859" cy="2221559"/>
            <a:chOff x="5368925" y="2532063"/>
            <a:chExt cx="947738" cy="2081213"/>
          </a:xfrm>
          <a:solidFill>
            <a:srgbClr val="76AADB"/>
          </a:solidFill>
        </p:grpSpPr>
        <p:sp>
          <p:nvSpPr>
            <p:cNvPr id="79" name="Freeform 77"/>
            <p:cNvSpPr>
              <a:spLocks noEditPoints="1"/>
            </p:cNvSpPr>
            <p:nvPr/>
          </p:nvSpPr>
          <p:spPr bwMode="auto">
            <a:xfrm>
              <a:off x="5570538" y="2673351"/>
              <a:ext cx="539750" cy="654050"/>
            </a:xfrm>
            <a:custGeom>
              <a:avLst/>
              <a:gdLst>
                <a:gd name="T0" fmla="*/ 0 w 102"/>
                <a:gd name="T1" fmla="*/ 62 h 124"/>
                <a:gd name="T2" fmla="*/ 51 w 102"/>
                <a:gd name="T3" fmla="*/ 0 h 124"/>
                <a:gd name="T4" fmla="*/ 51 w 102"/>
                <a:gd name="T5" fmla="*/ 0 h 124"/>
                <a:gd name="T6" fmla="*/ 102 w 102"/>
                <a:gd name="T7" fmla="*/ 62 h 124"/>
                <a:gd name="T8" fmla="*/ 102 w 102"/>
                <a:gd name="T9" fmla="*/ 62 h 124"/>
                <a:gd name="T10" fmla="*/ 51 w 102"/>
                <a:gd name="T11" fmla="*/ 124 h 124"/>
                <a:gd name="T12" fmla="*/ 51 w 102"/>
                <a:gd name="T13" fmla="*/ 124 h 124"/>
                <a:gd name="T14" fmla="*/ 0 w 102"/>
                <a:gd name="T15" fmla="*/ 62 h 124"/>
                <a:gd name="T16" fmla="*/ 3 w 102"/>
                <a:gd name="T17" fmla="*/ 62 h 124"/>
                <a:gd name="T18" fmla="*/ 51 w 102"/>
                <a:gd name="T19" fmla="*/ 121 h 124"/>
                <a:gd name="T20" fmla="*/ 51 w 102"/>
                <a:gd name="T21" fmla="*/ 121 h 124"/>
                <a:gd name="T22" fmla="*/ 99 w 102"/>
                <a:gd name="T23" fmla="*/ 62 h 124"/>
                <a:gd name="T24" fmla="*/ 99 w 102"/>
                <a:gd name="T25" fmla="*/ 62 h 124"/>
                <a:gd name="T26" fmla="*/ 51 w 102"/>
                <a:gd name="T27" fmla="*/ 3 h 124"/>
                <a:gd name="T28" fmla="*/ 51 w 102"/>
                <a:gd name="T29" fmla="*/ 3 h 124"/>
                <a:gd name="T30" fmla="*/ 3 w 102"/>
                <a:gd name="T31" fmla="*/ 62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2" h="124">
                  <a:moveTo>
                    <a:pt x="0" y="62"/>
                  </a:moveTo>
                  <a:cubicBezTo>
                    <a:pt x="0" y="28"/>
                    <a:pt x="22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80" y="0"/>
                    <a:pt x="102" y="28"/>
                    <a:pt x="102" y="62"/>
                  </a:cubicBezTo>
                  <a:cubicBezTo>
                    <a:pt x="102" y="62"/>
                    <a:pt x="102" y="62"/>
                    <a:pt x="102" y="62"/>
                  </a:cubicBezTo>
                  <a:cubicBezTo>
                    <a:pt x="102" y="96"/>
                    <a:pt x="80" y="124"/>
                    <a:pt x="51" y="124"/>
                  </a:cubicBezTo>
                  <a:cubicBezTo>
                    <a:pt x="51" y="124"/>
                    <a:pt x="51" y="124"/>
                    <a:pt x="51" y="124"/>
                  </a:cubicBezTo>
                  <a:cubicBezTo>
                    <a:pt x="22" y="124"/>
                    <a:pt x="0" y="96"/>
                    <a:pt x="0" y="62"/>
                  </a:cubicBezTo>
                  <a:close/>
                  <a:moveTo>
                    <a:pt x="3" y="62"/>
                  </a:moveTo>
                  <a:cubicBezTo>
                    <a:pt x="3" y="95"/>
                    <a:pt x="25" y="121"/>
                    <a:pt x="51" y="121"/>
                  </a:cubicBezTo>
                  <a:cubicBezTo>
                    <a:pt x="51" y="121"/>
                    <a:pt x="51" y="121"/>
                    <a:pt x="51" y="121"/>
                  </a:cubicBezTo>
                  <a:cubicBezTo>
                    <a:pt x="77" y="121"/>
                    <a:pt x="99" y="95"/>
                    <a:pt x="99" y="62"/>
                  </a:cubicBezTo>
                  <a:cubicBezTo>
                    <a:pt x="99" y="62"/>
                    <a:pt x="99" y="62"/>
                    <a:pt x="99" y="62"/>
                  </a:cubicBezTo>
                  <a:cubicBezTo>
                    <a:pt x="99" y="29"/>
                    <a:pt x="77" y="3"/>
                    <a:pt x="51" y="3"/>
                  </a:cubicBezTo>
                  <a:cubicBezTo>
                    <a:pt x="51" y="3"/>
                    <a:pt x="51" y="3"/>
                    <a:pt x="51" y="3"/>
                  </a:cubicBezTo>
                  <a:cubicBezTo>
                    <a:pt x="25" y="3"/>
                    <a:pt x="3" y="29"/>
                    <a:pt x="3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78"/>
            <p:cNvSpPr>
              <a:spLocks noEditPoints="1"/>
            </p:cNvSpPr>
            <p:nvPr/>
          </p:nvSpPr>
          <p:spPr bwMode="auto">
            <a:xfrm>
              <a:off x="5559425" y="2663826"/>
              <a:ext cx="561975" cy="674688"/>
            </a:xfrm>
            <a:custGeom>
              <a:avLst/>
              <a:gdLst>
                <a:gd name="T0" fmla="*/ 0 w 106"/>
                <a:gd name="T1" fmla="*/ 64 h 128"/>
                <a:gd name="T2" fmla="*/ 2 w 106"/>
                <a:gd name="T3" fmla="*/ 64 h 128"/>
                <a:gd name="T4" fmla="*/ 0 w 106"/>
                <a:gd name="T5" fmla="*/ 64 h 128"/>
                <a:gd name="T6" fmla="*/ 53 w 106"/>
                <a:gd name="T7" fmla="*/ 0 h 128"/>
                <a:gd name="T8" fmla="*/ 53 w 106"/>
                <a:gd name="T9" fmla="*/ 0 h 128"/>
                <a:gd name="T10" fmla="*/ 106 w 106"/>
                <a:gd name="T11" fmla="*/ 64 h 128"/>
                <a:gd name="T12" fmla="*/ 106 w 106"/>
                <a:gd name="T13" fmla="*/ 64 h 128"/>
                <a:gd name="T14" fmla="*/ 53 w 106"/>
                <a:gd name="T15" fmla="*/ 128 h 128"/>
                <a:gd name="T16" fmla="*/ 53 w 106"/>
                <a:gd name="T17" fmla="*/ 128 h 128"/>
                <a:gd name="T18" fmla="*/ 0 w 106"/>
                <a:gd name="T19" fmla="*/ 64 h 128"/>
                <a:gd name="T20" fmla="*/ 53 w 106"/>
                <a:gd name="T21" fmla="*/ 121 h 128"/>
                <a:gd name="T22" fmla="*/ 99 w 106"/>
                <a:gd name="T23" fmla="*/ 64 h 128"/>
                <a:gd name="T24" fmla="*/ 99 w 106"/>
                <a:gd name="T25" fmla="*/ 64 h 128"/>
                <a:gd name="T26" fmla="*/ 53 w 106"/>
                <a:gd name="T27" fmla="*/ 7 h 128"/>
                <a:gd name="T28" fmla="*/ 53 w 106"/>
                <a:gd name="T29" fmla="*/ 7 h 128"/>
                <a:gd name="T30" fmla="*/ 7 w 106"/>
                <a:gd name="T31" fmla="*/ 64 h 128"/>
                <a:gd name="T32" fmla="*/ 7 w 106"/>
                <a:gd name="T33" fmla="*/ 64 h 128"/>
                <a:gd name="T34" fmla="*/ 53 w 106"/>
                <a:gd name="T35" fmla="*/ 121 h 128"/>
                <a:gd name="T36" fmla="*/ 5 w 106"/>
                <a:gd name="T37" fmla="*/ 64 h 128"/>
                <a:gd name="T38" fmla="*/ 4 w 106"/>
                <a:gd name="T39" fmla="*/ 64 h 128"/>
                <a:gd name="T40" fmla="*/ 4 w 106"/>
                <a:gd name="T41" fmla="*/ 64 h 128"/>
                <a:gd name="T42" fmla="*/ 4 w 106"/>
                <a:gd name="T43" fmla="*/ 64 h 128"/>
                <a:gd name="T44" fmla="*/ 4 w 106"/>
                <a:gd name="T45" fmla="*/ 64 h 128"/>
                <a:gd name="T46" fmla="*/ 4 w 106"/>
                <a:gd name="T47" fmla="*/ 64 h 128"/>
                <a:gd name="T48" fmla="*/ 5 w 106"/>
                <a:gd name="T49" fmla="*/ 6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6" h="128">
                  <a:moveTo>
                    <a:pt x="0" y="64"/>
                  </a:moveTo>
                  <a:cubicBezTo>
                    <a:pt x="2" y="64"/>
                    <a:pt x="2" y="64"/>
                    <a:pt x="2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29"/>
                    <a:pt x="2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83" y="0"/>
                    <a:pt x="106" y="29"/>
                    <a:pt x="106" y="64"/>
                  </a:cubicBezTo>
                  <a:cubicBezTo>
                    <a:pt x="106" y="64"/>
                    <a:pt x="106" y="64"/>
                    <a:pt x="106" y="64"/>
                  </a:cubicBezTo>
                  <a:cubicBezTo>
                    <a:pt x="106" y="99"/>
                    <a:pt x="83" y="128"/>
                    <a:pt x="53" y="128"/>
                  </a:cubicBezTo>
                  <a:cubicBezTo>
                    <a:pt x="53" y="128"/>
                    <a:pt x="53" y="128"/>
                    <a:pt x="53" y="128"/>
                  </a:cubicBezTo>
                  <a:cubicBezTo>
                    <a:pt x="23" y="128"/>
                    <a:pt x="0" y="99"/>
                    <a:pt x="0" y="64"/>
                  </a:cubicBezTo>
                  <a:close/>
                  <a:moveTo>
                    <a:pt x="53" y="121"/>
                  </a:moveTo>
                  <a:cubicBezTo>
                    <a:pt x="78" y="121"/>
                    <a:pt x="99" y="96"/>
                    <a:pt x="99" y="64"/>
                  </a:cubicBezTo>
                  <a:cubicBezTo>
                    <a:pt x="99" y="64"/>
                    <a:pt x="99" y="64"/>
                    <a:pt x="99" y="64"/>
                  </a:cubicBezTo>
                  <a:cubicBezTo>
                    <a:pt x="99" y="32"/>
                    <a:pt x="78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28" y="7"/>
                    <a:pt x="7" y="32"/>
                    <a:pt x="7" y="64"/>
                  </a:cubicBezTo>
                  <a:cubicBezTo>
                    <a:pt x="7" y="64"/>
                    <a:pt x="7" y="64"/>
                    <a:pt x="7" y="64"/>
                  </a:cubicBezTo>
                  <a:cubicBezTo>
                    <a:pt x="7" y="96"/>
                    <a:pt x="28" y="121"/>
                    <a:pt x="53" y="121"/>
                  </a:cubicBezTo>
                  <a:close/>
                  <a:moveTo>
                    <a:pt x="5" y="64"/>
                  </a:moveTo>
                  <a:cubicBezTo>
                    <a:pt x="4" y="64"/>
                    <a:pt x="4" y="64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5" y="64"/>
                    <a:pt x="5" y="64"/>
                    <a:pt x="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79"/>
            <p:cNvSpPr/>
            <p:nvPr/>
          </p:nvSpPr>
          <p:spPr bwMode="auto">
            <a:xfrm>
              <a:off x="5788025" y="2852738"/>
              <a:ext cx="41275" cy="15875"/>
            </a:xfrm>
            <a:custGeom>
              <a:avLst/>
              <a:gdLst>
                <a:gd name="T0" fmla="*/ 2 w 8"/>
                <a:gd name="T1" fmla="*/ 3 h 3"/>
                <a:gd name="T2" fmla="*/ 0 w 8"/>
                <a:gd name="T3" fmla="*/ 2 h 3"/>
                <a:gd name="T4" fmla="*/ 0 w 8"/>
                <a:gd name="T5" fmla="*/ 2 h 3"/>
                <a:gd name="T6" fmla="*/ 2 w 8"/>
                <a:gd name="T7" fmla="*/ 0 h 3"/>
                <a:gd name="T8" fmla="*/ 2 w 8"/>
                <a:gd name="T9" fmla="*/ 0 h 3"/>
                <a:gd name="T10" fmla="*/ 7 w 8"/>
                <a:gd name="T11" fmla="*/ 0 h 3"/>
                <a:gd name="T12" fmla="*/ 8 w 8"/>
                <a:gd name="T13" fmla="*/ 2 h 3"/>
                <a:gd name="T14" fmla="*/ 8 w 8"/>
                <a:gd name="T15" fmla="*/ 2 h 3"/>
                <a:gd name="T16" fmla="*/ 7 w 8"/>
                <a:gd name="T17" fmla="*/ 3 h 3"/>
                <a:gd name="T18" fmla="*/ 7 w 8"/>
                <a:gd name="T19" fmla="*/ 3 h 3"/>
                <a:gd name="T20" fmla="*/ 2 w 8"/>
                <a:gd name="T2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3">
                  <a:moveTo>
                    <a:pt x="2" y="3"/>
                  </a:moveTo>
                  <a:cubicBezTo>
                    <a:pt x="1" y="3"/>
                    <a:pt x="0" y="3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8" y="0"/>
                    <a:pt x="8" y="1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3"/>
                    <a:pt x="8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2" y="3"/>
                    <a:pt x="2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80"/>
            <p:cNvSpPr/>
            <p:nvPr/>
          </p:nvSpPr>
          <p:spPr bwMode="auto">
            <a:xfrm>
              <a:off x="5776913" y="2843213"/>
              <a:ext cx="63500" cy="36513"/>
            </a:xfrm>
            <a:custGeom>
              <a:avLst/>
              <a:gdLst>
                <a:gd name="T0" fmla="*/ 4 w 12"/>
                <a:gd name="T1" fmla="*/ 7 h 7"/>
                <a:gd name="T2" fmla="*/ 4 w 12"/>
                <a:gd name="T3" fmla="*/ 5 h 7"/>
                <a:gd name="T4" fmla="*/ 4 w 12"/>
                <a:gd name="T5" fmla="*/ 4 h 7"/>
                <a:gd name="T6" fmla="*/ 4 w 12"/>
                <a:gd name="T7" fmla="*/ 4 h 7"/>
                <a:gd name="T8" fmla="*/ 4 w 12"/>
                <a:gd name="T9" fmla="*/ 3 h 7"/>
                <a:gd name="T10" fmla="*/ 4 w 12"/>
                <a:gd name="T11" fmla="*/ 5 h 7"/>
                <a:gd name="T12" fmla="*/ 4 w 12"/>
                <a:gd name="T13" fmla="*/ 7 h 7"/>
                <a:gd name="T14" fmla="*/ 0 w 12"/>
                <a:gd name="T15" fmla="*/ 4 h 7"/>
                <a:gd name="T16" fmla="*/ 0 w 12"/>
                <a:gd name="T17" fmla="*/ 4 h 7"/>
                <a:gd name="T18" fmla="*/ 4 w 12"/>
                <a:gd name="T19" fmla="*/ 0 h 7"/>
                <a:gd name="T20" fmla="*/ 4 w 12"/>
                <a:gd name="T21" fmla="*/ 0 h 7"/>
                <a:gd name="T22" fmla="*/ 9 w 12"/>
                <a:gd name="T23" fmla="*/ 0 h 7"/>
                <a:gd name="T24" fmla="*/ 12 w 12"/>
                <a:gd name="T25" fmla="*/ 4 h 7"/>
                <a:gd name="T26" fmla="*/ 12 w 12"/>
                <a:gd name="T27" fmla="*/ 4 h 7"/>
                <a:gd name="T28" fmla="*/ 9 w 12"/>
                <a:gd name="T29" fmla="*/ 7 h 7"/>
                <a:gd name="T30" fmla="*/ 9 w 12"/>
                <a:gd name="T31" fmla="*/ 7 h 7"/>
                <a:gd name="T32" fmla="*/ 4 w 12"/>
                <a:gd name="T33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" h="7">
                  <a:moveTo>
                    <a:pt x="4" y="7"/>
                  </a:moveTo>
                  <a:cubicBezTo>
                    <a:pt x="4" y="5"/>
                    <a:pt x="4" y="5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7"/>
                    <a:pt x="0" y="6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2" y="2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6"/>
                    <a:pt x="11" y="7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4" y="7"/>
                    <a:pt x="4" y="7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81"/>
            <p:cNvSpPr/>
            <p:nvPr/>
          </p:nvSpPr>
          <p:spPr bwMode="auto">
            <a:xfrm>
              <a:off x="5978525" y="2832101"/>
              <a:ext cx="36513" cy="15875"/>
            </a:xfrm>
            <a:custGeom>
              <a:avLst/>
              <a:gdLst>
                <a:gd name="T0" fmla="*/ 1 w 7"/>
                <a:gd name="T1" fmla="*/ 3 h 3"/>
                <a:gd name="T2" fmla="*/ 0 w 7"/>
                <a:gd name="T3" fmla="*/ 1 h 3"/>
                <a:gd name="T4" fmla="*/ 0 w 7"/>
                <a:gd name="T5" fmla="*/ 1 h 3"/>
                <a:gd name="T6" fmla="*/ 1 w 7"/>
                <a:gd name="T7" fmla="*/ 0 h 3"/>
                <a:gd name="T8" fmla="*/ 1 w 7"/>
                <a:gd name="T9" fmla="*/ 0 h 3"/>
                <a:gd name="T10" fmla="*/ 5 w 7"/>
                <a:gd name="T11" fmla="*/ 0 h 3"/>
                <a:gd name="T12" fmla="*/ 7 w 7"/>
                <a:gd name="T13" fmla="*/ 1 h 3"/>
                <a:gd name="T14" fmla="*/ 7 w 7"/>
                <a:gd name="T15" fmla="*/ 1 h 3"/>
                <a:gd name="T16" fmla="*/ 5 w 7"/>
                <a:gd name="T17" fmla="*/ 3 h 3"/>
                <a:gd name="T18" fmla="*/ 5 w 7"/>
                <a:gd name="T19" fmla="*/ 3 h 3"/>
                <a:gd name="T20" fmla="*/ 1 w 7"/>
                <a:gd name="T2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3">
                  <a:moveTo>
                    <a:pt x="1" y="3"/>
                  </a:moveTo>
                  <a:cubicBezTo>
                    <a:pt x="1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6" y="0"/>
                    <a:pt x="7" y="0"/>
                    <a:pt x="7" y="1"/>
                  </a:cubicBezTo>
                  <a:cubicBezTo>
                    <a:pt x="7" y="1"/>
                    <a:pt x="7" y="1"/>
                    <a:pt x="7" y="1"/>
                  </a:cubicBezTo>
                  <a:cubicBezTo>
                    <a:pt x="7" y="2"/>
                    <a:pt x="6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1" y="3"/>
                    <a:pt x="1" y="3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Freeform 82"/>
            <p:cNvSpPr>
              <a:spLocks noEditPoints="1"/>
            </p:cNvSpPr>
            <p:nvPr/>
          </p:nvSpPr>
          <p:spPr bwMode="auto">
            <a:xfrm>
              <a:off x="5967413" y="2820988"/>
              <a:ext cx="58738" cy="38100"/>
            </a:xfrm>
            <a:custGeom>
              <a:avLst/>
              <a:gdLst>
                <a:gd name="T0" fmla="*/ 3 w 11"/>
                <a:gd name="T1" fmla="*/ 7 h 7"/>
                <a:gd name="T2" fmla="*/ 3 w 11"/>
                <a:gd name="T3" fmla="*/ 5 h 7"/>
                <a:gd name="T4" fmla="*/ 3 w 11"/>
                <a:gd name="T5" fmla="*/ 4 h 7"/>
                <a:gd name="T6" fmla="*/ 3 w 11"/>
                <a:gd name="T7" fmla="*/ 5 h 7"/>
                <a:gd name="T8" fmla="*/ 3 w 11"/>
                <a:gd name="T9" fmla="*/ 7 h 7"/>
                <a:gd name="T10" fmla="*/ 0 w 11"/>
                <a:gd name="T11" fmla="*/ 3 h 7"/>
                <a:gd name="T12" fmla="*/ 0 w 11"/>
                <a:gd name="T13" fmla="*/ 3 h 7"/>
                <a:gd name="T14" fmla="*/ 3 w 11"/>
                <a:gd name="T15" fmla="*/ 0 h 7"/>
                <a:gd name="T16" fmla="*/ 3 w 11"/>
                <a:gd name="T17" fmla="*/ 0 h 7"/>
                <a:gd name="T18" fmla="*/ 7 w 11"/>
                <a:gd name="T19" fmla="*/ 0 h 7"/>
                <a:gd name="T20" fmla="*/ 11 w 11"/>
                <a:gd name="T21" fmla="*/ 3 h 7"/>
                <a:gd name="T22" fmla="*/ 11 w 11"/>
                <a:gd name="T23" fmla="*/ 3 h 7"/>
                <a:gd name="T24" fmla="*/ 7 w 11"/>
                <a:gd name="T25" fmla="*/ 7 h 7"/>
                <a:gd name="T26" fmla="*/ 7 w 11"/>
                <a:gd name="T27" fmla="*/ 7 h 7"/>
                <a:gd name="T28" fmla="*/ 3 w 11"/>
                <a:gd name="T29" fmla="*/ 7 h 7"/>
                <a:gd name="T30" fmla="*/ 3 w 11"/>
                <a:gd name="T31" fmla="*/ 3 h 7"/>
                <a:gd name="T32" fmla="*/ 3 w 11"/>
                <a:gd name="T33" fmla="*/ 3 h 7"/>
                <a:gd name="T34" fmla="*/ 3 w 11"/>
                <a:gd name="T35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7">
                  <a:moveTo>
                    <a:pt x="3" y="7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1" y="7"/>
                    <a:pt x="0" y="5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11" y="1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5"/>
                    <a:pt x="9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3" y="7"/>
                    <a:pt x="3" y="7"/>
                    <a:pt x="3" y="7"/>
                  </a:cubicBezTo>
                  <a:close/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Freeform 83"/>
            <p:cNvSpPr/>
            <p:nvPr/>
          </p:nvSpPr>
          <p:spPr bwMode="auto">
            <a:xfrm>
              <a:off x="5813425" y="2584451"/>
              <a:ext cx="127000" cy="100013"/>
            </a:xfrm>
            <a:custGeom>
              <a:avLst/>
              <a:gdLst>
                <a:gd name="T0" fmla="*/ 1 w 24"/>
                <a:gd name="T1" fmla="*/ 18 h 19"/>
                <a:gd name="T2" fmla="*/ 1 w 24"/>
                <a:gd name="T3" fmla="*/ 16 h 19"/>
                <a:gd name="T4" fmla="*/ 1 w 24"/>
                <a:gd name="T5" fmla="*/ 16 h 19"/>
                <a:gd name="T6" fmla="*/ 22 w 24"/>
                <a:gd name="T7" fmla="*/ 1 h 19"/>
                <a:gd name="T8" fmla="*/ 24 w 24"/>
                <a:gd name="T9" fmla="*/ 1 h 19"/>
                <a:gd name="T10" fmla="*/ 24 w 24"/>
                <a:gd name="T11" fmla="*/ 1 h 19"/>
                <a:gd name="T12" fmla="*/ 23 w 24"/>
                <a:gd name="T13" fmla="*/ 3 h 19"/>
                <a:gd name="T14" fmla="*/ 23 w 24"/>
                <a:gd name="T15" fmla="*/ 3 h 19"/>
                <a:gd name="T16" fmla="*/ 3 w 24"/>
                <a:gd name="T17" fmla="*/ 18 h 19"/>
                <a:gd name="T18" fmla="*/ 2 w 24"/>
                <a:gd name="T19" fmla="*/ 19 h 19"/>
                <a:gd name="T20" fmla="*/ 2 w 24"/>
                <a:gd name="T21" fmla="*/ 19 h 19"/>
                <a:gd name="T22" fmla="*/ 1 w 24"/>
                <a:gd name="T23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4" h="19">
                  <a:moveTo>
                    <a:pt x="1" y="18"/>
                  </a:moveTo>
                  <a:cubicBezTo>
                    <a:pt x="0" y="17"/>
                    <a:pt x="0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0"/>
                    <a:pt x="23" y="1"/>
                    <a:pt x="24" y="1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4" y="2"/>
                    <a:pt x="24" y="3"/>
                    <a:pt x="23" y="3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1" y="18"/>
                    <a:pt x="1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Freeform 84"/>
            <p:cNvSpPr>
              <a:spLocks noEditPoints="1"/>
            </p:cNvSpPr>
            <p:nvPr/>
          </p:nvSpPr>
          <p:spPr bwMode="auto">
            <a:xfrm>
              <a:off x="5803900" y="2579688"/>
              <a:ext cx="147638" cy="115888"/>
            </a:xfrm>
            <a:custGeom>
              <a:avLst/>
              <a:gdLst>
                <a:gd name="T0" fmla="*/ 4 w 28"/>
                <a:gd name="T1" fmla="*/ 22 h 22"/>
                <a:gd name="T2" fmla="*/ 1 w 28"/>
                <a:gd name="T3" fmla="*/ 20 h 22"/>
                <a:gd name="T4" fmla="*/ 1 w 28"/>
                <a:gd name="T5" fmla="*/ 20 h 22"/>
                <a:gd name="T6" fmla="*/ 3 w 28"/>
                <a:gd name="T7" fmla="*/ 19 h 22"/>
                <a:gd name="T8" fmla="*/ 4 w 28"/>
                <a:gd name="T9" fmla="*/ 18 h 22"/>
                <a:gd name="T10" fmla="*/ 3 w 28"/>
                <a:gd name="T11" fmla="*/ 19 h 22"/>
                <a:gd name="T12" fmla="*/ 1 w 28"/>
                <a:gd name="T13" fmla="*/ 20 h 22"/>
                <a:gd name="T14" fmla="*/ 0 w 28"/>
                <a:gd name="T15" fmla="*/ 18 h 22"/>
                <a:gd name="T16" fmla="*/ 0 w 28"/>
                <a:gd name="T17" fmla="*/ 18 h 22"/>
                <a:gd name="T18" fmla="*/ 2 w 28"/>
                <a:gd name="T19" fmla="*/ 15 h 22"/>
                <a:gd name="T20" fmla="*/ 2 w 28"/>
                <a:gd name="T21" fmla="*/ 15 h 22"/>
                <a:gd name="T22" fmla="*/ 23 w 28"/>
                <a:gd name="T23" fmla="*/ 0 h 22"/>
                <a:gd name="T24" fmla="*/ 25 w 28"/>
                <a:gd name="T25" fmla="*/ 0 h 22"/>
                <a:gd name="T26" fmla="*/ 25 w 28"/>
                <a:gd name="T27" fmla="*/ 0 h 22"/>
                <a:gd name="T28" fmla="*/ 27 w 28"/>
                <a:gd name="T29" fmla="*/ 1 h 22"/>
                <a:gd name="T30" fmla="*/ 27 w 28"/>
                <a:gd name="T31" fmla="*/ 1 h 22"/>
                <a:gd name="T32" fmla="*/ 28 w 28"/>
                <a:gd name="T33" fmla="*/ 3 h 22"/>
                <a:gd name="T34" fmla="*/ 28 w 28"/>
                <a:gd name="T35" fmla="*/ 3 h 22"/>
                <a:gd name="T36" fmla="*/ 27 w 28"/>
                <a:gd name="T37" fmla="*/ 6 h 22"/>
                <a:gd name="T38" fmla="*/ 27 w 28"/>
                <a:gd name="T39" fmla="*/ 6 h 22"/>
                <a:gd name="T40" fmla="*/ 6 w 28"/>
                <a:gd name="T41" fmla="*/ 21 h 22"/>
                <a:gd name="T42" fmla="*/ 4 w 28"/>
                <a:gd name="T43" fmla="*/ 22 h 22"/>
                <a:gd name="T44" fmla="*/ 4 w 28"/>
                <a:gd name="T45" fmla="*/ 22 h 22"/>
                <a:gd name="T46" fmla="*/ 4 w 28"/>
                <a:gd name="T47" fmla="*/ 22 h 22"/>
                <a:gd name="T48" fmla="*/ 4 w 28"/>
                <a:gd name="T49" fmla="*/ 18 h 22"/>
                <a:gd name="T50" fmla="*/ 4 w 28"/>
                <a:gd name="T51" fmla="*/ 18 h 22"/>
                <a:gd name="T52" fmla="*/ 4 w 28"/>
                <a:gd name="T53" fmla="*/ 1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" h="22">
                  <a:moveTo>
                    <a:pt x="4" y="22"/>
                  </a:moveTo>
                  <a:cubicBezTo>
                    <a:pt x="3" y="22"/>
                    <a:pt x="2" y="21"/>
                    <a:pt x="1" y="20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4" y="18"/>
                    <a:pt x="4" y="18"/>
                    <a:pt x="4" y="18"/>
                  </a:cubicBezTo>
                  <a:cubicBezTo>
                    <a:pt x="3" y="19"/>
                    <a:pt x="3" y="19"/>
                    <a:pt x="3" y="19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0" y="20"/>
                    <a:pt x="0" y="19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7"/>
                    <a:pt x="1" y="16"/>
                    <a:pt x="2" y="15"/>
                  </a:cubicBezTo>
                  <a:cubicBezTo>
                    <a:pt x="2" y="15"/>
                    <a:pt x="2" y="15"/>
                    <a:pt x="2" y="15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3" y="0"/>
                    <a:pt x="24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0"/>
                    <a:pt x="27" y="1"/>
                  </a:cubicBezTo>
                  <a:cubicBezTo>
                    <a:pt x="27" y="1"/>
                    <a:pt x="27" y="1"/>
                    <a:pt x="27" y="1"/>
                  </a:cubicBezTo>
                  <a:cubicBezTo>
                    <a:pt x="28" y="2"/>
                    <a:pt x="28" y="3"/>
                    <a:pt x="28" y="3"/>
                  </a:cubicBezTo>
                  <a:cubicBezTo>
                    <a:pt x="28" y="3"/>
                    <a:pt x="28" y="3"/>
                    <a:pt x="28" y="3"/>
                  </a:cubicBezTo>
                  <a:cubicBezTo>
                    <a:pt x="28" y="4"/>
                    <a:pt x="28" y="5"/>
                    <a:pt x="27" y="6"/>
                  </a:cubicBezTo>
                  <a:cubicBezTo>
                    <a:pt x="27" y="6"/>
                    <a:pt x="27" y="6"/>
                    <a:pt x="27" y="6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1"/>
                    <a:pt x="5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lose/>
                  <a:moveTo>
                    <a:pt x="4" y="18"/>
                  </a:moveTo>
                  <a:cubicBezTo>
                    <a:pt x="4" y="18"/>
                    <a:pt x="4" y="18"/>
                    <a:pt x="4" y="18"/>
                  </a:cubicBezTo>
                  <a:cubicBezTo>
                    <a:pt x="4" y="18"/>
                    <a:pt x="4" y="18"/>
                    <a:pt x="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5"/>
            <p:cNvSpPr/>
            <p:nvPr/>
          </p:nvSpPr>
          <p:spPr bwMode="auto">
            <a:xfrm>
              <a:off x="5845175" y="2616201"/>
              <a:ext cx="95250" cy="68263"/>
            </a:xfrm>
            <a:custGeom>
              <a:avLst/>
              <a:gdLst>
                <a:gd name="T0" fmla="*/ 0 w 18"/>
                <a:gd name="T1" fmla="*/ 12 h 13"/>
                <a:gd name="T2" fmla="*/ 1 w 18"/>
                <a:gd name="T3" fmla="*/ 10 h 13"/>
                <a:gd name="T4" fmla="*/ 1 w 18"/>
                <a:gd name="T5" fmla="*/ 10 h 13"/>
                <a:gd name="T6" fmla="*/ 16 w 18"/>
                <a:gd name="T7" fmla="*/ 1 h 13"/>
                <a:gd name="T8" fmla="*/ 18 w 18"/>
                <a:gd name="T9" fmla="*/ 1 h 13"/>
                <a:gd name="T10" fmla="*/ 18 w 18"/>
                <a:gd name="T11" fmla="*/ 1 h 13"/>
                <a:gd name="T12" fmla="*/ 17 w 18"/>
                <a:gd name="T13" fmla="*/ 3 h 13"/>
                <a:gd name="T14" fmla="*/ 17 w 18"/>
                <a:gd name="T15" fmla="*/ 3 h 13"/>
                <a:gd name="T16" fmla="*/ 2 w 18"/>
                <a:gd name="T17" fmla="*/ 12 h 13"/>
                <a:gd name="T18" fmla="*/ 2 w 18"/>
                <a:gd name="T19" fmla="*/ 13 h 13"/>
                <a:gd name="T20" fmla="*/ 2 w 18"/>
                <a:gd name="T21" fmla="*/ 13 h 13"/>
                <a:gd name="T22" fmla="*/ 0 w 18"/>
                <a:gd name="T23" fmla="*/ 1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" h="13">
                  <a:moveTo>
                    <a:pt x="0" y="12"/>
                  </a:moveTo>
                  <a:cubicBezTo>
                    <a:pt x="0" y="11"/>
                    <a:pt x="0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0"/>
                    <a:pt x="17" y="1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8" y="2"/>
                    <a:pt x="18" y="3"/>
                    <a:pt x="17" y="3"/>
                  </a:cubicBezTo>
                  <a:cubicBezTo>
                    <a:pt x="17" y="3"/>
                    <a:pt x="17" y="3"/>
                    <a:pt x="17" y="3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3"/>
                    <a:pt x="1" y="12"/>
                    <a:pt x="0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6"/>
            <p:cNvSpPr/>
            <p:nvPr/>
          </p:nvSpPr>
          <p:spPr bwMode="auto">
            <a:xfrm>
              <a:off x="5835650" y="2611438"/>
              <a:ext cx="115888" cy="84138"/>
            </a:xfrm>
            <a:custGeom>
              <a:avLst/>
              <a:gdLst>
                <a:gd name="T0" fmla="*/ 4 w 22"/>
                <a:gd name="T1" fmla="*/ 16 h 16"/>
                <a:gd name="T2" fmla="*/ 1 w 22"/>
                <a:gd name="T3" fmla="*/ 14 h 16"/>
                <a:gd name="T4" fmla="*/ 1 w 22"/>
                <a:gd name="T5" fmla="*/ 14 h 16"/>
                <a:gd name="T6" fmla="*/ 2 w 22"/>
                <a:gd name="T7" fmla="*/ 13 h 16"/>
                <a:gd name="T8" fmla="*/ 1 w 22"/>
                <a:gd name="T9" fmla="*/ 14 h 16"/>
                <a:gd name="T10" fmla="*/ 0 w 22"/>
                <a:gd name="T11" fmla="*/ 12 h 16"/>
                <a:gd name="T12" fmla="*/ 0 w 22"/>
                <a:gd name="T13" fmla="*/ 12 h 16"/>
                <a:gd name="T14" fmla="*/ 2 w 22"/>
                <a:gd name="T15" fmla="*/ 9 h 16"/>
                <a:gd name="T16" fmla="*/ 2 w 22"/>
                <a:gd name="T17" fmla="*/ 9 h 16"/>
                <a:gd name="T18" fmla="*/ 17 w 22"/>
                <a:gd name="T19" fmla="*/ 0 h 16"/>
                <a:gd name="T20" fmla="*/ 19 w 22"/>
                <a:gd name="T21" fmla="*/ 0 h 16"/>
                <a:gd name="T22" fmla="*/ 19 w 22"/>
                <a:gd name="T23" fmla="*/ 0 h 16"/>
                <a:gd name="T24" fmla="*/ 22 w 22"/>
                <a:gd name="T25" fmla="*/ 1 h 16"/>
                <a:gd name="T26" fmla="*/ 22 w 22"/>
                <a:gd name="T27" fmla="*/ 1 h 16"/>
                <a:gd name="T28" fmla="*/ 22 w 22"/>
                <a:gd name="T29" fmla="*/ 3 h 16"/>
                <a:gd name="T30" fmla="*/ 22 w 22"/>
                <a:gd name="T31" fmla="*/ 3 h 16"/>
                <a:gd name="T32" fmla="*/ 20 w 22"/>
                <a:gd name="T33" fmla="*/ 6 h 16"/>
                <a:gd name="T34" fmla="*/ 20 w 22"/>
                <a:gd name="T35" fmla="*/ 6 h 16"/>
                <a:gd name="T36" fmla="*/ 6 w 22"/>
                <a:gd name="T37" fmla="*/ 15 h 16"/>
                <a:gd name="T38" fmla="*/ 4 w 22"/>
                <a:gd name="T39" fmla="*/ 16 h 16"/>
                <a:gd name="T40" fmla="*/ 4 w 22"/>
                <a:gd name="T41" fmla="*/ 16 h 16"/>
                <a:gd name="T42" fmla="*/ 4 w 22"/>
                <a:gd name="T4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" h="16">
                  <a:moveTo>
                    <a:pt x="4" y="16"/>
                  </a:moveTo>
                  <a:cubicBezTo>
                    <a:pt x="3" y="16"/>
                    <a:pt x="1" y="15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0" y="13"/>
                    <a:pt x="0" y="13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1" y="10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8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0"/>
                    <a:pt x="21" y="0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2" y="2"/>
                    <a:pt x="22" y="2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4"/>
                    <a:pt x="21" y="5"/>
                    <a:pt x="20" y="6"/>
                  </a:cubicBezTo>
                  <a:cubicBezTo>
                    <a:pt x="20" y="6"/>
                    <a:pt x="20" y="6"/>
                    <a:pt x="20" y="6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5" y="15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4" y="16"/>
                    <a:pt x="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9" name="Freeform 87"/>
            <p:cNvSpPr/>
            <p:nvPr/>
          </p:nvSpPr>
          <p:spPr bwMode="auto">
            <a:xfrm>
              <a:off x="5883275" y="2643188"/>
              <a:ext cx="73025" cy="41275"/>
            </a:xfrm>
            <a:custGeom>
              <a:avLst/>
              <a:gdLst>
                <a:gd name="T0" fmla="*/ 1 w 14"/>
                <a:gd name="T1" fmla="*/ 7 h 8"/>
                <a:gd name="T2" fmla="*/ 2 w 14"/>
                <a:gd name="T3" fmla="*/ 5 h 8"/>
                <a:gd name="T4" fmla="*/ 2 w 14"/>
                <a:gd name="T5" fmla="*/ 5 h 8"/>
                <a:gd name="T6" fmla="*/ 12 w 14"/>
                <a:gd name="T7" fmla="*/ 0 h 8"/>
                <a:gd name="T8" fmla="*/ 14 w 14"/>
                <a:gd name="T9" fmla="*/ 1 h 8"/>
                <a:gd name="T10" fmla="*/ 14 w 14"/>
                <a:gd name="T11" fmla="*/ 1 h 8"/>
                <a:gd name="T12" fmla="*/ 13 w 14"/>
                <a:gd name="T13" fmla="*/ 3 h 8"/>
                <a:gd name="T14" fmla="*/ 13 w 14"/>
                <a:gd name="T15" fmla="*/ 3 h 8"/>
                <a:gd name="T16" fmla="*/ 3 w 14"/>
                <a:gd name="T17" fmla="*/ 8 h 8"/>
                <a:gd name="T18" fmla="*/ 2 w 14"/>
                <a:gd name="T19" fmla="*/ 8 h 8"/>
                <a:gd name="T20" fmla="*/ 2 w 14"/>
                <a:gd name="T21" fmla="*/ 8 h 8"/>
                <a:gd name="T22" fmla="*/ 1 w 14"/>
                <a:gd name="T23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8">
                  <a:moveTo>
                    <a:pt x="1" y="7"/>
                  </a:moveTo>
                  <a:cubicBezTo>
                    <a:pt x="0" y="6"/>
                    <a:pt x="1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2"/>
                    <a:pt x="14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1" y="7"/>
                    <a:pt x="1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88"/>
            <p:cNvSpPr/>
            <p:nvPr/>
          </p:nvSpPr>
          <p:spPr bwMode="auto">
            <a:xfrm>
              <a:off x="5876925" y="2632076"/>
              <a:ext cx="90488" cy="63500"/>
            </a:xfrm>
            <a:custGeom>
              <a:avLst/>
              <a:gdLst>
                <a:gd name="T0" fmla="*/ 0 w 17"/>
                <a:gd name="T1" fmla="*/ 10 h 12"/>
                <a:gd name="T2" fmla="*/ 2 w 17"/>
                <a:gd name="T3" fmla="*/ 9 h 12"/>
                <a:gd name="T4" fmla="*/ 0 w 17"/>
                <a:gd name="T5" fmla="*/ 10 h 12"/>
                <a:gd name="T6" fmla="*/ 0 w 17"/>
                <a:gd name="T7" fmla="*/ 8 h 12"/>
                <a:gd name="T8" fmla="*/ 0 w 17"/>
                <a:gd name="T9" fmla="*/ 8 h 12"/>
                <a:gd name="T10" fmla="*/ 2 w 17"/>
                <a:gd name="T11" fmla="*/ 5 h 12"/>
                <a:gd name="T12" fmla="*/ 2 w 17"/>
                <a:gd name="T13" fmla="*/ 5 h 12"/>
                <a:gd name="T14" fmla="*/ 12 w 17"/>
                <a:gd name="T15" fmla="*/ 0 h 12"/>
                <a:gd name="T16" fmla="*/ 13 w 17"/>
                <a:gd name="T17" fmla="*/ 0 h 12"/>
                <a:gd name="T18" fmla="*/ 13 w 17"/>
                <a:gd name="T19" fmla="*/ 0 h 12"/>
                <a:gd name="T20" fmla="*/ 17 w 17"/>
                <a:gd name="T21" fmla="*/ 2 h 12"/>
                <a:gd name="T22" fmla="*/ 17 w 17"/>
                <a:gd name="T23" fmla="*/ 2 h 12"/>
                <a:gd name="T24" fmla="*/ 17 w 17"/>
                <a:gd name="T25" fmla="*/ 4 h 12"/>
                <a:gd name="T26" fmla="*/ 17 w 17"/>
                <a:gd name="T27" fmla="*/ 4 h 12"/>
                <a:gd name="T28" fmla="*/ 15 w 17"/>
                <a:gd name="T29" fmla="*/ 7 h 12"/>
                <a:gd name="T30" fmla="*/ 15 w 17"/>
                <a:gd name="T31" fmla="*/ 7 h 12"/>
                <a:gd name="T32" fmla="*/ 5 w 17"/>
                <a:gd name="T33" fmla="*/ 11 h 12"/>
                <a:gd name="T34" fmla="*/ 3 w 17"/>
                <a:gd name="T35" fmla="*/ 12 h 12"/>
                <a:gd name="T36" fmla="*/ 3 w 17"/>
                <a:gd name="T37" fmla="*/ 12 h 12"/>
                <a:gd name="T38" fmla="*/ 0 w 17"/>
                <a:gd name="T39" fmla="*/ 1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7" h="12">
                  <a:moveTo>
                    <a:pt x="0" y="10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9"/>
                    <a:pt x="0" y="9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7"/>
                    <a:pt x="0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6" y="1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3"/>
                    <a:pt x="17" y="3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6" y="6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2"/>
                    <a:pt x="4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2"/>
                    <a:pt x="1" y="11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9"/>
            <p:cNvSpPr/>
            <p:nvPr/>
          </p:nvSpPr>
          <p:spPr bwMode="auto">
            <a:xfrm>
              <a:off x="5765800" y="3016251"/>
              <a:ext cx="285750" cy="142875"/>
            </a:xfrm>
            <a:custGeom>
              <a:avLst/>
              <a:gdLst>
                <a:gd name="T0" fmla="*/ 0 w 54"/>
                <a:gd name="T1" fmla="*/ 15 h 27"/>
                <a:gd name="T2" fmla="*/ 0 w 54"/>
                <a:gd name="T3" fmla="*/ 15 h 27"/>
                <a:gd name="T4" fmla="*/ 1 w 54"/>
                <a:gd name="T5" fmla="*/ 13 h 27"/>
                <a:gd name="T6" fmla="*/ 1 w 54"/>
                <a:gd name="T7" fmla="*/ 13 h 27"/>
                <a:gd name="T8" fmla="*/ 3 w 54"/>
                <a:gd name="T9" fmla="*/ 14 h 27"/>
                <a:gd name="T10" fmla="*/ 3 w 54"/>
                <a:gd name="T11" fmla="*/ 14 h 27"/>
                <a:gd name="T12" fmla="*/ 4 w 54"/>
                <a:gd name="T13" fmla="*/ 15 h 27"/>
                <a:gd name="T14" fmla="*/ 4 w 54"/>
                <a:gd name="T15" fmla="*/ 15 h 27"/>
                <a:gd name="T16" fmla="*/ 7 w 54"/>
                <a:gd name="T17" fmla="*/ 18 h 27"/>
                <a:gd name="T18" fmla="*/ 7 w 54"/>
                <a:gd name="T19" fmla="*/ 18 h 27"/>
                <a:gd name="T20" fmla="*/ 22 w 54"/>
                <a:gd name="T21" fmla="*/ 23 h 27"/>
                <a:gd name="T22" fmla="*/ 22 w 54"/>
                <a:gd name="T23" fmla="*/ 23 h 27"/>
                <a:gd name="T24" fmla="*/ 24 w 54"/>
                <a:gd name="T25" fmla="*/ 23 h 27"/>
                <a:gd name="T26" fmla="*/ 24 w 54"/>
                <a:gd name="T27" fmla="*/ 23 h 27"/>
                <a:gd name="T28" fmla="*/ 50 w 54"/>
                <a:gd name="T29" fmla="*/ 12 h 27"/>
                <a:gd name="T30" fmla="*/ 50 w 54"/>
                <a:gd name="T31" fmla="*/ 12 h 27"/>
                <a:gd name="T32" fmla="*/ 51 w 54"/>
                <a:gd name="T33" fmla="*/ 5 h 27"/>
                <a:gd name="T34" fmla="*/ 51 w 54"/>
                <a:gd name="T35" fmla="*/ 5 h 27"/>
                <a:gd name="T36" fmla="*/ 51 w 54"/>
                <a:gd name="T37" fmla="*/ 2 h 27"/>
                <a:gd name="T38" fmla="*/ 51 w 54"/>
                <a:gd name="T39" fmla="*/ 2 h 27"/>
                <a:gd name="T40" fmla="*/ 52 w 54"/>
                <a:gd name="T41" fmla="*/ 0 h 27"/>
                <a:gd name="T42" fmla="*/ 52 w 54"/>
                <a:gd name="T43" fmla="*/ 0 h 27"/>
                <a:gd name="T44" fmla="*/ 54 w 54"/>
                <a:gd name="T45" fmla="*/ 2 h 27"/>
                <a:gd name="T46" fmla="*/ 54 w 54"/>
                <a:gd name="T47" fmla="*/ 2 h 27"/>
                <a:gd name="T48" fmla="*/ 54 w 54"/>
                <a:gd name="T49" fmla="*/ 5 h 27"/>
                <a:gd name="T50" fmla="*/ 54 w 54"/>
                <a:gd name="T51" fmla="*/ 5 h 27"/>
                <a:gd name="T52" fmla="*/ 52 w 54"/>
                <a:gd name="T53" fmla="*/ 14 h 27"/>
                <a:gd name="T54" fmla="*/ 52 w 54"/>
                <a:gd name="T55" fmla="*/ 14 h 27"/>
                <a:gd name="T56" fmla="*/ 24 w 54"/>
                <a:gd name="T57" fmla="*/ 26 h 27"/>
                <a:gd name="T58" fmla="*/ 24 w 54"/>
                <a:gd name="T59" fmla="*/ 26 h 27"/>
                <a:gd name="T60" fmla="*/ 22 w 54"/>
                <a:gd name="T61" fmla="*/ 27 h 27"/>
                <a:gd name="T62" fmla="*/ 22 w 54"/>
                <a:gd name="T63" fmla="*/ 27 h 27"/>
                <a:gd name="T64" fmla="*/ 0 w 54"/>
                <a:gd name="T65" fmla="*/ 1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54" h="27"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2" y="13"/>
                    <a:pt x="3" y="14"/>
                  </a:cubicBezTo>
                  <a:cubicBezTo>
                    <a:pt x="3" y="14"/>
                    <a:pt x="3" y="14"/>
                    <a:pt x="3" y="14"/>
                  </a:cubicBezTo>
                  <a:cubicBezTo>
                    <a:pt x="3" y="14"/>
                    <a:pt x="3" y="14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5" y="16"/>
                    <a:pt x="6" y="17"/>
                    <a:pt x="7" y="18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10" y="21"/>
                    <a:pt x="15" y="23"/>
                    <a:pt x="22" y="23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23" y="23"/>
                    <a:pt x="23" y="23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39" y="22"/>
                    <a:pt x="48" y="15"/>
                    <a:pt x="50" y="12"/>
                  </a:cubicBezTo>
                  <a:cubicBezTo>
                    <a:pt x="50" y="12"/>
                    <a:pt x="50" y="12"/>
                    <a:pt x="50" y="12"/>
                  </a:cubicBezTo>
                  <a:cubicBezTo>
                    <a:pt x="51" y="10"/>
                    <a:pt x="51" y="7"/>
                    <a:pt x="51" y="5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3"/>
                    <a:pt x="51" y="2"/>
                    <a:pt x="51" y="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1" y="1"/>
                    <a:pt x="51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4" y="1"/>
                    <a:pt x="54" y="2"/>
                  </a:cubicBezTo>
                  <a:cubicBezTo>
                    <a:pt x="54" y="2"/>
                    <a:pt x="54" y="2"/>
                    <a:pt x="54" y="2"/>
                  </a:cubicBezTo>
                  <a:cubicBezTo>
                    <a:pt x="54" y="2"/>
                    <a:pt x="54" y="3"/>
                    <a:pt x="54" y="5"/>
                  </a:cubicBezTo>
                  <a:cubicBezTo>
                    <a:pt x="54" y="5"/>
                    <a:pt x="54" y="5"/>
                    <a:pt x="54" y="5"/>
                  </a:cubicBezTo>
                  <a:cubicBezTo>
                    <a:pt x="54" y="7"/>
                    <a:pt x="54" y="11"/>
                    <a:pt x="52" y="14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49" y="18"/>
                    <a:pt x="40" y="25"/>
                    <a:pt x="24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3" y="26"/>
                    <a:pt x="23" y="27"/>
                    <a:pt x="22" y="27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7" y="26"/>
                    <a:pt x="0" y="15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0"/>
            <p:cNvSpPr>
              <a:spLocks noEditPoints="1"/>
            </p:cNvSpPr>
            <p:nvPr/>
          </p:nvSpPr>
          <p:spPr bwMode="auto">
            <a:xfrm>
              <a:off x="5756275" y="3006726"/>
              <a:ext cx="306388" cy="161925"/>
            </a:xfrm>
            <a:custGeom>
              <a:avLst/>
              <a:gdLst>
                <a:gd name="T0" fmla="*/ 4 w 58"/>
                <a:gd name="T1" fmla="*/ 23 h 31"/>
                <a:gd name="T2" fmla="*/ 4 w 58"/>
                <a:gd name="T3" fmla="*/ 24 h 31"/>
                <a:gd name="T4" fmla="*/ 0 w 58"/>
                <a:gd name="T5" fmla="*/ 18 h 31"/>
                <a:gd name="T6" fmla="*/ 0 w 58"/>
                <a:gd name="T7" fmla="*/ 16 h 31"/>
                <a:gd name="T8" fmla="*/ 0 w 58"/>
                <a:gd name="T9" fmla="*/ 16 h 31"/>
                <a:gd name="T10" fmla="*/ 0 w 58"/>
                <a:gd name="T11" fmla="*/ 15 h 31"/>
                <a:gd name="T12" fmla="*/ 0 w 58"/>
                <a:gd name="T13" fmla="*/ 15 h 31"/>
                <a:gd name="T14" fmla="*/ 0 w 58"/>
                <a:gd name="T15" fmla="*/ 10 h 31"/>
                <a:gd name="T16" fmla="*/ 2 w 58"/>
                <a:gd name="T17" fmla="*/ 13 h 31"/>
                <a:gd name="T18" fmla="*/ 3 w 58"/>
                <a:gd name="T19" fmla="*/ 13 h 31"/>
                <a:gd name="T20" fmla="*/ 3 w 58"/>
                <a:gd name="T21" fmla="*/ 13 h 31"/>
                <a:gd name="T22" fmla="*/ 6 w 58"/>
                <a:gd name="T23" fmla="*/ 14 h 31"/>
                <a:gd name="T24" fmla="*/ 6 w 58"/>
                <a:gd name="T25" fmla="*/ 14 h 31"/>
                <a:gd name="T26" fmla="*/ 6 w 58"/>
                <a:gd name="T27" fmla="*/ 14 h 31"/>
                <a:gd name="T28" fmla="*/ 6 w 58"/>
                <a:gd name="T29" fmla="*/ 14 h 31"/>
                <a:gd name="T30" fmla="*/ 6 w 58"/>
                <a:gd name="T31" fmla="*/ 14 h 31"/>
                <a:gd name="T32" fmla="*/ 6 w 58"/>
                <a:gd name="T33" fmla="*/ 14 h 31"/>
                <a:gd name="T34" fmla="*/ 6 w 58"/>
                <a:gd name="T35" fmla="*/ 14 h 31"/>
                <a:gd name="T36" fmla="*/ 6 w 58"/>
                <a:gd name="T37" fmla="*/ 15 h 31"/>
                <a:gd name="T38" fmla="*/ 6 w 58"/>
                <a:gd name="T39" fmla="*/ 15 h 31"/>
                <a:gd name="T40" fmla="*/ 7 w 58"/>
                <a:gd name="T41" fmla="*/ 15 h 31"/>
                <a:gd name="T42" fmla="*/ 7 w 58"/>
                <a:gd name="T43" fmla="*/ 15 h 31"/>
                <a:gd name="T44" fmla="*/ 7 w 58"/>
                <a:gd name="T45" fmla="*/ 16 h 31"/>
                <a:gd name="T46" fmla="*/ 7 w 58"/>
                <a:gd name="T47" fmla="*/ 16 h 31"/>
                <a:gd name="T48" fmla="*/ 11 w 58"/>
                <a:gd name="T49" fmla="*/ 19 h 31"/>
                <a:gd name="T50" fmla="*/ 11 w 58"/>
                <a:gd name="T51" fmla="*/ 19 h 31"/>
                <a:gd name="T52" fmla="*/ 24 w 58"/>
                <a:gd name="T53" fmla="*/ 23 h 31"/>
                <a:gd name="T54" fmla="*/ 24 w 58"/>
                <a:gd name="T55" fmla="*/ 23 h 31"/>
                <a:gd name="T56" fmla="*/ 26 w 58"/>
                <a:gd name="T57" fmla="*/ 23 h 31"/>
                <a:gd name="T58" fmla="*/ 26 w 58"/>
                <a:gd name="T59" fmla="*/ 23 h 31"/>
                <a:gd name="T60" fmla="*/ 50 w 58"/>
                <a:gd name="T61" fmla="*/ 13 h 31"/>
                <a:gd name="T62" fmla="*/ 50 w 58"/>
                <a:gd name="T63" fmla="*/ 13 h 31"/>
                <a:gd name="T64" fmla="*/ 51 w 58"/>
                <a:gd name="T65" fmla="*/ 7 h 31"/>
                <a:gd name="T66" fmla="*/ 51 w 58"/>
                <a:gd name="T67" fmla="*/ 7 h 31"/>
                <a:gd name="T68" fmla="*/ 51 w 58"/>
                <a:gd name="T69" fmla="*/ 7 h 31"/>
                <a:gd name="T70" fmla="*/ 51 w 58"/>
                <a:gd name="T71" fmla="*/ 7 h 31"/>
                <a:gd name="T72" fmla="*/ 51 w 58"/>
                <a:gd name="T73" fmla="*/ 4 h 31"/>
                <a:gd name="T74" fmla="*/ 51 w 58"/>
                <a:gd name="T75" fmla="*/ 4 h 31"/>
                <a:gd name="T76" fmla="*/ 51 w 58"/>
                <a:gd name="T77" fmla="*/ 4 h 31"/>
                <a:gd name="T78" fmla="*/ 51 w 58"/>
                <a:gd name="T79" fmla="*/ 4 h 31"/>
                <a:gd name="T80" fmla="*/ 54 w 58"/>
                <a:gd name="T81" fmla="*/ 0 h 31"/>
                <a:gd name="T82" fmla="*/ 54 w 58"/>
                <a:gd name="T83" fmla="*/ 0 h 31"/>
                <a:gd name="T84" fmla="*/ 54 w 58"/>
                <a:gd name="T85" fmla="*/ 0 h 31"/>
                <a:gd name="T86" fmla="*/ 54 w 58"/>
                <a:gd name="T87" fmla="*/ 0 h 31"/>
                <a:gd name="T88" fmla="*/ 58 w 58"/>
                <a:gd name="T89" fmla="*/ 4 h 31"/>
                <a:gd name="T90" fmla="*/ 58 w 58"/>
                <a:gd name="T91" fmla="*/ 4 h 31"/>
                <a:gd name="T92" fmla="*/ 58 w 58"/>
                <a:gd name="T93" fmla="*/ 4 h 31"/>
                <a:gd name="T94" fmla="*/ 58 w 58"/>
                <a:gd name="T95" fmla="*/ 4 h 31"/>
                <a:gd name="T96" fmla="*/ 58 w 58"/>
                <a:gd name="T97" fmla="*/ 4 h 31"/>
                <a:gd name="T98" fmla="*/ 58 w 58"/>
                <a:gd name="T99" fmla="*/ 7 h 31"/>
                <a:gd name="T100" fmla="*/ 58 w 58"/>
                <a:gd name="T101" fmla="*/ 7 h 31"/>
                <a:gd name="T102" fmla="*/ 56 w 58"/>
                <a:gd name="T103" fmla="*/ 17 h 31"/>
                <a:gd name="T104" fmla="*/ 56 w 58"/>
                <a:gd name="T105" fmla="*/ 17 h 31"/>
                <a:gd name="T106" fmla="*/ 26 w 58"/>
                <a:gd name="T107" fmla="*/ 30 h 31"/>
                <a:gd name="T108" fmla="*/ 26 w 58"/>
                <a:gd name="T109" fmla="*/ 30 h 31"/>
                <a:gd name="T110" fmla="*/ 24 w 58"/>
                <a:gd name="T111" fmla="*/ 31 h 31"/>
                <a:gd name="T112" fmla="*/ 24 w 58"/>
                <a:gd name="T113" fmla="*/ 31 h 31"/>
                <a:gd name="T114" fmla="*/ 4 w 58"/>
                <a:gd name="T115" fmla="*/ 23 h 31"/>
                <a:gd name="T116" fmla="*/ 0 w 58"/>
                <a:gd name="T117" fmla="*/ 18 h 31"/>
                <a:gd name="T118" fmla="*/ 2 w 58"/>
                <a:gd name="T119" fmla="*/ 17 h 31"/>
                <a:gd name="T120" fmla="*/ 0 w 58"/>
                <a:gd name="T121" fmla="*/ 18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8" h="31">
                  <a:moveTo>
                    <a:pt x="4" y="23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7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13"/>
                    <a:pt x="2" y="13"/>
                    <a:pt x="2" y="13"/>
                  </a:cubicBezTo>
                  <a:cubicBezTo>
                    <a:pt x="2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5" y="13"/>
                    <a:pt x="6" y="13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5"/>
                    <a:pt x="7" y="15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7" y="15"/>
                    <a:pt x="7" y="15"/>
                    <a:pt x="7" y="16"/>
                  </a:cubicBezTo>
                  <a:cubicBezTo>
                    <a:pt x="7" y="16"/>
                    <a:pt x="7" y="16"/>
                    <a:pt x="7" y="16"/>
                  </a:cubicBezTo>
                  <a:cubicBezTo>
                    <a:pt x="8" y="17"/>
                    <a:pt x="9" y="18"/>
                    <a:pt x="11" y="19"/>
                  </a:cubicBezTo>
                  <a:cubicBezTo>
                    <a:pt x="11" y="19"/>
                    <a:pt x="11" y="19"/>
                    <a:pt x="11" y="19"/>
                  </a:cubicBezTo>
                  <a:cubicBezTo>
                    <a:pt x="13" y="21"/>
                    <a:pt x="18" y="23"/>
                    <a:pt x="24" y="23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25" y="23"/>
                    <a:pt x="25" y="23"/>
                    <a:pt x="26" y="2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40" y="22"/>
                    <a:pt x="48" y="15"/>
                    <a:pt x="50" y="13"/>
                  </a:cubicBezTo>
                  <a:cubicBezTo>
                    <a:pt x="50" y="13"/>
                    <a:pt x="50" y="13"/>
                    <a:pt x="50" y="13"/>
                  </a:cubicBezTo>
                  <a:cubicBezTo>
                    <a:pt x="50" y="12"/>
                    <a:pt x="51" y="9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1" y="5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2"/>
                    <a:pt x="52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56" y="0"/>
                    <a:pt x="58" y="2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8" y="5"/>
                    <a:pt x="58" y="6"/>
                    <a:pt x="58" y="7"/>
                  </a:cubicBezTo>
                  <a:cubicBezTo>
                    <a:pt x="58" y="7"/>
                    <a:pt x="58" y="7"/>
                    <a:pt x="58" y="7"/>
                  </a:cubicBezTo>
                  <a:cubicBezTo>
                    <a:pt x="58" y="9"/>
                    <a:pt x="58" y="13"/>
                    <a:pt x="56" y="17"/>
                  </a:cubicBezTo>
                  <a:cubicBezTo>
                    <a:pt x="56" y="17"/>
                    <a:pt x="56" y="17"/>
                    <a:pt x="56" y="17"/>
                  </a:cubicBezTo>
                  <a:cubicBezTo>
                    <a:pt x="53" y="21"/>
                    <a:pt x="43" y="29"/>
                    <a:pt x="26" y="30"/>
                  </a:cubicBezTo>
                  <a:cubicBezTo>
                    <a:pt x="26" y="30"/>
                    <a:pt x="26" y="30"/>
                    <a:pt x="26" y="30"/>
                  </a:cubicBezTo>
                  <a:cubicBezTo>
                    <a:pt x="26" y="30"/>
                    <a:pt x="25" y="31"/>
                    <a:pt x="24" y="31"/>
                  </a:cubicBezTo>
                  <a:cubicBezTo>
                    <a:pt x="24" y="31"/>
                    <a:pt x="24" y="31"/>
                    <a:pt x="24" y="31"/>
                  </a:cubicBezTo>
                  <a:cubicBezTo>
                    <a:pt x="14" y="30"/>
                    <a:pt x="8" y="26"/>
                    <a:pt x="4" y="23"/>
                  </a:cubicBezTo>
                  <a:close/>
                  <a:moveTo>
                    <a:pt x="0" y="18"/>
                  </a:moveTo>
                  <a:cubicBezTo>
                    <a:pt x="2" y="17"/>
                    <a:pt x="2" y="17"/>
                    <a:pt x="2" y="17"/>
                  </a:cubicBezTo>
                  <a:cubicBezTo>
                    <a:pt x="0" y="18"/>
                    <a:pt x="0" y="18"/>
                    <a:pt x="0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91"/>
            <p:cNvSpPr/>
            <p:nvPr/>
          </p:nvSpPr>
          <p:spPr bwMode="auto">
            <a:xfrm>
              <a:off x="5765800" y="3100388"/>
              <a:ext cx="238125" cy="168275"/>
            </a:xfrm>
            <a:custGeom>
              <a:avLst/>
              <a:gdLst>
                <a:gd name="T0" fmla="*/ 4 w 45"/>
                <a:gd name="T1" fmla="*/ 16 h 32"/>
                <a:gd name="T2" fmla="*/ 0 w 45"/>
                <a:gd name="T3" fmla="*/ 2 h 32"/>
                <a:gd name="T4" fmla="*/ 0 w 45"/>
                <a:gd name="T5" fmla="*/ 2 h 32"/>
                <a:gd name="T6" fmla="*/ 0 w 45"/>
                <a:gd name="T7" fmla="*/ 2 h 32"/>
                <a:gd name="T8" fmla="*/ 1 w 45"/>
                <a:gd name="T9" fmla="*/ 0 h 32"/>
                <a:gd name="T10" fmla="*/ 1 w 45"/>
                <a:gd name="T11" fmla="*/ 0 h 32"/>
                <a:gd name="T12" fmla="*/ 3 w 45"/>
                <a:gd name="T13" fmla="*/ 1 h 32"/>
                <a:gd name="T14" fmla="*/ 3 w 45"/>
                <a:gd name="T15" fmla="*/ 1 h 32"/>
                <a:gd name="T16" fmla="*/ 7 w 45"/>
                <a:gd name="T17" fmla="*/ 15 h 32"/>
                <a:gd name="T18" fmla="*/ 7 w 45"/>
                <a:gd name="T19" fmla="*/ 15 h 32"/>
                <a:gd name="T20" fmla="*/ 16 w 45"/>
                <a:gd name="T21" fmla="*/ 29 h 32"/>
                <a:gd name="T22" fmla="*/ 16 w 45"/>
                <a:gd name="T23" fmla="*/ 29 h 32"/>
                <a:gd name="T24" fmla="*/ 17 w 45"/>
                <a:gd name="T25" fmla="*/ 29 h 32"/>
                <a:gd name="T26" fmla="*/ 17 w 45"/>
                <a:gd name="T27" fmla="*/ 29 h 32"/>
                <a:gd name="T28" fmla="*/ 17 w 45"/>
                <a:gd name="T29" fmla="*/ 29 h 32"/>
                <a:gd name="T30" fmla="*/ 17 w 45"/>
                <a:gd name="T31" fmla="*/ 29 h 32"/>
                <a:gd name="T32" fmla="*/ 28 w 45"/>
                <a:gd name="T33" fmla="*/ 26 h 32"/>
                <a:gd name="T34" fmla="*/ 28 w 45"/>
                <a:gd name="T35" fmla="*/ 26 h 32"/>
                <a:gd name="T36" fmla="*/ 33 w 45"/>
                <a:gd name="T37" fmla="*/ 22 h 32"/>
                <a:gd name="T38" fmla="*/ 33 w 45"/>
                <a:gd name="T39" fmla="*/ 22 h 32"/>
                <a:gd name="T40" fmla="*/ 38 w 45"/>
                <a:gd name="T41" fmla="*/ 11 h 32"/>
                <a:gd name="T42" fmla="*/ 38 w 45"/>
                <a:gd name="T43" fmla="*/ 11 h 32"/>
                <a:gd name="T44" fmla="*/ 42 w 45"/>
                <a:gd name="T45" fmla="*/ 2 h 32"/>
                <a:gd name="T46" fmla="*/ 42 w 45"/>
                <a:gd name="T47" fmla="*/ 2 h 32"/>
                <a:gd name="T48" fmla="*/ 44 w 45"/>
                <a:gd name="T49" fmla="*/ 2 h 32"/>
                <a:gd name="T50" fmla="*/ 44 w 45"/>
                <a:gd name="T51" fmla="*/ 2 h 32"/>
                <a:gd name="T52" fmla="*/ 45 w 45"/>
                <a:gd name="T53" fmla="*/ 4 h 32"/>
                <a:gd name="T54" fmla="*/ 45 w 45"/>
                <a:gd name="T55" fmla="*/ 4 h 32"/>
                <a:gd name="T56" fmla="*/ 40 w 45"/>
                <a:gd name="T57" fmla="*/ 12 h 32"/>
                <a:gd name="T58" fmla="*/ 40 w 45"/>
                <a:gd name="T59" fmla="*/ 12 h 32"/>
                <a:gd name="T60" fmla="*/ 36 w 45"/>
                <a:gd name="T61" fmla="*/ 22 h 32"/>
                <a:gd name="T62" fmla="*/ 36 w 45"/>
                <a:gd name="T63" fmla="*/ 22 h 32"/>
                <a:gd name="T64" fmla="*/ 30 w 45"/>
                <a:gd name="T65" fmla="*/ 28 h 32"/>
                <a:gd name="T66" fmla="*/ 30 w 45"/>
                <a:gd name="T67" fmla="*/ 28 h 32"/>
                <a:gd name="T68" fmla="*/ 17 w 45"/>
                <a:gd name="T69" fmla="*/ 32 h 32"/>
                <a:gd name="T70" fmla="*/ 17 w 45"/>
                <a:gd name="T71" fmla="*/ 32 h 32"/>
                <a:gd name="T72" fmla="*/ 16 w 45"/>
                <a:gd name="T73" fmla="*/ 32 h 32"/>
                <a:gd name="T74" fmla="*/ 16 w 45"/>
                <a:gd name="T75" fmla="*/ 32 h 32"/>
                <a:gd name="T76" fmla="*/ 4 w 45"/>
                <a:gd name="T77" fmla="*/ 16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5" h="32">
                  <a:moveTo>
                    <a:pt x="4" y="16"/>
                  </a:moveTo>
                  <a:cubicBezTo>
                    <a:pt x="1" y="9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4" y="8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9" y="22"/>
                    <a:pt x="13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17" y="29"/>
                    <a:pt x="17" y="29"/>
                    <a:pt x="17" y="29"/>
                  </a:cubicBezTo>
                  <a:cubicBezTo>
                    <a:pt x="21" y="28"/>
                    <a:pt x="25" y="27"/>
                    <a:pt x="28" y="26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31" y="24"/>
                    <a:pt x="33" y="22"/>
                    <a:pt x="33" y="22"/>
                  </a:cubicBezTo>
                  <a:cubicBezTo>
                    <a:pt x="33" y="22"/>
                    <a:pt x="33" y="22"/>
                    <a:pt x="33" y="22"/>
                  </a:cubicBezTo>
                  <a:cubicBezTo>
                    <a:pt x="33" y="19"/>
                    <a:pt x="35" y="15"/>
                    <a:pt x="38" y="11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40" y="6"/>
                    <a:pt x="42" y="2"/>
                    <a:pt x="42" y="2"/>
                  </a:cubicBezTo>
                  <a:cubicBezTo>
                    <a:pt x="42" y="2"/>
                    <a:pt x="42" y="2"/>
                    <a:pt x="42" y="2"/>
                  </a:cubicBezTo>
                  <a:cubicBezTo>
                    <a:pt x="42" y="2"/>
                    <a:pt x="43" y="1"/>
                    <a:pt x="44" y="2"/>
                  </a:cubicBezTo>
                  <a:cubicBezTo>
                    <a:pt x="44" y="2"/>
                    <a:pt x="44" y="2"/>
                    <a:pt x="44" y="2"/>
                  </a:cubicBezTo>
                  <a:cubicBezTo>
                    <a:pt x="45" y="2"/>
                    <a:pt x="45" y="3"/>
                    <a:pt x="45" y="4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5" y="4"/>
                    <a:pt x="43" y="8"/>
                    <a:pt x="40" y="12"/>
                  </a:cubicBezTo>
                  <a:cubicBezTo>
                    <a:pt x="40" y="12"/>
                    <a:pt x="40" y="12"/>
                    <a:pt x="40" y="12"/>
                  </a:cubicBezTo>
                  <a:cubicBezTo>
                    <a:pt x="38" y="16"/>
                    <a:pt x="36" y="21"/>
                    <a:pt x="36" y="22"/>
                  </a:cubicBezTo>
                  <a:cubicBezTo>
                    <a:pt x="36" y="22"/>
                    <a:pt x="36" y="22"/>
                    <a:pt x="36" y="22"/>
                  </a:cubicBezTo>
                  <a:cubicBezTo>
                    <a:pt x="35" y="25"/>
                    <a:pt x="33" y="27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26" y="30"/>
                    <a:pt x="22" y="31"/>
                    <a:pt x="17" y="32"/>
                  </a:cubicBezTo>
                  <a:cubicBezTo>
                    <a:pt x="17" y="32"/>
                    <a:pt x="17" y="32"/>
                    <a:pt x="17" y="32"/>
                  </a:cubicBezTo>
                  <a:cubicBezTo>
                    <a:pt x="17" y="32"/>
                    <a:pt x="16" y="32"/>
                    <a:pt x="16" y="32"/>
                  </a:cubicBezTo>
                  <a:cubicBezTo>
                    <a:pt x="16" y="32"/>
                    <a:pt x="16" y="32"/>
                    <a:pt x="16" y="32"/>
                  </a:cubicBezTo>
                  <a:cubicBezTo>
                    <a:pt x="10" y="31"/>
                    <a:pt x="7" y="23"/>
                    <a:pt x="4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92"/>
            <p:cNvSpPr>
              <a:spLocks noEditPoints="1"/>
            </p:cNvSpPr>
            <p:nvPr/>
          </p:nvSpPr>
          <p:spPr bwMode="auto">
            <a:xfrm>
              <a:off x="5756275" y="3090863"/>
              <a:ext cx="258763" cy="188913"/>
            </a:xfrm>
            <a:custGeom>
              <a:avLst/>
              <a:gdLst>
                <a:gd name="T0" fmla="*/ 6 w 49"/>
                <a:gd name="T1" fmla="*/ 18 h 36"/>
                <a:gd name="T2" fmla="*/ 0 w 49"/>
                <a:gd name="T3" fmla="*/ 4 h 36"/>
                <a:gd name="T4" fmla="*/ 0 w 49"/>
                <a:gd name="T5" fmla="*/ 3 h 36"/>
                <a:gd name="T6" fmla="*/ 3 w 49"/>
                <a:gd name="T7" fmla="*/ 0 h 36"/>
                <a:gd name="T8" fmla="*/ 3 w 49"/>
                <a:gd name="T9" fmla="*/ 0 h 36"/>
                <a:gd name="T10" fmla="*/ 7 w 49"/>
                <a:gd name="T11" fmla="*/ 2 h 36"/>
                <a:gd name="T12" fmla="*/ 7 w 49"/>
                <a:gd name="T13" fmla="*/ 2 h 36"/>
                <a:gd name="T14" fmla="*/ 7 w 49"/>
                <a:gd name="T15" fmla="*/ 3 h 36"/>
                <a:gd name="T16" fmla="*/ 7 w 49"/>
                <a:gd name="T17" fmla="*/ 3 h 36"/>
                <a:gd name="T18" fmla="*/ 7 w 49"/>
                <a:gd name="T19" fmla="*/ 3 h 36"/>
                <a:gd name="T20" fmla="*/ 7 w 49"/>
                <a:gd name="T21" fmla="*/ 4 h 36"/>
                <a:gd name="T22" fmla="*/ 8 w 49"/>
                <a:gd name="T23" fmla="*/ 7 h 36"/>
                <a:gd name="T24" fmla="*/ 11 w 49"/>
                <a:gd name="T25" fmla="*/ 17 h 36"/>
                <a:gd name="T26" fmla="*/ 15 w 49"/>
                <a:gd name="T27" fmla="*/ 25 h 36"/>
                <a:gd name="T28" fmla="*/ 18 w 49"/>
                <a:gd name="T29" fmla="*/ 29 h 36"/>
                <a:gd name="T30" fmla="*/ 18 w 49"/>
                <a:gd name="T31" fmla="*/ 29 h 36"/>
                <a:gd name="T32" fmla="*/ 19 w 49"/>
                <a:gd name="T33" fmla="*/ 29 h 36"/>
                <a:gd name="T34" fmla="*/ 29 w 49"/>
                <a:gd name="T35" fmla="*/ 26 h 36"/>
                <a:gd name="T36" fmla="*/ 33 w 49"/>
                <a:gd name="T37" fmla="*/ 23 h 36"/>
                <a:gd name="T38" fmla="*/ 33 w 49"/>
                <a:gd name="T39" fmla="*/ 23 h 36"/>
                <a:gd name="T40" fmla="*/ 38 w 49"/>
                <a:gd name="T41" fmla="*/ 12 h 36"/>
                <a:gd name="T42" fmla="*/ 42 w 49"/>
                <a:gd name="T43" fmla="*/ 4 h 36"/>
                <a:gd name="T44" fmla="*/ 45 w 49"/>
                <a:gd name="T45" fmla="*/ 2 h 36"/>
                <a:gd name="T46" fmla="*/ 47 w 49"/>
                <a:gd name="T47" fmla="*/ 2 h 36"/>
                <a:gd name="T48" fmla="*/ 49 w 49"/>
                <a:gd name="T49" fmla="*/ 5 h 36"/>
                <a:gd name="T50" fmla="*/ 49 w 49"/>
                <a:gd name="T51" fmla="*/ 7 h 36"/>
                <a:gd name="T52" fmla="*/ 49 w 49"/>
                <a:gd name="T53" fmla="*/ 7 h 36"/>
                <a:gd name="T54" fmla="*/ 48 w 49"/>
                <a:gd name="T55" fmla="*/ 7 h 36"/>
                <a:gd name="T56" fmla="*/ 48 w 49"/>
                <a:gd name="T57" fmla="*/ 7 h 36"/>
                <a:gd name="T58" fmla="*/ 48 w 49"/>
                <a:gd name="T59" fmla="*/ 7 h 36"/>
                <a:gd name="T60" fmla="*/ 48 w 49"/>
                <a:gd name="T61" fmla="*/ 7 h 36"/>
                <a:gd name="T62" fmla="*/ 48 w 49"/>
                <a:gd name="T63" fmla="*/ 8 h 36"/>
                <a:gd name="T64" fmla="*/ 47 w 49"/>
                <a:gd name="T65" fmla="*/ 9 h 36"/>
                <a:gd name="T66" fmla="*/ 44 w 49"/>
                <a:gd name="T67" fmla="*/ 15 h 36"/>
                <a:gd name="T68" fmla="*/ 40 w 49"/>
                <a:gd name="T69" fmla="*/ 24 h 36"/>
                <a:gd name="T70" fmla="*/ 40 w 49"/>
                <a:gd name="T71" fmla="*/ 24 h 36"/>
                <a:gd name="T72" fmla="*/ 33 w 49"/>
                <a:gd name="T73" fmla="*/ 32 h 36"/>
                <a:gd name="T74" fmla="*/ 19 w 49"/>
                <a:gd name="T75" fmla="*/ 36 h 36"/>
                <a:gd name="T76" fmla="*/ 4 w 49"/>
                <a:gd name="T77" fmla="*/ 19 h 36"/>
                <a:gd name="T78" fmla="*/ 46 w 49"/>
                <a:gd name="T79" fmla="*/ 5 h 36"/>
                <a:gd name="T80" fmla="*/ 46 w 49"/>
                <a:gd name="T81" fmla="*/ 5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49" h="36">
                  <a:moveTo>
                    <a:pt x="4" y="19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4" y="19"/>
                    <a:pt x="4" y="19"/>
                    <a:pt x="4" y="19"/>
                  </a:cubicBezTo>
                  <a:cubicBezTo>
                    <a:pt x="1" y="11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5" y="0"/>
                    <a:pt x="6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3"/>
                    <a:pt x="7" y="3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5"/>
                    <a:pt x="8" y="6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10"/>
                    <a:pt x="9" y="13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2" y="20"/>
                    <a:pt x="13" y="23"/>
                    <a:pt x="15" y="25"/>
                  </a:cubicBezTo>
                  <a:cubicBezTo>
                    <a:pt x="15" y="25"/>
                    <a:pt x="15" y="25"/>
                    <a:pt x="15" y="25"/>
                  </a:cubicBezTo>
                  <a:cubicBezTo>
                    <a:pt x="16" y="28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3" y="28"/>
                    <a:pt x="27" y="27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31" y="25"/>
                    <a:pt x="33" y="24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3" y="23"/>
                    <a:pt x="33" y="23"/>
                    <a:pt x="33" y="23"/>
                  </a:cubicBezTo>
                  <a:cubicBezTo>
                    <a:pt x="34" y="20"/>
                    <a:pt x="36" y="16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40" y="8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3" y="2"/>
                    <a:pt x="44" y="2"/>
                    <a:pt x="45" y="2"/>
                  </a:cubicBezTo>
                  <a:cubicBezTo>
                    <a:pt x="45" y="2"/>
                    <a:pt x="45" y="2"/>
                    <a:pt x="45" y="2"/>
                  </a:cubicBezTo>
                  <a:cubicBezTo>
                    <a:pt x="46" y="2"/>
                    <a:pt x="47" y="2"/>
                    <a:pt x="47" y="2"/>
                  </a:cubicBezTo>
                  <a:cubicBezTo>
                    <a:pt x="47" y="2"/>
                    <a:pt x="47" y="2"/>
                    <a:pt x="47" y="2"/>
                  </a:cubicBezTo>
                  <a:cubicBezTo>
                    <a:pt x="48" y="3"/>
                    <a:pt x="49" y="4"/>
                    <a:pt x="49" y="5"/>
                  </a:cubicBezTo>
                  <a:cubicBezTo>
                    <a:pt x="49" y="5"/>
                    <a:pt x="49" y="5"/>
                    <a:pt x="49" y="5"/>
                  </a:cubicBezTo>
                  <a:cubicBezTo>
                    <a:pt x="49" y="6"/>
                    <a:pt x="49" y="6"/>
                    <a:pt x="49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7"/>
                    <a:pt x="49" y="7"/>
                    <a:pt x="49" y="7"/>
                  </a:cubicBezTo>
                  <a:cubicBezTo>
                    <a:pt x="49" y="7"/>
                    <a:pt x="48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7"/>
                    <a:pt x="48" y="7"/>
                    <a:pt x="48" y="8"/>
                  </a:cubicBezTo>
                  <a:cubicBezTo>
                    <a:pt x="48" y="8"/>
                    <a:pt x="48" y="8"/>
                    <a:pt x="48" y="8"/>
                  </a:cubicBezTo>
                  <a:cubicBezTo>
                    <a:pt x="48" y="8"/>
                    <a:pt x="47" y="9"/>
                    <a:pt x="4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6" y="11"/>
                    <a:pt x="45" y="13"/>
                    <a:pt x="44" y="15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42" y="19"/>
                    <a:pt x="40" y="23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40" y="24"/>
                    <a:pt x="40" y="24"/>
                    <a:pt x="40" y="24"/>
                  </a:cubicBezTo>
                  <a:cubicBezTo>
                    <a:pt x="39" y="28"/>
                    <a:pt x="36" y="30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29" y="34"/>
                    <a:pt x="24" y="35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10" y="35"/>
                    <a:pt x="7" y="26"/>
                    <a:pt x="4" y="19"/>
                  </a:cubicBezTo>
                  <a:close/>
                  <a:moveTo>
                    <a:pt x="46" y="5"/>
                  </a:move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6" y="5"/>
                    <a:pt x="46" y="5"/>
                    <a:pt x="46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93"/>
            <p:cNvSpPr/>
            <p:nvPr/>
          </p:nvSpPr>
          <p:spPr bwMode="auto">
            <a:xfrm>
              <a:off x="5729288" y="3052763"/>
              <a:ext cx="74613" cy="63500"/>
            </a:xfrm>
            <a:custGeom>
              <a:avLst/>
              <a:gdLst>
                <a:gd name="T0" fmla="*/ 1 w 14"/>
                <a:gd name="T1" fmla="*/ 11 h 12"/>
                <a:gd name="T2" fmla="*/ 1 w 14"/>
                <a:gd name="T3" fmla="*/ 9 h 12"/>
                <a:gd name="T4" fmla="*/ 1 w 14"/>
                <a:gd name="T5" fmla="*/ 9 h 12"/>
                <a:gd name="T6" fmla="*/ 12 w 14"/>
                <a:gd name="T7" fmla="*/ 1 h 12"/>
                <a:gd name="T8" fmla="*/ 14 w 14"/>
                <a:gd name="T9" fmla="*/ 1 h 12"/>
                <a:gd name="T10" fmla="*/ 14 w 14"/>
                <a:gd name="T11" fmla="*/ 1 h 12"/>
                <a:gd name="T12" fmla="*/ 14 w 14"/>
                <a:gd name="T13" fmla="*/ 3 h 12"/>
                <a:gd name="T14" fmla="*/ 14 w 14"/>
                <a:gd name="T15" fmla="*/ 3 h 12"/>
                <a:gd name="T16" fmla="*/ 3 w 14"/>
                <a:gd name="T17" fmla="*/ 11 h 12"/>
                <a:gd name="T18" fmla="*/ 2 w 14"/>
                <a:gd name="T19" fmla="*/ 12 h 12"/>
                <a:gd name="T20" fmla="*/ 2 w 14"/>
                <a:gd name="T21" fmla="*/ 12 h 12"/>
                <a:gd name="T22" fmla="*/ 1 w 14"/>
                <a:gd name="T2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4" h="12">
                  <a:moveTo>
                    <a:pt x="1" y="11"/>
                  </a:moveTo>
                  <a:cubicBezTo>
                    <a:pt x="0" y="11"/>
                    <a:pt x="1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12" y="0"/>
                    <a:pt x="13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2"/>
                    <a:pt x="14" y="3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3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1" y="12"/>
                    <a:pt x="1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94"/>
            <p:cNvSpPr>
              <a:spLocks noEditPoints="1"/>
            </p:cNvSpPr>
            <p:nvPr/>
          </p:nvSpPr>
          <p:spPr bwMode="auto">
            <a:xfrm>
              <a:off x="5724525" y="3043238"/>
              <a:ext cx="88900" cy="84138"/>
            </a:xfrm>
            <a:custGeom>
              <a:avLst/>
              <a:gdLst>
                <a:gd name="T0" fmla="*/ 0 w 17"/>
                <a:gd name="T1" fmla="*/ 15 h 16"/>
                <a:gd name="T2" fmla="*/ 0 w 17"/>
                <a:gd name="T3" fmla="*/ 12 h 16"/>
                <a:gd name="T4" fmla="*/ 0 w 17"/>
                <a:gd name="T5" fmla="*/ 12 h 16"/>
                <a:gd name="T6" fmla="*/ 1 w 17"/>
                <a:gd name="T7" fmla="*/ 10 h 16"/>
                <a:gd name="T8" fmla="*/ 1 w 17"/>
                <a:gd name="T9" fmla="*/ 10 h 16"/>
                <a:gd name="T10" fmla="*/ 11 w 17"/>
                <a:gd name="T11" fmla="*/ 1 h 16"/>
                <a:gd name="T12" fmla="*/ 14 w 17"/>
                <a:gd name="T13" fmla="*/ 0 h 16"/>
                <a:gd name="T14" fmla="*/ 14 w 17"/>
                <a:gd name="T15" fmla="*/ 0 h 16"/>
                <a:gd name="T16" fmla="*/ 16 w 17"/>
                <a:gd name="T17" fmla="*/ 2 h 16"/>
                <a:gd name="T18" fmla="*/ 16 w 17"/>
                <a:gd name="T19" fmla="*/ 2 h 16"/>
                <a:gd name="T20" fmla="*/ 17 w 17"/>
                <a:gd name="T21" fmla="*/ 4 h 16"/>
                <a:gd name="T22" fmla="*/ 17 w 17"/>
                <a:gd name="T23" fmla="*/ 4 h 16"/>
                <a:gd name="T24" fmla="*/ 16 w 17"/>
                <a:gd name="T25" fmla="*/ 7 h 16"/>
                <a:gd name="T26" fmla="*/ 16 w 17"/>
                <a:gd name="T27" fmla="*/ 7 h 16"/>
                <a:gd name="T28" fmla="*/ 5 w 17"/>
                <a:gd name="T29" fmla="*/ 15 h 16"/>
                <a:gd name="T30" fmla="*/ 3 w 17"/>
                <a:gd name="T31" fmla="*/ 16 h 16"/>
                <a:gd name="T32" fmla="*/ 3 w 17"/>
                <a:gd name="T33" fmla="*/ 16 h 16"/>
                <a:gd name="T34" fmla="*/ 3 w 17"/>
                <a:gd name="T35" fmla="*/ 16 h 16"/>
                <a:gd name="T36" fmla="*/ 3 w 17"/>
                <a:gd name="T37" fmla="*/ 16 h 16"/>
                <a:gd name="T38" fmla="*/ 0 w 17"/>
                <a:gd name="T39" fmla="*/ 15 h 16"/>
                <a:gd name="T40" fmla="*/ 2 w 17"/>
                <a:gd name="T41" fmla="*/ 13 h 16"/>
                <a:gd name="T42" fmla="*/ 3 w 17"/>
                <a:gd name="T43" fmla="*/ 12 h 16"/>
                <a:gd name="T44" fmla="*/ 3 w 17"/>
                <a:gd name="T45" fmla="*/ 12 h 16"/>
                <a:gd name="T46" fmla="*/ 2 w 17"/>
                <a:gd name="T47" fmla="*/ 13 h 16"/>
                <a:gd name="T48" fmla="*/ 3 w 17"/>
                <a:gd name="T49" fmla="*/ 12 h 16"/>
                <a:gd name="T50" fmla="*/ 3 w 17"/>
                <a:gd name="T51" fmla="*/ 12 h 16"/>
                <a:gd name="T52" fmla="*/ 3 w 17"/>
                <a:gd name="T53" fmla="*/ 12 h 16"/>
                <a:gd name="T54" fmla="*/ 3 w 17"/>
                <a:gd name="T55" fmla="*/ 12 h 16"/>
                <a:gd name="T56" fmla="*/ 3 w 17"/>
                <a:gd name="T57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" h="16">
                  <a:moveTo>
                    <a:pt x="0" y="15"/>
                  </a:moveTo>
                  <a:cubicBezTo>
                    <a:pt x="0" y="14"/>
                    <a:pt x="0" y="13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1"/>
                    <a:pt x="0" y="10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1" y="1"/>
                    <a:pt x="11" y="1"/>
                    <a:pt x="11" y="1"/>
                  </a:cubicBezTo>
                  <a:cubicBezTo>
                    <a:pt x="12" y="1"/>
                    <a:pt x="13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5" y="0"/>
                    <a:pt x="16" y="1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7" y="2"/>
                    <a:pt x="17" y="3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5"/>
                    <a:pt x="17" y="6"/>
                    <a:pt x="16" y="7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5" y="16"/>
                    <a:pt x="4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2" y="16"/>
                    <a:pt x="1" y="15"/>
                    <a:pt x="0" y="15"/>
                  </a:cubicBezTo>
                  <a:close/>
                  <a:moveTo>
                    <a:pt x="2" y="13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2" y="13"/>
                    <a:pt x="2" y="13"/>
                    <a:pt x="2" y="13"/>
                  </a:cubicBezTo>
                  <a:close/>
                  <a:moveTo>
                    <a:pt x="3" y="12"/>
                  </a:move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95"/>
            <p:cNvSpPr/>
            <p:nvPr/>
          </p:nvSpPr>
          <p:spPr bwMode="auto">
            <a:xfrm>
              <a:off x="6019800" y="3016251"/>
              <a:ext cx="58738" cy="26988"/>
            </a:xfrm>
            <a:custGeom>
              <a:avLst/>
              <a:gdLst>
                <a:gd name="T0" fmla="*/ 9 w 11"/>
                <a:gd name="T1" fmla="*/ 5 h 5"/>
                <a:gd name="T2" fmla="*/ 1 w 11"/>
                <a:gd name="T3" fmla="*/ 3 h 5"/>
                <a:gd name="T4" fmla="*/ 0 w 11"/>
                <a:gd name="T5" fmla="*/ 1 h 5"/>
                <a:gd name="T6" fmla="*/ 0 w 11"/>
                <a:gd name="T7" fmla="*/ 1 h 5"/>
                <a:gd name="T8" fmla="*/ 2 w 11"/>
                <a:gd name="T9" fmla="*/ 0 h 5"/>
                <a:gd name="T10" fmla="*/ 2 w 11"/>
                <a:gd name="T11" fmla="*/ 0 h 5"/>
                <a:gd name="T12" fmla="*/ 10 w 11"/>
                <a:gd name="T13" fmla="*/ 2 h 5"/>
                <a:gd name="T14" fmla="*/ 11 w 11"/>
                <a:gd name="T15" fmla="*/ 4 h 5"/>
                <a:gd name="T16" fmla="*/ 11 w 11"/>
                <a:gd name="T17" fmla="*/ 4 h 5"/>
                <a:gd name="T18" fmla="*/ 9 w 11"/>
                <a:gd name="T19" fmla="*/ 5 h 5"/>
                <a:gd name="T20" fmla="*/ 9 w 11"/>
                <a:gd name="T21" fmla="*/ 5 h 5"/>
                <a:gd name="T22" fmla="*/ 9 w 11"/>
                <a:gd name="T2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1" h="5">
                  <a:moveTo>
                    <a:pt x="9" y="5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2"/>
                    <a:pt x="11" y="3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5"/>
                    <a:pt x="10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96"/>
            <p:cNvSpPr/>
            <p:nvPr/>
          </p:nvSpPr>
          <p:spPr bwMode="auto">
            <a:xfrm>
              <a:off x="6010275" y="3006726"/>
              <a:ext cx="79375" cy="46038"/>
            </a:xfrm>
            <a:custGeom>
              <a:avLst/>
              <a:gdLst>
                <a:gd name="T0" fmla="*/ 11 w 15"/>
                <a:gd name="T1" fmla="*/ 9 h 9"/>
                <a:gd name="T2" fmla="*/ 11 w 15"/>
                <a:gd name="T3" fmla="*/ 9 h 9"/>
                <a:gd name="T4" fmla="*/ 11 w 15"/>
                <a:gd name="T5" fmla="*/ 9 h 9"/>
                <a:gd name="T6" fmla="*/ 11 w 15"/>
                <a:gd name="T7" fmla="*/ 7 h 9"/>
                <a:gd name="T8" fmla="*/ 11 w 15"/>
                <a:gd name="T9" fmla="*/ 9 h 9"/>
                <a:gd name="T10" fmla="*/ 2 w 15"/>
                <a:gd name="T11" fmla="*/ 7 h 9"/>
                <a:gd name="T12" fmla="*/ 0 w 15"/>
                <a:gd name="T13" fmla="*/ 4 h 9"/>
                <a:gd name="T14" fmla="*/ 0 w 15"/>
                <a:gd name="T15" fmla="*/ 4 h 9"/>
                <a:gd name="T16" fmla="*/ 0 w 15"/>
                <a:gd name="T17" fmla="*/ 3 h 9"/>
                <a:gd name="T18" fmla="*/ 0 w 15"/>
                <a:gd name="T19" fmla="*/ 3 h 9"/>
                <a:gd name="T20" fmla="*/ 3 w 15"/>
                <a:gd name="T21" fmla="*/ 0 h 9"/>
                <a:gd name="T22" fmla="*/ 3 w 15"/>
                <a:gd name="T23" fmla="*/ 0 h 9"/>
                <a:gd name="T24" fmla="*/ 4 w 15"/>
                <a:gd name="T25" fmla="*/ 0 h 9"/>
                <a:gd name="T26" fmla="*/ 4 w 15"/>
                <a:gd name="T27" fmla="*/ 0 h 9"/>
                <a:gd name="T28" fmla="*/ 12 w 15"/>
                <a:gd name="T29" fmla="*/ 2 h 9"/>
                <a:gd name="T30" fmla="*/ 15 w 15"/>
                <a:gd name="T31" fmla="*/ 6 h 9"/>
                <a:gd name="T32" fmla="*/ 15 w 15"/>
                <a:gd name="T33" fmla="*/ 6 h 9"/>
                <a:gd name="T34" fmla="*/ 15 w 15"/>
                <a:gd name="T35" fmla="*/ 7 h 9"/>
                <a:gd name="T36" fmla="*/ 15 w 15"/>
                <a:gd name="T37" fmla="*/ 7 h 9"/>
                <a:gd name="T38" fmla="*/ 11 w 15"/>
                <a:gd name="T39" fmla="*/ 9 h 9"/>
                <a:gd name="T40" fmla="*/ 11 w 15"/>
                <a:gd name="T41" fmla="*/ 9 h 9"/>
                <a:gd name="T42" fmla="*/ 11 w 15"/>
                <a:gd name="T43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5" h="9">
                  <a:moveTo>
                    <a:pt x="11" y="9"/>
                  </a:move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7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4" y="3"/>
                    <a:pt x="15" y="4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5" y="6"/>
                    <a:pt x="15" y="6"/>
                    <a:pt x="15" y="7"/>
                  </a:cubicBezTo>
                  <a:cubicBezTo>
                    <a:pt x="15" y="7"/>
                    <a:pt x="15" y="7"/>
                    <a:pt x="15" y="7"/>
                  </a:cubicBezTo>
                  <a:cubicBezTo>
                    <a:pt x="14" y="8"/>
                    <a:pt x="13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1" y="9"/>
                    <a:pt x="11" y="9"/>
                    <a:pt x="1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97"/>
            <p:cNvSpPr/>
            <p:nvPr/>
          </p:nvSpPr>
          <p:spPr bwMode="auto">
            <a:xfrm>
              <a:off x="5729288" y="3311526"/>
              <a:ext cx="95250" cy="127000"/>
            </a:xfrm>
            <a:custGeom>
              <a:avLst/>
              <a:gdLst>
                <a:gd name="T0" fmla="*/ 1 w 18"/>
                <a:gd name="T1" fmla="*/ 14 h 24"/>
                <a:gd name="T2" fmla="*/ 1 w 18"/>
                <a:gd name="T3" fmla="*/ 12 h 24"/>
                <a:gd name="T4" fmla="*/ 1 w 18"/>
                <a:gd name="T5" fmla="*/ 12 h 24"/>
                <a:gd name="T6" fmla="*/ 3 w 18"/>
                <a:gd name="T7" fmla="*/ 12 h 24"/>
                <a:gd name="T8" fmla="*/ 3 w 18"/>
                <a:gd name="T9" fmla="*/ 12 h 24"/>
                <a:gd name="T10" fmla="*/ 12 w 18"/>
                <a:gd name="T11" fmla="*/ 19 h 24"/>
                <a:gd name="T12" fmla="*/ 15 w 18"/>
                <a:gd name="T13" fmla="*/ 9 h 24"/>
                <a:gd name="T14" fmla="*/ 15 w 18"/>
                <a:gd name="T15" fmla="*/ 2 h 24"/>
                <a:gd name="T16" fmla="*/ 17 w 18"/>
                <a:gd name="T17" fmla="*/ 0 h 24"/>
                <a:gd name="T18" fmla="*/ 17 w 18"/>
                <a:gd name="T19" fmla="*/ 0 h 24"/>
                <a:gd name="T20" fmla="*/ 18 w 18"/>
                <a:gd name="T21" fmla="*/ 2 h 24"/>
                <a:gd name="T22" fmla="*/ 18 w 18"/>
                <a:gd name="T23" fmla="*/ 2 h 24"/>
                <a:gd name="T24" fmla="*/ 18 w 18"/>
                <a:gd name="T25" fmla="*/ 10 h 24"/>
                <a:gd name="T26" fmla="*/ 13 w 18"/>
                <a:gd name="T27" fmla="*/ 24 h 24"/>
                <a:gd name="T28" fmla="*/ 1 w 18"/>
                <a:gd name="T29" fmla="*/ 1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" h="24">
                  <a:moveTo>
                    <a:pt x="1" y="14"/>
                  </a:moveTo>
                  <a:cubicBezTo>
                    <a:pt x="1" y="14"/>
                    <a:pt x="0" y="13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1"/>
                    <a:pt x="2" y="11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2" y="19"/>
                    <a:pt x="12" y="19"/>
                    <a:pt x="12" y="1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2"/>
                    <a:pt x="15" y="2"/>
                    <a:pt x="15" y="2"/>
                  </a:cubicBezTo>
                  <a:cubicBezTo>
                    <a:pt x="15" y="1"/>
                    <a:pt x="16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0"/>
                    <a:pt x="18" y="1"/>
                    <a:pt x="18" y="2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3" y="24"/>
                    <a:pt x="13" y="24"/>
                    <a:pt x="13" y="24"/>
                  </a:cubicBezTo>
                  <a:cubicBezTo>
                    <a:pt x="1" y="14"/>
                    <a:pt x="1" y="14"/>
                    <a:pt x="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98"/>
            <p:cNvSpPr>
              <a:spLocks noEditPoints="1"/>
            </p:cNvSpPr>
            <p:nvPr/>
          </p:nvSpPr>
          <p:spPr bwMode="auto">
            <a:xfrm>
              <a:off x="5724525" y="3300413"/>
              <a:ext cx="111125" cy="153988"/>
            </a:xfrm>
            <a:custGeom>
              <a:avLst/>
              <a:gdLst>
                <a:gd name="T0" fmla="*/ 1 w 21"/>
                <a:gd name="T1" fmla="*/ 18 h 29"/>
                <a:gd name="T2" fmla="*/ 1 w 21"/>
                <a:gd name="T3" fmla="*/ 18 h 29"/>
                <a:gd name="T4" fmla="*/ 0 w 21"/>
                <a:gd name="T5" fmla="*/ 15 h 29"/>
                <a:gd name="T6" fmla="*/ 0 w 21"/>
                <a:gd name="T7" fmla="*/ 15 h 29"/>
                <a:gd name="T8" fmla="*/ 0 w 21"/>
                <a:gd name="T9" fmla="*/ 13 h 29"/>
                <a:gd name="T10" fmla="*/ 0 w 21"/>
                <a:gd name="T11" fmla="*/ 13 h 29"/>
                <a:gd name="T12" fmla="*/ 3 w 21"/>
                <a:gd name="T13" fmla="*/ 11 h 29"/>
                <a:gd name="T14" fmla="*/ 3 w 21"/>
                <a:gd name="T15" fmla="*/ 11 h 29"/>
                <a:gd name="T16" fmla="*/ 5 w 21"/>
                <a:gd name="T17" fmla="*/ 12 h 29"/>
                <a:gd name="T18" fmla="*/ 5 w 21"/>
                <a:gd name="T19" fmla="*/ 12 h 29"/>
                <a:gd name="T20" fmla="*/ 12 w 21"/>
                <a:gd name="T21" fmla="*/ 17 h 29"/>
                <a:gd name="T22" fmla="*/ 14 w 21"/>
                <a:gd name="T23" fmla="*/ 11 h 29"/>
                <a:gd name="T24" fmla="*/ 14 w 21"/>
                <a:gd name="T25" fmla="*/ 4 h 29"/>
                <a:gd name="T26" fmla="*/ 18 w 21"/>
                <a:gd name="T27" fmla="*/ 0 h 29"/>
                <a:gd name="T28" fmla="*/ 18 w 21"/>
                <a:gd name="T29" fmla="*/ 0 h 29"/>
                <a:gd name="T30" fmla="*/ 21 w 21"/>
                <a:gd name="T31" fmla="*/ 4 h 29"/>
                <a:gd name="T32" fmla="*/ 21 w 21"/>
                <a:gd name="T33" fmla="*/ 4 h 29"/>
                <a:gd name="T34" fmla="*/ 21 w 21"/>
                <a:gd name="T35" fmla="*/ 12 h 29"/>
                <a:gd name="T36" fmla="*/ 15 w 21"/>
                <a:gd name="T37" fmla="*/ 29 h 29"/>
                <a:gd name="T38" fmla="*/ 1 w 21"/>
                <a:gd name="T39" fmla="*/ 18 h 29"/>
                <a:gd name="T40" fmla="*/ 2 w 21"/>
                <a:gd name="T41" fmla="*/ 16 h 29"/>
                <a:gd name="T42" fmla="*/ 3 w 21"/>
                <a:gd name="T43" fmla="*/ 15 h 29"/>
                <a:gd name="T44" fmla="*/ 3 w 21"/>
                <a:gd name="T45" fmla="*/ 15 h 29"/>
                <a:gd name="T46" fmla="*/ 3 w 21"/>
                <a:gd name="T47" fmla="*/ 15 h 29"/>
                <a:gd name="T48" fmla="*/ 2 w 21"/>
                <a:gd name="T49" fmla="*/ 16 h 29"/>
                <a:gd name="T50" fmla="*/ 3 w 21"/>
                <a:gd name="T51" fmla="*/ 15 h 29"/>
                <a:gd name="T52" fmla="*/ 3 w 21"/>
                <a:gd name="T53" fmla="*/ 15 h 29"/>
                <a:gd name="T54" fmla="*/ 3 w 21"/>
                <a:gd name="T55" fmla="*/ 15 h 29"/>
                <a:gd name="T56" fmla="*/ 3 w 21"/>
                <a:gd name="T57" fmla="*/ 15 h 29"/>
                <a:gd name="T58" fmla="*/ 3 w 21"/>
                <a:gd name="T59" fmla="*/ 15 h 29"/>
                <a:gd name="T60" fmla="*/ 3 w 21"/>
                <a:gd name="T61" fmla="*/ 15 h 29"/>
                <a:gd name="T62" fmla="*/ 3 w 21"/>
                <a:gd name="T63" fmla="*/ 1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1" h="29">
                  <a:moveTo>
                    <a:pt x="1" y="18"/>
                  </a:moveTo>
                  <a:cubicBezTo>
                    <a:pt x="1" y="18"/>
                    <a:pt x="1" y="18"/>
                    <a:pt x="1" y="18"/>
                  </a:cubicBezTo>
                  <a:cubicBezTo>
                    <a:pt x="0" y="17"/>
                    <a:pt x="0" y="16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1" y="12"/>
                    <a:pt x="2" y="11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4" y="11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12" y="17"/>
                    <a:pt x="12" y="17"/>
                    <a:pt x="12" y="17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2"/>
                    <a:pt x="16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0" y="0"/>
                    <a:pt x="21" y="2"/>
                    <a:pt x="21" y="4"/>
                  </a:cubicBezTo>
                  <a:cubicBezTo>
                    <a:pt x="21" y="4"/>
                    <a:pt x="21" y="4"/>
                    <a:pt x="21" y="4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" y="18"/>
                    <a:pt x="1" y="18"/>
                    <a:pt x="1" y="18"/>
                  </a:cubicBezTo>
                  <a:close/>
                  <a:moveTo>
                    <a:pt x="2" y="16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2" y="16"/>
                    <a:pt x="2" y="16"/>
                    <a:pt x="2" y="16"/>
                  </a:cubicBezTo>
                  <a:close/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lose/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99"/>
            <p:cNvSpPr/>
            <p:nvPr/>
          </p:nvSpPr>
          <p:spPr bwMode="auto">
            <a:xfrm>
              <a:off x="5808663" y="3338513"/>
              <a:ext cx="84138" cy="88900"/>
            </a:xfrm>
            <a:custGeom>
              <a:avLst/>
              <a:gdLst>
                <a:gd name="T0" fmla="*/ 0 w 16"/>
                <a:gd name="T1" fmla="*/ 5 h 17"/>
                <a:gd name="T2" fmla="*/ 1 w 16"/>
                <a:gd name="T3" fmla="*/ 3 h 17"/>
                <a:gd name="T4" fmla="*/ 1 w 16"/>
                <a:gd name="T5" fmla="*/ 3 h 17"/>
                <a:gd name="T6" fmla="*/ 3 w 16"/>
                <a:gd name="T7" fmla="*/ 3 h 17"/>
                <a:gd name="T8" fmla="*/ 3 w 16"/>
                <a:gd name="T9" fmla="*/ 3 h 17"/>
                <a:gd name="T10" fmla="*/ 9 w 16"/>
                <a:gd name="T11" fmla="*/ 11 h 17"/>
                <a:gd name="T12" fmla="*/ 13 w 16"/>
                <a:gd name="T13" fmla="*/ 1 h 17"/>
                <a:gd name="T14" fmla="*/ 15 w 16"/>
                <a:gd name="T15" fmla="*/ 1 h 17"/>
                <a:gd name="T16" fmla="*/ 15 w 16"/>
                <a:gd name="T17" fmla="*/ 1 h 17"/>
                <a:gd name="T18" fmla="*/ 16 w 16"/>
                <a:gd name="T19" fmla="*/ 2 h 17"/>
                <a:gd name="T20" fmla="*/ 16 w 16"/>
                <a:gd name="T21" fmla="*/ 2 h 17"/>
                <a:gd name="T22" fmla="*/ 10 w 16"/>
                <a:gd name="T23" fmla="*/ 17 h 17"/>
                <a:gd name="T24" fmla="*/ 0 w 16"/>
                <a:gd name="T25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7">
                  <a:moveTo>
                    <a:pt x="0" y="5"/>
                  </a:moveTo>
                  <a:cubicBezTo>
                    <a:pt x="0" y="5"/>
                    <a:pt x="0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3" y="1"/>
                    <a:pt x="14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6" y="1"/>
                    <a:pt x="16" y="2"/>
                    <a:pt x="16" y="2"/>
                  </a:cubicBezTo>
                  <a:cubicBezTo>
                    <a:pt x="16" y="2"/>
                    <a:pt x="16" y="2"/>
                    <a:pt x="16" y="2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00"/>
            <p:cNvSpPr/>
            <p:nvPr/>
          </p:nvSpPr>
          <p:spPr bwMode="auto">
            <a:xfrm>
              <a:off x="5797550" y="3327401"/>
              <a:ext cx="106363" cy="115888"/>
            </a:xfrm>
            <a:custGeom>
              <a:avLst/>
              <a:gdLst>
                <a:gd name="T0" fmla="*/ 1 w 20"/>
                <a:gd name="T1" fmla="*/ 9 h 22"/>
                <a:gd name="T2" fmla="*/ 2 w 20"/>
                <a:gd name="T3" fmla="*/ 7 h 22"/>
                <a:gd name="T4" fmla="*/ 4 w 20"/>
                <a:gd name="T5" fmla="*/ 6 h 22"/>
                <a:gd name="T6" fmla="*/ 4 w 20"/>
                <a:gd name="T7" fmla="*/ 6 h 22"/>
                <a:gd name="T8" fmla="*/ 2 w 20"/>
                <a:gd name="T9" fmla="*/ 7 h 22"/>
                <a:gd name="T10" fmla="*/ 1 w 20"/>
                <a:gd name="T11" fmla="*/ 9 h 22"/>
                <a:gd name="T12" fmla="*/ 0 w 20"/>
                <a:gd name="T13" fmla="*/ 6 h 22"/>
                <a:gd name="T14" fmla="*/ 0 w 20"/>
                <a:gd name="T15" fmla="*/ 6 h 22"/>
                <a:gd name="T16" fmla="*/ 1 w 20"/>
                <a:gd name="T17" fmla="*/ 4 h 22"/>
                <a:gd name="T18" fmla="*/ 1 w 20"/>
                <a:gd name="T19" fmla="*/ 4 h 22"/>
                <a:gd name="T20" fmla="*/ 4 w 20"/>
                <a:gd name="T21" fmla="*/ 3 h 22"/>
                <a:gd name="T22" fmla="*/ 4 w 20"/>
                <a:gd name="T23" fmla="*/ 3 h 22"/>
                <a:gd name="T24" fmla="*/ 6 w 20"/>
                <a:gd name="T25" fmla="*/ 4 h 22"/>
                <a:gd name="T26" fmla="*/ 6 w 20"/>
                <a:gd name="T27" fmla="*/ 4 h 22"/>
                <a:gd name="T28" fmla="*/ 11 w 20"/>
                <a:gd name="T29" fmla="*/ 9 h 22"/>
                <a:gd name="T30" fmla="*/ 13 w 20"/>
                <a:gd name="T31" fmla="*/ 3 h 22"/>
                <a:gd name="T32" fmla="*/ 16 w 20"/>
                <a:gd name="T33" fmla="*/ 0 h 22"/>
                <a:gd name="T34" fmla="*/ 16 w 20"/>
                <a:gd name="T35" fmla="*/ 0 h 22"/>
                <a:gd name="T36" fmla="*/ 18 w 20"/>
                <a:gd name="T37" fmla="*/ 1 h 22"/>
                <a:gd name="T38" fmla="*/ 18 w 20"/>
                <a:gd name="T39" fmla="*/ 1 h 22"/>
                <a:gd name="T40" fmla="*/ 20 w 20"/>
                <a:gd name="T41" fmla="*/ 4 h 22"/>
                <a:gd name="T42" fmla="*/ 20 w 20"/>
                <a:gd name="T43" fmla="*/ 4 h 22"/>
                <a:gd name="T44" fmla="*/ 20 w 20"/>
                <a:gd name="T45" fmla="*/ 5 h 22"/>
                <a:gd name="T46" fmla="*/ 20 w 20"/>
                <a:gd name="T47" fmla="*/ 5 h 22"/>
                <a:gd name="T48" fmla="*/ 13 w 20"/>
                <a:gd name="T49" fmla="*/ 22 h 22"/>
                <a:gd name="T50" fmla="*/ 1 w 20"/>
                <a:gd name="T51" fmla="*/ 9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0" h="22">
                  <a:moveTo>
                    <a:pt x="1" y="9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0" y="8"/>
                    <a:pt x="0" y="7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5" y="3"/>
                    <a:pt x="6" y="3"/>
                    <a:pt x="6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4" y="1"/>
                    <a:pt x="1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20" y="3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" y="9"/>
                    <a:pt x="1" y="9"/>
                    <a:pt x="1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101"/>
            <p:cNvSpPr>
              <a:spLocks noEditPoints="1"/>
            </p:cNvSpPr>
            <p:nvPr/>
          </p:nvSpPr>
          <p:spPr bwMode="auto">
            <a:xfrm>
              <a:off x="5580063" y="3348038"/>
              <a:ext cx="498475" cy="747713"/>
            </a:xfrm>
            <a:custGeom>
              <a:avLst/>
              <a:gdLst>
                <a:gd name="T0" fmla="*/ 13 w 94"/>
                <a:gd name="T1" fmla="*/ 109 h 142"/>
                <a:gd name="T2" fmla="*/ 0 w 94"/>
                <a:gd name="T3" fmla="*/ 50 h 142"/>
                <a:gd name="T4" fmla="*/ 0 w 94"/>
                <a:gd name="T5" fmla="*/ 50 h 142"/>
                <a:gd name="T6" fmla="*/ 15 w 94"/>
                <a:gd name="T7" fmla="*/ 11 h 142"/>
                <a:gd name="T8" fmla="*/ 15 w 94"/>
                <a:gd name="T9" fmla="*/ 11 h 142"/>
                <a:gd name="T10" fmla="*/ 48 w 94"/>
                <a:gd name="T11" fmla="*/ 0 h 142"/>
                <a:gd name="T12" fmla="*/ 48 w 94"/>
                <a:gd name="T13" fmla="*/ 0 h 142"/>
                <a:gd name="T14" fmla="*/ 80 w 94"/>
                <a:gd name="T15" fmla="*/ 10 h 142"/>
                <a:gd name="T16" fmla="*/ 80 w 94"/>
                <a:gd name="T17" fmla="*/ 10 h 142"/>
                <a:gd name="T18" fmla="*/ 94 w 94"/>
                <a:gd name="T19" fmla="*/ 49 h 142"/>
                <a:gd name="T20" fmla="*/ 94 w 94"/>
                <a:gd name="T21" fmla="*/ 49 h 142"/>
                <a:gd name="T22" fmla="*/ 79 w 94"/>
                <a:gd name="T23" fmla="*/ 109 h 142"/>
                <a:gd name="T24" fmla="*/ 79 w 94"/>
                <a:gd name="T25" fmla="*/ 109 h 142"/>
                <a:gd name="T26" fmla="*/ 46 w 94"/>
                <a:gd name="T27" fmla="*/ 142 h 142"/>
                <a:gd name="T28" fmla="*/ 46 w 94"/>
                <a:gd name="T29" fmla="*/ 142 h 142"/>
                <a:gd name="T30" fmla="*/ 13 w 94"/>
                <a:gd name="T31" fmla="*/ 109 h 142"/>
                <a:gd name="T32" fmla="*/ 77 w 94"/>
                <a:gd name="T33" fmla="*/ 108 h 142"/>
                <a:gd name="T34" fmla="*/ 91 w 94"/>
                <a:gd name="T35" fmla="*/ 49 h 142"/>
                <a:gd name="T36" fmla="*/ 91 w 94"/>
                <a:gd name="T37" fmla="*/ 49 h 142"/>
                <a:gd name="T38" fmla="*/ 48 w 94"/>
                <a:gd name="T39" fmla="*/ 3 h 142"/>
                <a:gd name="T40" fmla="*/ 48 w 94"/>
                <a:gd name="T41" fmla="*/ 3 h 142"/>
                <a:gd name="T42" fmla="*/ 3 w 94"/>
                <a:gd name="T43" fmla="*/ 50 h 142"/>
                <a:gd name="T44" fmla="*/ 3 w 94"/>
                <a:gd name="T45" fmla="*/ 50 h 142"/>
                <a:gd name="T46" fmla="*/ 16 w 94"/>
                <a:gd name="T47" fmla="*/ 108 h 142"/>
                <a:gd name="T48" fmla="*/ 16 w 94"/>
                <a:gd name="T49" fmla="*/ 108 h 142"/>
                <a:gd name="T50" fmla="*/ 46 w 94"/>
                <a:gd name="T51" fmla="*/ 139 h 142"/>
                <a:gd name="T52" fmla="*/ 46 w 94"/>
                <a:gd name="T53" fmla="*/ 139 h 142"/>
                <a:gd name="T54" fmla="*/ 77 w 94"/>
                <a:gd name="T55" fmla="*/ 108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94" h="142">
                  <a:moveTo>
                    <a:pt x="13" y="109"/>
                  </a:moveTo>
                  <a:cubicBezTo>
                    <a:pt x="5" y="91"/>
                    <a:pt x="0" y="68"/>
                    <a:pt x="0" y="5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31"/>
                    <a:pt x="6" y="18"/>
                    <a:pt x="15" y="11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24" y="3"/>
                    <a:pt x="36" y="0"/>
                    <a:pt x="48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60" y="0"/>
                    <a:pt x="71" y="3"/>
                    <a:pt x="80" y="10"/>
                  </a:cubicBezTo>
                  <a:cubicBezTo>
                    <a:pt x="80" y="10"/>
                    <a:pt x="80" y="10"/>
                    <a:pt x="80" y="10"/>
                  </a:cubicBezTo>
                  <a:cubicBezTo>
                    <a:pt x="89" y="18"/>
                    <a:pt x="94" y="30"/>
                    <a:pt x="94" y="49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94" y="68"/>
                    <a:pt x="88" y="91"/>
                    <a:pt x="79" y="109"/>
                  </a:cubicBezTo>
                  <a:cubicBezTo>
                    <a:pt x="79" y="109"/>
                    <a:pt x="79" y="109"/>
                    <a:pt x="79" y="109"/>
                  </a:cubicBezTo>
                  <a:cubicBezTo>
                    <a:pt x="70" y="127"/>
                    <a:pt x="59" y="142"/>
                    <a:pt x="46" y="142"/>
                  </a:cubicBezTo>
                  <a:cubicBezTo>
                    <a:pt x="46" y="142"/>
                    <a:pt x="46" y="142"/>
                    <a:pt x="46" y="142"/>
                  </a:cubicBezTo>
                  <a:cubicBezTo>
                    <a:pt x="33" y="142"/>
                    <a:pt x="22" y="128"/>
                    <a:pt x="13" y="109"/>
                  </a:cubicBezTo>
                  <a:close/>
                  <a:moveTo>
                    <a:pt x="77" y="108"/>
                  </a:moveTo>
                  <a:cubicBezTo>
                    <a:pt x="85" y="90"/>
                    <a:pt x="91" y="67"/>
                    <a:pt x="91" y="49"/>
                  </a:cubicBezTo>
                  <a:cubicBezTo>
                    <a:pt x="91" y="49"/>
                    <a:pt x="91" y="49"/>
                    <a:pt x="91" y="49"/>
                  </a:cubicBezTo>
                  <a:cubicBezTo>
                    <a:pt x="91" y="13"/>
                    <a:pt x="71" y="3"/>
                    <a:pt x="48" y="3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25" y="3"/>
                    <a:pt x="3" y="14"/>
                    <a:pt x="3" y="50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68"/>
                    <a:pt x="8" y="90"/>
                    <a:pt x="16" y="108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24" y="126"/>
                    <a:pt x="35" y="139"/>
                    <a:pt x="46" y="139"/>
                  </a:cubicBezTo>
                  <a:cubicBezTo>
                    <a:pt x="46" y="139"/>
                    <a:pt x="46" y="139"/>
                    <a:pt x="46" y="139"/>
                  </a:cubicBezTo>
                  <a:cubicBezTo>
                    <a:pt x="56" y="139"/>
                    <a:pt x="68" y="126"/>
                    <a:pt x="7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102"/>
            <p:cNvSpPr>
              <a:spLocks noEditPoints="1"/>
            </p:cNvSpPr>
            <p:nvPr/>
          </p:nvSpPr>
          <p:spPr bwMode="auto">
            <a:xfrm>
              <a:off x="5570538" y="3338513"/>
              <a:ext cx="519113" cy="768350"/>
            </a:xfrm>
            <a:custGeom>
              <a:avLst/>
              <a:gdLst>
                <a:gd name="T0" fmla="*/ 14 w 98"/>
                <a:gd name="T1" fmla="*/ 112 h 146"/>
                <a:gd name="T2" fmla="*/ 15 w 98"/>
                <a:gd name="T3" fmla="*/ 111 h 146"/>
                <a:gd name="T4" fmla="*/ 14 w 98"/>
                <a:gd name="T5" fmla="*/ 112 h 146"/>
                <a:gd name="T6" fmla="*/ 0 w 98"/>
                <a:gd name="T7" fmla="*/ 52 h 146"/>
                <a:gd name="T8" fmla="*/ 0 w 98"/>
                <a:gd name="T9" fmla="*/ 52 h 146"/>
                <a:gd name="T10" fmla="*/ 0 w 98"/>
                <a:gd name="T11" fmla="*/ 52 h 146"/>
                <a:gd name="T12" fmla="*/ 0 w 98"/>
                <a:gd name="T13" fmla="*/ 52 h 146"/>
                <a:gd name="T14" fmla="*/ 16 w 98"/>
                <a:gd name="T15" fmla="*/ 11 h 146"/>
                <a:gd name="T16" fmla="*/ 16 w 98"/>
                <a:gd name="T17" fmla="*/ 11 h 146"/>
                <a:gd name="T18" fmla="*/ 50 w 98"/>
                <a:gd name="T19" fmla="*/ 0 h 146"/>
                <a:gd name="T20" fmla="*/ 50 w 98"/>
                <a:gd name="T21" fmla="*/ 0 h 146"/>
                <a:gd name="T22" fmla="*/ 83 w 98"/>
                <a:gd name="T23" fmla="*/ 11 h 146"/>
                <a:gd name="T24" fmla="*/ 83 w 98"/>
                <a:gd name="T25" fmla="*/ 11 h 146"/>
                <a:gd name="T26" fmla="*/ 98 w 98"/>
                <a:gd name="T27" fmla="*/ 51 h 146"/>
                <a:gd name="T28" fmla="*/ 98 w 98"/>
                <a:gd name="T29" fmla="*/ 51 h 146"/>
                <a:gd name="T30" fmla="*/ 98 w 98"/>
                <a:gd name="T31" fmla="*/ 51 h 146"/>
                <a:gd name="T32" fmla="*/ 98 w 98"/>
                <a:gd name="T33" fmla="*/ 51 h 146"/>
                <a:gd name="T34" fmla="*/ 83 w 98"/>
                <a:gd name="T35" fmla="*/ 112 h 146"/>
                <a:gd name="T36" fmla="*/ 83 w 98"/>
                <a:gd name="T37" fmla="*/ 112 h 146"/>
                <a:gd name="T38" fmla="*/ 48 w 98"/>
                <a:gd name="T39" fmla="*/ 146 h 146"/>
                <a:gd name="T40" fmla="*/ 48 w 98"/>
                <a:gd name="T41" fmla="*/ 146 h 146"/>
                <a:gd name="T42" fmla="*/ 14 w 98"/>
                <a:gd name="T43" fmla="*/ 112 h 146"/>
                <a:gd name="T44" fmla="*/ 48 w 98"/>
                <a:gd name="T45" fmla="*/ 139 h 146"/>
                <a:gd name="T46" fmla="*/ 48 w 98"/>
                <a:gd name="T47" fmla="*/ 139 h 146"/>
                <a:gd name="T48" fmla="*/ 48 w 98"/>
                <a:gd name="T49" fmla="*/ 139 h 146"/>
                <a:gd name="T50" fmla="*/ 77 w 98"/>
                <a:gd name="T51" fmla="*/ 109 h 146"/>
                <a:gd name="T52" fmla="*/ 77 w 98"/>
                <a:gd name="T53" fmla="*/ 109 h 146"/>
                <a:gd name="T54" fmla="*/ 79 w 98"/>
                <a:gd name="T55" fmla="*/ 110 h 146"/>
                <a:gd name="T56" fmla="*/ 77 w 98"/>
                <a:gd name="T57" fmla="*/ 109 h 146"/>
                <a:gd name="T58" fmla="*/ 91 w 98"/>
                <a:gd name="T59" fmla="*/ 51 h 146"/>
                <a:gd name="T60" fmla="*/ 91 w 98"/>
                <a:gd name="T61" fmla="*/ 51 h 146"/>
                <a:gd name="T62" fmla="*/ 91 w 98"/>
                <a:gd name="T63" fmla="*/ 51 h 146"/>
                <a:gd name="T64" fmla="*/ 91 w 98"/>
                <a:gd name="T65" fmla="*/ 51 h 146"/>
                <a:gd name="T66" fmla="*/ 91 w 98"/>
                <a:gd name="T67" fmla="*/ 51 h 146"/>
                <a:gd name="T68" fmla="*/ 50 w 98"/>
                <a:gd name="T69" fmla="*/ 7 h 146"/>
                <a:gd name="T70" fmla="*/ 50 w 98"/>
                <a:gd name="T71" fmla="*/ 7 h 146"/>
                <a:gd name="T72" fmla="*/ 7 w 98"/>
                <a:gd name="T73" fmla="*/ 52 h 146"/>
                <a:gd name="T74" fmla="*/ 7 w 98"/>
                <a:gd name="T75" fmla="*/ 52 h 146"/>
                <a:gd name="T76" fmla="*/ 7 w 98"/>
                <a:gd name="T77" fmla="*/ 52 h 146"/>
                <a:gd name="T78" fmla="*/ 7 w 98"/>
                <a:gd name="T79" fmla="*/ 52 h 146"/>
                <a:gd name="T80" fmla="*/ 20 w 98"/>
                <a:gd name="T81" fmla="*/ 109 h 146"/>
                <a:gd name="T82" fmla="*/ 20 w 98"/>
                <a:gd name="T83" fmla="*/ 109 h 146"/>
                <a:gd name="T84" fmla="*/ 48 w 98"/>
                <a:gd name="T85" fmla="*/ 139 h 146"/>
                <a:gd name="T86" fmla="*/ 48 w 98"/>
                <a:gd name="T87" fmla="*/ 139 h 146"/>
                <a:gd name="T88" fmla="*/ 48 w 98"/>
                <a:gd name="T89" fmla="*/ 139 h 146"/>
                <a:gd name="T90" fmla="*/ 48 w 98"/>
                <a:gd name="T91" fmla="*/ 139 h 146"/>
                <a:gd name="T92" fmla="*/ 48 w 98"/>
                <a:gd name="T93" fmla="*/ 139 h 146"/>
                <a:gd name="T94" fmla="*/ 48 w 98"/>
                <a:gd name="T95" fmla="*/ 139 h 146"/>
                <a:gd name="T96" fmla="*/ 48 w 98"/>
                <a:gd name="T97" fmla="*/ 139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98" h="146">
                  <a:moveTo>
                    <a:pt x="14" y="112"/>
                  </a:moveTo>
                  <a:cubicBezTo>
                    <a:pt x="15" y="111"/>
                    <a:pt x="15" y="111"/>
                    <a:pt x="15" y="111"/>
                  </a:cubicBezTo>
                  <a:cubicBezTo>
                    <a:pt x="14" y="112"/>
                    <a:pt x="14" y="112"/>
                    <a:pt x="14" y="112"/>
                  </a:cubicBezTo>
                  <a:cubicBezTo>
                    <a:pt x="5" y="94"/>
                    <a:pt x="0" y="71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33"/>
                    <a:pt x="6" y="19"/>
                    <a:pt x="16" y="11"/>
                  </a:cubicBezTo>
                  <a:cubicBezTo>
                    <a:pt x="16" y="11"/>
                    <a:pt x="16" y="11"/>
                    <a:pt x="16" y="11"/>
                  </a:cubicBezTo>
                  <a:cubicBezTo>
                    <a:pt x="25" y="3"/>
                    <a:pt x="38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2" y="0"/>
                    <a:pt x="74" y="3"/>
                    <a:pt x="83" y="11"/>
                  </a:cubicBezTo>
                  <a:cubicBezTo>
                    <a:pt x="83" y="11"/>
                    <a:pt x="83" y="11"/>
                    <a:pt x="83" y="11"/>
                  </a:cubicBezTo>
                  <a:cubicBezTo>
                    <a:pt x="92" y="19"/>
                    <a:pt x="98" y="32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8" y="51"/>
                    <a:pt x="98" y="51"/>
                    <a:pt x="98" y="51"/>
                  </a:cubicBezTo>
                  <a:cubicBezTo>
                    <a:pt x="98" y="70"/>
                    <a:pt x="92" y="93"/>
                    <a:pt x="83" y="112"/>
                  </a:cubicBezTo>
                  <a:cubicBezTo>
                    <a:pt x="83" y="112"/>
                    <a:pt x="83" y="112"/>
                    <a:pt x="83" y="112"/>
                  </a:cubicBezTo>
                  <a:cubicBezTo>
                    <a:pt x="74" y="130"/>
                    <a:pt x="62" y="145"/>
                    <a:pt x="48" y="146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33" y="145"/>
                    <a:pt x="22" y="131"/>
                    <a:pt x="14" y="112"/>
                  </a:cubicBezTo>
                  <a:close/>
                  <a:moveTo>
                    <a:pt x="48" y="139"/>
                  </a:moveTo>
                  <a:cubicBezTo>
                    <a:pt x="48" y="139"/>
                    <a:pt x="48" y="139"/>
                    <a:pt x="48" y="139"/>
                  </a:cubicBezTo>
                  <a:cubicBezTo>
                    <a:pt x="48" y="139"/>
                    <a:pt x="48" y="139"/>
                    <a:pt x="48" y="139"/>
                  </a:cubicBezTo>
                  <a:cubicBezTo>
                    <a:pt x="57" y="139"/>
                    <a:pt x="68" y="127"/>
                    <a:pt x="77" y="109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9" y="110"/>
                    <a:pt x="79" y="110"/>
                    <a:pt x="79" y="110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85" y="91"/>
                    <a:pt x="91" y="69"/>
                    <a:pt x="91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1" y="51"/>
                    <a:pt x="91" y="51"/>
                    <a:pt x="91" y="51"/>
                  </a:cubicBezTo>
                  <a:cubicBezTo>
                    <a:pt x="90" y="16"/>
                    <a:pt x="72" y="8"/>
                    <a:pt x="50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27" y="7"/>
                    <a:pt x="7" y="17"/>
                    <a:pt x="7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7" y="70"/>
                    <a:pt x="12" y="92"/>
                    <a:pt x="20" y="109"/>
                  </a:cubicBezTo>
                  <a:cubicBezTo>
                    <a:pt x="20" y="109"/>
                    <a:pt x="20" y="109"/>
                    <a:pt x="20" y="109"/>
                  </a:cubicBezTo>
                  <a:cubicBezTo>
                    <a:pt x="28" y="127"/>
                    <a:pt x="39" y="139"/>
                    <a:pt x="48" y="139"/>
                  </a:cubicBezTo>
                  <a:cubicBezTo>
                    <a:pt x="48" y="139"/>
                    <a:pt x="48" y="139"/>
                    <a:pt x="48" y="139"/>
                  </a:cubicBezTo>
                  <a:cubicBezTo>
                    <a:pt x="48" y="139"/>
                    <a:pt x="48" y="139"/>
                    <a:pt x="48" y="139"/>
                  </a:cubicBezTo>
                  <a:cubicBezTo>
                    <a:pt x="48" y="139"/>
                    <a:pt x="48" y="139"/>
                    <a:pt x="48" y="139"/>
                  </a:cubicBezTo>
                  <a:cubicBezTo>
                    <a:pt x="48" y="139"/>
                    <a:pt x="48" y="139"/>
                    <a:pt x="48" y="139"/>
                  </a:cubicBezTo>
                  <a:cubicBezTo>
                    <a:pt x="48" y="139"/>
                    <a:pt x="48" y="139"/>
                    <a:pt x="48" y="139"/>
                  </a:cubicBezTo>
                  <a:cubicBezTo>
                    <a:pt x="48" y="139"/>
                    <a:pt x="48" y="139"/>
                    <a:pt x="48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103"/>
            <p:cNvSpPr>
              <a:spLocks noEditPoints="1"/>
            </p:cNvSpPr>
            <p:nvPr/>
          </p:nvSpPr>
          <p:spPr bwMode="auto">
            <a:xfrm>
              <a:off x="5808663" y="3359151"/>
              <a:ext cx="127000" cy="547688"/>
            </a:xfrm>
            <a:custGeom>
              <a:avLst/>
              <a:gdLst>
                <a:gd name="T0" fmla="*/ 0 w 80"/>
                <a:gd name="T1" fmla="*/ 292 h 345"/>
                <a:gd name="T2" fmla="*/ 0 w 80"/>
                <a:gd name="T3" fmla="*/ 10 h 345"/>
                <a:gd name="T4" fmla="*/ 3 w 80"/>
                <a:gd name="T5" fmla="*/ 10 h 345"/>
                <a:gd name="T6" fmla="*/ 7 w 80"/>
                <a:gd name="T7" fmla="*/ 3 h 345"/>
                <a:gd name="T8" fmla="*/ 13 w 80"/>
                <a:gd name="T9" fmla="*/ 0 h 345"/>
                <a:gd name="T10" fmla="*/ 80 w 80"/>
                <a:gd name="T11" fmla="*/ 249 h 345"/>
                <a:gd name="T12" fmla="*/ 50 w 80"/>
                <a:gd name="T13" fmla="*/ 345 h 345"/>
                <a:gd name="T14" fmla="*/ 0 w 80"/>
                <a:gd name="T15" fmla="*/ 292 h 345"/>
                <a:gd name="T16" fmla="*/ 0 w 80"/>
                <a:gd name="T17" fmla="*/ 292 h 345"/>
                <a:gd name="T18" fmla="*/ 10 w 80"/>
                <a:gd name="T19" fmla="*/ 285 h 345"/>
                <a:gd name="T20" fmla="*/ 47 w 80"/>
                <a:gd name="T21" fmla="*/ 325 h 345"/>
                <a:gd name="T22" fmla="*/ 70 w 80"/>
                <a:gd name="T23" fmla="*/ 249 h 345"/>
                <a:gd name="T24" fmla="*/ 10 w 80"/>
                <a:gd name="T25" fmla="*/ 23 h 345"/>
                <a:gd name="T26" fmla="*/ 10 w 80"/>
                <a:gd name="T27" fmla="*/ 285 h 345"/>
                <a:gd name="T28" fmla="*/ 10 w 80"/>
                <a:gd name="T29" fmla="*/ 285 h 345"/>
                <a:gd name="T30" fmla="*/ 7 w 80"/>
                <a:gd name="T31" fmla="*/ 10 h 345"/>
                <a:gd name="T32" fmla="*/ 10 w 80"/>
                <a:gd name="T33" fmla="*/ 7 h 345"/>
                <a:gd name="T34" fmla="*/ 7 w 80"/>
                <a:gd name="T35" fmla="*/ 10 h 345"/>
                <a:gd name="T36" fmla="*/ 7 w 80"/>
                <a:gd name="T37" fmla="*/ 10 h 3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" h="345">
                  <a:moveTo>
                    <a:pt x="0" y="292"/>
                  </a:moveTo>
                  <a:lnTo>
                    <a:pt x="0" y="10"/>
                  </a:lnTo>
                  <a:lnTo>
                    <a:pt x="3" y="10"/>
                  </a:lnTo>
                  <a:lnTo>
                    <a:pt x="7" y="3"/>
                  </a:lnTo>
                  <a:lnTo>
                    <a:pt x="13" y="0"/>
                  </a:lnTo>
                  <a:lnTo>
                    <a:pt x="80" y="249"/>
                  </a:lnTo>
                  <a:lnTo>
                    <a:pt x="50" y="345"/>
                  </a:lnTo>
                  <a:lnTo>
                    <a:pt x="0" y="292"/>
                  </a:lnTo>
                  <a:lnTo>
                    <a:pt x="0" y="292"/>
                  </a:lnTo>
                  <a:close/>
                  <a:moveTo>
                    <a:pt x="10" y="285"/>
                  </a:moveTo>
                  <a:lnTo>
                    <a:pt x="47" y="325"/>
                  </a:lnTo>
                  <a:lnTo>
                    <a:pt x="70" y="249"/>
                  </a:lnTo>
                  <a:lnTo>
                    <a:pt x="10" y="23"/>
                  </a:lnTo>
                  <a:lnTo>
                    <a:pt x="10" y="285"/>
                  </a:lnTo>
                  <a:lnTo>
                    <a:pt x="10" y="285"/>
                  </a:lnTo>
                  <a:close/>
                  <a:moveTo>
                    <a:pt x="7" y="10"/>
                  </a:moveTo>
                  <a:lnTo>
                    <a:pt x="10" y="7"/>
                  </a:lnTo>
                  <a:lnTo>
                    <a:pt x="7" y="10"/>
                  </a:lnTo>
                  <a:lnTo>
                    <a:pt x="7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104"/>
            <p:cNvSpPr>
              <a:spLocks noEditPoints="1"/>
            </p:cNvSpPr>
            <p:nvPr/>
          </p:nvSpPr>
          <p:spPr bwMode="auto">
            <a:xfrm>
              <a:off x="5797550" y="3338513"/>
              <a:ext cx="149225" cy="588963"/>
            </a:xfrm>
            <a:custGeom>
              <a:avLst/>
              <a:gdLst>
                <a:gd name="T0" fmla="*/ 4 w 94"/>
                <a:gd name="T1" fmla="*/ 308 h 371"/>
                <a:gd name="T2" fmla="*/ 7 w 94"/>
                <a:gd name="T3" fmla="*/ 305 h 371"/>
                <a:gd name="T4" fmla="*/ 14 w 94"/>
                <a:gd name="T5" fmla="*/ 305 h 371"/>
                <a:gd name="T6" fmla="*/ 7 w 94"/>
                <a:gd name="T7" fmla="*/ 305 h 371"/>
                <a:gd name="T8" fmla="*/ 4 w 94"/>
                <a:gd name="T9" fmla="*/ 308 h 371"/>
                <a:gd name="T10" fmla="*/ 0 w 94"/>
                <a:gd name="T11" fmla="*/ 305 h 371"/>
                <a:gd name="T12" fmla="*/ 0 w 94"/>
                <a:gd name="T13" fmla="*/ 20 h 371"/>
                <a:gd name="T14" fmla="*/ 4 w 94"/>
                <a:gd name="T15" fmla="*/ 20 h 371"/>
                <a:gd name="T16" fmla="*/ 4 w 94"/>
                <a:gd name="T17" fmla="*/ 16 h 371"/>
                <a:gd name="T18" fmla="*/ 10 w 94"/>
                <a:gd name="T19" fmla="*/ 13 h 371"/>
                <a:gd name="T20" fmla="*/ 24 w 94"/>
                <a:gd name="T21" fmla="*/ 0 h 371"/>
                <a:gd name="T22" fmla="*/ 94 w 94"/>
                <a:gd name="T23" fmla="*/ 262 h 371"/>
                <a:gd name="T24" fmla="*/ 60 w 94"/>
                <a:gd name="T25" fmla="*/ 371 h 371"/>
                <a:gd name="T26" fmla="*/ 4 w 94"/>
                <a:gd name="T27" fmla="*/ 308 h 371"/>
                <a:gd name="T28" fmla="*/ 4 w 94"/>
                <a:gd name="T29" fmla="*/ 308 h 371"/>
                <a:gd name="T30" fmla="*/ 50 w 94"/>
                <a:gd name="T31" fmla="*/ 325 h 371"/>
                <a:gd name="T32" fmla="*/ 70 w 94"/>
                <a:gd name="T33" fmla="*/ 262 h 371"/>
                <a:gd name="T34" fmla="*/ 24 w 94"/>
                <a:gd name="T35" fmla="*/ 89 h 371"/>
                <a:gd name="T36" fmla="*/ 24 w 94"/>
                <a:gd name="T37" fmla="*/ 298 h 371"/>
                <a:gd name="T38" fmla="*/ 50 w 94"/>
                <a:gd name="T39" fmla="*/ 325 h 371"/>
                <a:gd name="T40" fmla="*/ 50 w 94"/>
                <a:gd name="T41" fmla="*/ 325 h 371"/>
                <a:gd name="T42" fmla="*/ 14 w 94"/>
                <a:gd name="T43" fmla="*/ 36 h 371"/>
                <a:gd name="T44" fmla="*/ 20 w 94"/>
                <a:gd name="T45" fmla="*/ 36 h 371"/>
                <a:gd name="T46" fmla="*/ 17 w 94"/>
                <a:gd name="T47" fmla="*/ 26 h 371"/>
                <a:gd name="T48" fmla="*/ 14 w 94"/>
                <a:gd name="T49" fmla="*/ 29 h 371"/>
                <a:gd name="T50" fmla="*/ 14 w 94"/>
                <a:gd name="T51" fmla="*/ 26 h 371"/>
                <a:gd name="T52" fmla="*/ 14 w 94"/>
                <a:gd name="T53" fmla="*/ 26 h 371"/>
                <a:gd name="T54" fmla="*/ 14 w 94"/>
                <a:gd name="T55" fmla="*/ 36 h 371"/>
                <a:gd name="T56" fmla="*/ 14 w 94"/>
                <a:gd name="T57" fmla="*/ 36 h 371"/>
                <a:gd name="T58" fmla="*/ 14 w 94"/>
                <a:gd name="T59" fmla="*/ 29 h 371"/>
                <a:gd name="T60" fmla="*/ 14 w 94"/>
                <a:gd name="T61" fmla="*/ 26 h 371"/>
                <a:gd name="T62" fmla="*/ 14 w 94"/>
                <a:gd name="T63" fmla="*/ 29 h 371"/>
                <a:gd name="T64" fmla="*/ 14 w 94"/>
                <a:gd name="T65" fmla="*/ 29 h 371"/>
                <a:gd name="T66" fmla="*/ 14 w 94"/>
                <a:gd name="T67" fmla="*/ 29 h 371"/>
                <a:gd name="T68" fmla="*/ 14 w 94"/>
                <a:gd name="T69" fmla="*/ 26 h 371"/>
                <a:gd name="T70" fmla="*/ 14 w 94"/>
                <a:gd name="T71" fmla="*/ 26 h 371"/>
                <a:gd name="T72" fmla="*/ 14 w 94"/>
                <a:gd name="T73" fmla="*/ 29 h 371"/>
                <a:gd name="T74" fmla="*/ 14 w 94"/>
                <a:gd name="T75" fmla="*/ 29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4" h="371">
                  <a:moveTo>
                    <a:pt x="4" y="308"/>
                  </a:moveTo>
                  <a:lnTo>
                    <a:pt x="7" y="305"/>
                  </a:lnTo>
                  <a:lnTo>
                    <a:pt x="14" y="305"/>
                  </a:lnTo>
                  <a:lnTo>
                    <a:pt x="7" y="305"/>
                  </a:lnTo>
                  <a:lnTo>
                    <a:pt x="4" y="308"/>
                  </a:lnTo>
                  <a:lnTo>
                    <a:pt x="0" y="305"/>
                  </a:lnTo>
                  <a:lnTo>
                    <a:pt x="0" y="20"/>
                  </a:lnTo>
                  <a:lnTo>
                    <a:pt x="4" y="20"/>
                  </a:lnTo>
                  <a:lnTo>
                    <a:pt x="4" y="16"/>
                  </a:lnTo>
                  <a:lnTo>
                    <a:pt x="10" y="13"/>
                  </a:lnTo>
                  <a:lnTo>
                    <a:pt x="24" y="0"/>
                  </a:lnTo>
                  <a:lnTo>
                    <a:pt x="94" y="262"/>
                  </a:lnTo>
                  <a:lnTo>
                    <a:pt x="60" y="371"/>
                  </a:lnTo>
                  <a:lnTo>
                    <a:pt x="4" y="308"/>
                  </a:lnTo>
                  <a:lnTo>
                    <a:pt x="4" y="308"/>
                  </a:lnTo>
                  <a:close/>
                  <a:moveTo>
                    <a:pt x="50" y="325"/>
                  </a:moveTo>
                  <a:lnTo>
                    <a:pt x="70" y="262"/>
                  </a:lnTo>
                  <a:lnTo>
                    <a:pt x="24" y="89"/>
                  </a:lnTo>
                  <a:lnTo>
                    <a:pt x="24" y="298"/>
                  </a:lnTo>
                  <a:lnTo>
                    <a:pt x="50" y="325"/>
                  </a:lnTo>
                  <a:lnTo>
                    <a:pt x="50" y="325"/>
                  </a:lnTo>
                  <a:close/>
                  <a:moveTo>
                    <a:pt x="14" y="36"/>
                  </a:moveTo>
                  <a:lnTo>
                    <a:pt x="20" y="36"/>
                  </a:lnTo>
                  <a:lnTo>
                    <a:pt x="17" y="26"/>
                  </a:lnTo>
                  <a:lnTo>
                    <a:pt x="14" y="29"/>
                  </a:lnTo>
                  <a:lnTo>
                    <a:pt x="14" y="26"/>
                  </a:lnTo>
                  <a:lnTo>
                    <a:pt x="14" y="26"/>
                  </a:lnTo>
                  <a:lnTo>
                    <a:pt x="14" y="36"/>
                  </a:lnTo>
                  <a:lnTo>
                    <a:pt x="14" y="36"/>
                  </a:lnTo>
                  <a:close/>
                  <a:moveTo>
                    <a:pt x="14" y="29"/>
                  </a:moveTo>
                  <a:lnTo>
                    <a:pt x="14" y="26"/>
                  </a:lnTo>
                  <a:lnTo>
                    <a:pt x="14" y="29"/>
                  </a:lnTo>
                  <a:lnTo>
                    <a:pt x="14" y="29"/>
                  </a:lnTo>
                  <a:close/>
                  <a:moveTo>
                    <a:pt x="14" y="29"/>
                  </a:moveTo>
                  <a:lnTo>
                    <a:pt x="14" y="26"/>
                  </a:lnTo>
                  <a:lnTo>
                    <a:pt x="14" y="26"/>
                  </a:lnTo>
                  <a:lnTo>
                    <a:pt x="14" y="29"/>
                  </a:lnTo>
                  <a:lnTo>
                    <a:pt x="14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105"/>
            <p:cNvSpPr/>
            <p:nvPr/>
          </p:nvSpPr>
          <p:spPr bwMode="auto">
            <a:xfrm>
              <a:off x="6248400" y="3470276"/>
              <a:ext cx="42863" cy="73025"/>
            </a:xfrm>
            <a:custGeom>
              <a:avLst/>
              <a:gdLst>
                <a:gd name="T0" fmla="*/ 5 w 8"/>
                <a:gd name="T1" fmla="*/ 13 h 14"/>
                <a:gd name="T2" fmla="*/ 0 w 8"/>
                <a:gd name="T3" fmla="*/ 2 h 14"/>
                <a:gd name="T4" fmla="*/ 1 w 8"/>
                <a:gd name="T5" fmla="*/ 0 h 14"/>
                <a:gd name="T6" fmla="*/ 1 w 8"/>
                <a:gd name="T7" fmla="*/ 0 h 14"/>
                <a:gd name="T8" fmla="*/ 3 w 8"/>
                <a:gd name="T9" fmla="*/ 1 h 14"/>
                <a:gd name="T10" fmla="*/ 3 w 8"/>
                <a:gd name="T11" fmla="*/ 1 h 14"/>
                <a:gd name="T12" fmla="*/ 7 w 8"/>
                <a:gd name="T13" fmla="*/ 12 h 14"/>
                <a:gd name="T14" fmla="*/ 7 w 8"/>
                <a:gd name="T15" fmla="*/ 14 h 14"/>
                <a:gd name="T16" fmla="*/ 7 w 8"/>
                <a:gd name="T17" fmla="*/ 14 h 14"/>
                <a:gd name="T18" fmla="*/ 6 w 8"/>
                <a:gd name="T19" fmla="*/ 14 h 14"/>
                <a:gd name="T20" fmla="*/ 6 w 8"/>
                <a:gd name="T21" fmla="*/ 14 h 14"/>
                <a:gd name="T22" fmla="*/ 5 w 8"/>
                <a:gd name="T2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" h="14">
                  <a:moveTo>
                    <a:pt x="5" y="13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0"/>
                    <a:pt x="3" y="0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8" y="13"/>
                    <a:pt x="7" y="14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5" y="14"/>
                    <a:pt x="5" y="14"/>
                    <a:pt x="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106"/>
            <p:cNvSpPr>
              <a:spLocks noEditPoints="1"/>
            </p:cNvSpPr>
            <p:nvPr/>
          </p:nvSpPr>
          <p:spPr bwMode="auto">
            <a:xfrm>
              <a:off x="6237288" y="3459163"/>
              <a:ext cx="63500" cy="95250"/>
            </a:xfrm>
            <a:custGeom>
              <a:avLst/>
              <a:gdLst>
                <a:gd name="T0" fmla="*/ 5 w 12"/>
                <a:gd name="T1" fmla="*/ 16 h 18"/>
                <a:gd name="T2" fmla="*/ 5 w 12"/>
                <a:gd name="T3" fmla="*/ 16 h 18"/>
                <a:gd name="T4" fmla="*/ 0 w 12"/>
                <a:gd name="T5" fmla="*/ 5 h 18"/>
                <a:gd name="T6" fmla="*/ 0 w 12"/>
                <a:gd name="T7" fmla="*/ 4 h 18"/>
                <a:gd name="T8" fmla="*/ 0 w 12"/>
                <a:gd name="T9" fmla="*/ 4 h 18"/>
                <a:gd name="T10" fmla="*/ 2 w 12"/>
                <a:gd name="T11" fmla="*/ 0 h 18"/>
                <a:gd name="T12" fmla="*/ 2 w 12"/>
                <a:gd name="T13" fmla="*/ 0 h 18"/>
                <a:gd name="T14" fmla="*/ 4 w 12"/>
                <a:gd name="T15" fmla="*/ 0 h 18"/>
                <a:gd name="T16" fmla="*/ 4 w 12"/>
                <a:gd name="T17" fmla="*/ 0 h 18"/>
                <a:gd name="T18" fmla="*/ 7 w 12"/>
                <a:gd name="T19" fmla="*/ 2 h 18"/>
                <a:gd name="T20" fmla="*/ 7 w 12"/>
                <a:gd name="T21" fmla="*/ 2 h 18"/>
                <a:gd name="T22" fmla="*/ 11 w 12"/>
                <a:gd name="T23" fmla="*/ 13 h 18"/>
                <a:gd name="T24" fmla="*/ 12 w 12"/>
                <a:gd name="T25" fmla="*/ 15 h 18"/>
                <a:gd name="T26" fmla="*/ 12 w 12"/>
                <a:gd name="T27" fmla="*/ 15 h 18"/>
                <a:gd name="T28" fmla="*/ 9 w 12"/>
                <a:gd name="T29" fmla="*/ 18 h 18"/>
                <a:gd name="T30" fmla="*/ 9 w 12"/>
                <a:gd name="T31" fmla="*/ 18 h 18"/>
                <a:gd name="T32" fmla="*/ 8 w 12"/>
                <a:gd name="T33" fmla="*/ 18 h 18"/>
                <a:gd name="T34" fmla="*/ 8 w 12"/>
                <a:gd name="T35" fmla="*/ 18 h 18"/>
                <a:gd name="T36" fmla="*/ 8 w 12"/>
                <a:gd name="T37" fmla="*/ 18 h 18"/>
                <a:gd name="T38" fmla="*/ 8 w 12"/>
                <a:gd name="T39" fmla="*/ 18 h 18"/>
                <a:gd name="T40" fmla="*/ 5 w 12"/>
                <a:gd name="T41" fmla="*/ 16 h 18"/>
                <a:gd name="T42" fmla="*/ 7 w 12"/>
                <a:gd name="T43" fmla="*/ 15 h 18"/>
                <a:gd name="T44" fmla="*/ 9 w 12"/>
                <a:gd name="T45" fmla="*/ 14 h 18"/>
                <a:gd name="T46" fmla="*/ 8 w 12"/>
                <a:gd name="T47" fmla="*/ 15 h 18"/>
                <a:gd name="T48" fmla="*/ 8 w 12"/>
                <a:gd name="T49" fmla="*/ 15 h 18"/>
                <a:gd name="T50" fmla="*/ 8 w 12"/>
                <a:gd name="T51" fmla="*/ 15 h 18"/>
                <a:gd name="T52" fmla="*/ 8 w 12"/>
                <a:gd name="T53" fmla="*/ 15 h 18"/>
                <a:gd name="T54" fmla="*/ 8 w 12"/>
                <a:gd name="T55" fmla="*/ 15 h 18"/>
                <a:gd name="T56" fmla="*/ 7 w 12"/>
                <a:gd name="T57" fmla="*/ 15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" h="18">
                  <a:moveTo>
                    <a:pt x="5" y="16"/>
                  </a:moveTo>
                  <a:cubicBezTo>
                    <a:pt x="5" y="16"/>
                    <a:pt x="5" y="16"/>
                    <a:pt x="5" y="1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6" y="1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2" y="14"/>
                    <a:pt x="12" y="14"/>
                    <a:pt x="12" y="15"/>
                  </a:cubicBezTo>
                  <a:cubicBezTo>
                    <a:pt x="12" y="15"/>
                    <a:pt x="12" y="15"/>
                    <a:pt x="12" y="15"/>
                  </a:cubicBezTo>
                  <a:cubicBezTo>
                    <a:pt x="12" y="16"/>
                    <a:pt x="11" y="17"/>
                    <a:pt x="9" y="18"/>
                  </a:cubicBezTo>
                  <a:cubicBezTo>
                    <a:pt x="9" y="18"/>
                    <a:pt x="9" y="18"/>
                    <a:pt x="9" y="18"/>
                  </a:cubicBezTo>
                  <a:cubicBezTo>
                    <a:pt x="9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7" y="18"/>
                    <a:pt x="5" y="17"/>
                    <a:pt x="5" y="16"/>
                  </a:cubicBezTo>
                  <a:close/>
                  <a:moveTo>
                    <a:pt x="7" y="15"/>
                  </a:moveTo>
                  <a:cubicBezTo>
                    <a:pt x="9" y="14"/>
                    <a:pt x="9" y="14"/>
                    <a:pt x="9" y="14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5"/>
                    <a:pt x="7" y="15"/>
                    <a:pt x="7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107"/>
            <p:cNvSpPr/>
            <p:nvPr/>
          </p:nvSpPr>
          <p:spPr bwMode="auto">
            <a:xfrm>
              <a:off x="6062663" y="3443288"/>
              <a:ext cx="238125" cy="327025"/>
            </a:xfrm>
            <a:custGeom>
              <a:avLst/>
              <a:gdLst>
                <a:gd name="T0" fmla="*/ 0 w 45"/>
                <a:gd name="T1" fmla="*/ 42 h 62"/>
                <a:gd name="T2" fmla="*/ 0 w 45"/>
                <a:gd name="T3" fmla="*/ 40 h 62"/>
                <a:gd name="T4" fmla="*/ 0 w 45"/>
                <a:gd name="T5" fmla="*/ 40 h 62"/>
                <a:gd name="T6" fmla="*/ 3 w 45"/>
                <a:gd name="T7" fmla="*/ 40 h 62"/>
                <a:gd name="T8" fmla="*/ 3 w 45"/>
                <a:gd name="T9" fmla="*/ 40 h 62"/>
                <a:gd name="T10" fmla="*/ 20 w 45"/>
                <a:gd name="T11" fmla="*/ 57 h 62"/>
                <a:gd name="T12" fmla="*/ 42 w 45"/>
                <a:gd name="T13" fmla="*/ 17 h 62"/>
                <a:gd name="T14" fmla="*/ 37 w 45"/>
                <a:gd name="T15" fmla="*/ 2 h 62"/>
                <a:gd name="T16" fmla="*/ 37 w 45"/>
                <a:gd name="T17" fmla="*/ 2 h 62"/>
                <a:gd name="T18" fmla="*/ 38 w 45"/>
                <a:gd name="T19" fmla="*/ 0 h 62"/>
                <a:gd name="T20" fmla="*/ 38 w 45"/>
                <a:gd name="T21" fmla="*/ 0 h 62"/>
                <a:gd name="T22" fmla="*/ 40 w 45"/>
                <a:gd name="T23" fmla="*/ 1 h 62"/>
                <a:gd name="T24" fmla="*/ 40 w 45"/>
                <a:gd name="T25" fmla="*/ 1 h 62"/>
                <a:gd name="T26" fmla="*/ 45 w 45"/>
                <a:gd name="T27" fmla="*/ 18 h 62"/>
                <a:gd name="T28" fmla="*/ 21 w 45"/>
                <a:gd name="T29" fmla="*/ 62 h 62"/>
                <a:gd name="T30" fmla="*/ 0 w 45"/>
                <a:gd name="T31" fmla="*/ 42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" h="62">
                  <a:moveTo>
                    <a:pt x="0" y="42"/>
                  </a:moveTo>
                  <a:cubicBezTo>
                    <a:pt x="0" y="42"/>
                    <a:pt x="0" y="41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39"/>
                    <a:pt x="2" y="39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20" y="57"/>
                    <a:pt x="20" y="57"/>
                    <a:pt x="20" y="57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7" y="2"/>
                    <a:pt x="38" y="1"/>
                    <a:pt x="38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9" y="0"/>
                    <a:pt x="40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5" y="18"/>
                    <a:pt x="45" y="18"/>
                    <a:pt x="45" y="18"/>
                  </a:cubicBezTo>
                  <a:cubicBezTo>
                    <a:pt x="21" y="62"/>
                    <a:pt x="21" y="62"/>
                    <a:pt x="21" y="62"/>
                  </a:cubicBezTo>
                  <a:cubicBezTo>
                    <a:pt x="0" y="42"/>
                    <a:pt x="0" y="42"/>
                    <a:pt x="0" y="4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108"/>
            <p:cNvSpPr>
              <a:spLocks noEditPoints="1"/>
            </p:cNvSpPr>
            <p:nvPr/>
          </p:nvSpPr>
          <p:spPr bwMode="auto">
            <a:xfrm>
              <a:off x="6051550" y="3432176"/>
              <a:ext cx="265113" cy="358775"/>
            </a:xfrm>
            <a:custGeom>
              <a:avLst/>
              <a:gdLst>
                <a:gd name="T0" fmla="*/ 1 w 50"/>
                <a:gd name="T1" fmla="*/ 46 h 68"/>
                <a:gd name="T2" fmla="*/ 1 w 50"/>
                <a:gd name="T3" fmla="*/ 46 h 68"/>
                <a:gd name="T4" fmla="*/ 0 w 50"/>
                <a:gd name="T5" fmla="*/ 43 h 68"/>
                <a:gd name="T6" fmla="*/ 0 w 50"/>
                <a:gd name="T7" fmla="*/ 43 h 68"/>
                <a:gd name="T8" fmla="*/ 1 w 50"/>
                <a:gd name="T9" fmla="*/ 41 h 68"/>
                <a:gd name="T10" fmla="*/ 1 w 50"/>
                <a:gd name="T11" fmla="*/ 41 h 68"/>
                <a:gd name="T12" fmla="*/ 3 w 50"/>
                <a:gd name="T13" fmla="*/ 40 h 68"/>
                <a:gd name="T14" fmla="*/ 3 w 50"/>
                <a:gd name="T15" fmla="*/ 40 h 68"/>
                <a:gd name="T16" fmla="*/ 6 w 50"/>
                <a:gd name="T17" fmla="*/ 41 h 68"/>
                <a:gd name="T18" fmla="*/ 6 w 50"/>
                <a:gd name="T19" fmla="*/ 41 h 68"/>
                <a:gd name="T20" fmla="*/ 22 w 50"/>
                <a:gd name="T21" fmla="*/ 56 h 68"/>
                <a:gd name="T22" fmla="*/ 42 w 50"/>
                <a:gd name="T23" fmla="*/ 19 h 68"/>
                <a:gd name="T24" fmla="*/ 37 w 50"/>
                <a:gd name="T25" fmla="*/ 2 h 68"/>
                <a:gd name="T26" fmla="*/ 38 w 50"/>
                <a:gd name="T27" fmla="*/ 2 h 68"/>
                <a:gd name="T28" fmla="*/ 40 w 50"/>
                <a:gd name="T29" fmla="*/ 1 h 68"/>
                <a:gd name="T30" fmla="*/ 40 w 50"/>
                <a:gd name="T31" fmla="*/ 1 h 68"/>
                <a:gd name="T32" fmla="*/ 41 w 50"/>
                <a:gd name="T33" fmla="*/ 0 h 68"/>
                <a:gd name="T34" fmla="*/ 41 w 50"/>
                <a:gd name="T35" fmla="*/ 0 h 68"/>
                <a:gd name="T36" fmla="*/ 44 w 50"/>
                <a:gd name="T37" fmla="*/ 3 h 68"/>
                <a:gd name="T38" fmla="*/ 44 w 50"/>
                <a:gd name="T39" fmla="*/ 3 h 68"/>
                <a:gd name="T40" fmla="*/ 50 w 50"/>
                <a:gd name="T41" fmla="*/ 20 h 68"/>
                <a:gd name="T42" fmla="*/ 24 w 50"/>
                <a:gd name="T43" fmla="*/ 68 h 68"/>
                <a:gd name="T44" fmla="*/ 1 w 50"/>
                <a:gd name="T45" fmla="*/ 46 h 68"/>
                <a:gd name="T46" fmla="*/ 2 w 50"/>
                <a:gd name="T47" fmla="*/ 44 h 68"/>
                <a:gd name="T48" fmla="*/ 3 w 50"/>
                <a:gd name="T49" fmla="*/ 43 h 68"/>
                <a:gd name="T50" fmla="*/ 3 w 50"/>
                <a:gd name="T51" fmla="*/ 43 h 68"/>
                <a:gd name="T52" fmla="*/ 2 w 50"/>
                <a:gd name="T53" fmla="*/ 44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0" h="68">
                  <a:moveTo>
                    <a:pt x="1" y="46"/>
                  </a:moveTo>
                  <a:cubicBezTo>
                    <a:pt x="1" y="46"/>
                    <a:pt x="1" y="46"/>
                    <a:pt x="1" y="46"/>
                  </a:cubicBezTo>
                  <a:cubicBezTo>
                    <a:pt x="0" y="45"/>
                    <a:pt x="0" y="44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42"/>
                    <a:pt x="0" y="41"/>
                    <a:pt x="1" y="41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2" y="40"/>
                    <a:pt x="3" y="40"/>
                    <a:pt x="3" y="40"/>
                  </a:cubicBezTo>
                  <a:cubicBezTo>
                    <a:pt x="3" y="40"/>
                    <a:pt x="3" y="40"/>
                    <a:pt x="3" y="40"/>
                  </a:cubicBezTo>
                  <a:cubicBezTo>
                    <a:pt x="4" y="40"/>
                    <a:pt x="5" y="40"/>
                    <a:pt x="6" y="41"/>
                  </a:cubicBezTo>
                  <a:cubicBezTo>
                    <a:pt x="6" y="41"/>
                    <a:pt x="6" y="41"/>
                    <a:pt x="6" y="41"/>
                  </a:cubicBezTo>
                  <a:cubicBezTo>
                    <a:pt x="22" y="56"/>
                    <a:pt x="22" y="56"/>
                    <a:pt x="22" y="56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8" y="2"/>
                    <a:pt x="38" y="2"/>
                    <a:pt x="38" y="2"/>
                  </a:cubicBezTo>
                  <a:cubicBezTo>
                    <a:pt x="38" y="2"/>
                    <a:pt x="39" y="1"/>
                    <a:pt x="40" y="1"/>
                  </a:cubicBezTo>
                  <a:cubicBezTo>
                    <a:pt x="40" y="1"/>
                    <a:pt x="40" y="1"/>
                    <a:pt x="40" y="1"/>
                  </a:cubicBezTo>
                  <a:cubicBezTo>
                    <a:pt x="40" y="0"/>
                    <a:pt x="41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2" y="0"/>
                    <a:pt x="44" y="1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1" y="46"/>
                    <a:pt x="1" y="46"/>
                    <a:pt x="1" y="46"/>
                  </a:cubicBezTo>
                  <a:close/>
                  <a:moveTo>
                    <a:pt x="2" y="44"/>
                  </a:moveTo>
                  <a:cubicBezTo>
                    <a:pt x="3" y="43"/>
                    <a:pt x="3" y="43"/>
                    <a:pt x="3" y="43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2" y="44"/>
                    <a:pt x="2" y="44"/>
                    <a:pt x="2" y="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9"/>
            <p:cNvSpPr/>
            <p:nvPr/>
          </p:nvSpPr>
          <p:spPr bwMode="auto">
            <a:xfrm>
              <a:off x="6284913" y="3427413"/>
              <a:ext cx="15875" cy="115888"/>
            </a:xfrm>
            <a:custGeom>
              <a:avLst/>
              <a:gdLst>
                <a:gd name="T0" fmla="*/ 0 w 3"/>
                <a:gd name="T1" fmla="*/ 21 h 22"/>
                <a:gd name="T2" fmla="*/ 0 w 3"/>
                <a:gd name="T3" fmla="*/ 1 h 22"/>
                <a:gd name="T4" fmla="*/ 2 w 3"/>
                <a:gd name="T5" fmla="*/ 0 h 22"/>
                <a:gd name="T6" fmla="*/ 2 w 3"/>
                <a:gd name="T7" fmla="*/ 0 h 22"/>
                <a:gd name="T8" fmla="*/ 3 w 3"/>
                <a:gd name="T9" fmla="*/ 1 h 22"/>
                <a:gd name="T10" fmla="*/ 3 w 3"/>
                <a:gd name="T11" fmla="*/ 1 h 22"/>
                <a:gd name="T12" fmla="*/ 3 w 3"/>
                <a:gd name="T13" fmla="*/ 21 h 22"/>
                <a:gd name="T14" fmla="*/ 2 w 3"/>
                <a:gd name="T15" fmla="*/ 22 h 22"/>
                <a:gd name="T16" fmla="*/ 2 w 3"/>
                <a:gd name="T17" fmla="*/ 22 h 22"/>
                <a:gd name="T18" fmla="*/ 0 w 3"/>
                <a:gd name="T19" fmla="*/ 21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" h="22">
                  <a:moveTo>
                    <a:pt x="0" y="2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1"/>
                    <a:pt x="3" y="22"/>
                    <a:pt x="2" y="22"/>
                  </a:cubicBezTo>
                  <a:cubicBezTo>
                    <a:pt x="2" y="22"/>
                    <a:pt x="2" y="22"/>
                    <a:pt x="2" y="22"/>
                  </a:cubicBezTo>
                  <a:cubicBezTo>
                    <a:pt x="1" y="22"/>
                    <a:pt x="0" y="21"/>
                    <a:pt x="0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10"/>
            <p:cNvSpPr/>
            <p:nvPr/>
          </p:nvSpPr>
          <p:spPr bwMode="auto">
            <a:xfrm>
              <a:off x="6275388" y="3416301"/>
              <a:ext cx="36513" cy="138113"/>
            </a:xfrm>
            <a:custGeom>
              <a:avLst/>
              <a:gdLst>
                <a:gd name="T0" fmla="*/ 0 w 7"/>
                <a:gd name="T1" fmla="*/ 23 h 26"/>
                <a:gd name="T2" fmla="*/ 0 w 7"/>
                <a:gd name="T3" fmla="*/ 3 h 26"/>
                <a:gd name="T4" fmla="*/ 4 w 7"/>
                <a:gd name="T5" fmla="*/ 0 h 26"/>
                <a:gd name="T6" fmla="*/ 4 w 7"/>
                <a:gd name="T7" fmla="*/ 0 h 26"/>
                <a:gd name="T8" fmla="*/ 7 w 7"/>
                <a:gd name="T9" fmla="*/ 3 h 26"/>
                <a:gd name="T10" fmla="*/ 7 w 7"/>
                <a:gd name="T11" fmla="*/ 3 h 26"/>
                <a:gd name="T12" fmla="*/ 7 w 7"/>
                <a:gd name="T13" fmla="*/ 23 h 26"/>
                <a:gd name="T14" fmla="*/ 4 w 7"/>
                <a:gd name="T15" fmla="*/ 26 h 26"/>
                <a:gd name="T16" fmla="*/ 4 w 7"/>
                <a:gd name="T17" fmla="*/ 26 h 26"/>
                <a:gd name="T18" fmla="*/ 0 w 7"/>
                <a:gd name="T19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26">
                  <a:moveTo>
                    <a:pt x="0" y="23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2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6" y="0"/>
                    <a:pt x="7" y="1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7" y="25"/>
                    <a:pt x="6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2" y="26"/>
                    <a:pt x="0" y="25"/>
                    <a:pt x="0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11"/>
            <p:cNvSpPr/>
            <p:nvPr/>
          </p:nvSpPr>
          <p:spPr bwMode="auto">
            <a:xfrm>
              <a:off x="5380038" y="2643188"/>
              <a:ext cx="269875" cy="800100"/>
            </a:xfrm>
            <a:custGeom>
              <a:avLst/>
              <a:gdLst>
                <a:gd name="T0" fmla="*/ 48 w 51"/>
                <a:gd name="T1" fmla="*/ 151 h 152"/>
                <a:gd name="T2" fmla="*/ 25 w 51"/>
                <a:gd name="T3" fmla="*/ 125 h 152"/>
                <a:gd name="T4" fmla="*/ 25 w 51"/>
                <a:gd name="T5" fmla="*/ 125 h 152"/>
                <a:gd name="T6" fmla="*/ 0 w 51"/>
                <a:gd name="T7" fmla="*/ 91 h 152"/>
                <a:gd name="T8" fmla="*/ 0 w 51"/>
                <a:gd name="T9" fmla="*/ 91 h 152"/>
                <a:gd name="T10" fmla="*/ 0 w 51"/>
                <a:gd name="T11" fmla="*/ 89 h 152"/>
                <a:gd name="T12" fmla="*/ 0 w 51"/>
                <a:gd name="T13" fmla="*/ 89 h 152"/>
                <a:gd name="T14" fmla="*/ 22 w 51"/>
                <a:gd name="T15" fmla="*/ 1 h 152"/>
                <a:gd name="T16" fmla="*/ 22 w 51"/>
                <a:gd name="T17" fmla="*/ 1 h 152"/>
                <a:gd name="T18" fmla="*/ 24 w 51"/>
                <a:gd name="T19" fmla="*/ 0 h 152"/>
                <a:gd name="T20" fmla="*/ 24 w 51"/>
                <a:gd name="T21" fmla="*/ 0 h 152"/>
                <a:gd name="T22" fmla="*/ 25 w 51"/>
                <a:gd name="T23" fmla="*/ 2 h 152"/>
                <a:gd name="T24" fmla="*/ 25 w 51"/>
                <a:gd name="T25" fmla="*/ 2 h 152"/>
                <a:gd name="T26" fmla="*/ 14 w 51"/>
                <a:gd name="T27" fmla="*/ 40 h 152"/>
                <a:gd name="T28" fmla="*/ 14 w 51"/>
                <a:gd name="T29" fmla="*/ 40 h 152"/>
                <a:gd name="T30" fmla="*/ 3 w 51"/>
                <a:gd name="T31" fmla="*/ 89 h 152"/>
                <a:gd name="T32" fmla="*/ 3 w 51"/>
                <a:gd name="T33" fmla="*/ 89 h 152"/>
                <a:gd name="T34" fmla="*/ 3 w 51"/>
                <a:gd name="T35" fmla="*/ 90 h 152"/>
                <a:gd name="T36" fmla="*/ 3 w 51"/>
                <a:gd name="T37" fmla="*/ 90 h 152"/>
                <a:gd name="T38" fmla="*/ 28 w 51"/>
                <a:gd name="T39" fmla="*/ 123 h 152"/>
                <a:gd name="T40" fmla="*/ 28 w 51"/>
                <a:gd name="T41" fmla="*/ 123 h 152"/>
                <a:gd name="T42" fmla="*/ 50 w 51"/>
                <a:gd name="T43" fmla="*/ 149 h 152"/>
                <a:gd name="T44" fmla="*/ 50 w 51"/>
                <a:gd name="T45" fmla="*/ 149 h 152"/>
                <a:gd name="T46" fmla="*/ 50 w 51"/>
                <a:gd name="T47" fmla="*/ 152 h 152"/>
                <a:gd name="T48" fmla="*/ 50 w 51"/>
                <a:gd name="T49" fmla="*/ 152 h 152"/>
                <a:gd name="T50" fmla="*/ 49 w 51"/>
                <a:gd name="T51" fmla="*/ 152 h 152"/>
                <a:gd name="T52" fmla="*/ 49 w 51"/>
                <a:gd name="T53" fmla="*/ 152 h 152"/>
                <a:gd name="T54" fmla="*/ 48 w 51"/>
                <a:gd name="T55" fmla="*/ 15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1" h="152">
                  <a:moveTo>
                    <a:pt x="48" y="151"/>
                  </a:moveTo>
                  <a:cubicBezTo>
                    <a:pt x="48" y="151"/>
                    <a:pt x="37" y="139"/>
                    <a:pt x="25" y="125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14" y="111"/>
                    <a:pt x="2" y="97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0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72"/>
                    <a:pt x="22" y="1"/>
                    <a:pt x="22" y="1"/>
                  </a:cubicBezTo>
                  <a:cubicBezTo>
                    <a:pt x="22" y="1"/>
                    <a:pt x="22" y="1"/>
                    <a:pt x="22" y="1"/>
                  </a:cubicBezTo>
                  <a:cubicBezTo>
                    <a:pt x="23" y="0"/>
                    <a:pt x="23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5" y="2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5" y="2"/>
                    <a:pt x="20" y="20"/>
                    <a:pt x="14" y="40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9" y="59"/>
                    <a:pt x="3" y="81"/>
                    <a:pt x="3" y="89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3" y="89"/>
                    <a:pt x="3" y="90"/>
                    <a:pt x="3" y="90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4" y="94"/>
                    <a:pt x="16" y="110"/>
                    <a:pt x="28" y="123"/>
                  </a:cubicBezTo>
                  <a:cubicBezTo>
                    <a:pt x="28" y="123"/>
                    <a:pt x="28" y="123"/>
                    <a:pt x="28" y="123"/>
                  </a:cubicBezTo>
                  <a:cubicBezTo>
                    <a:pt x="39" y="137"/>
                    <a:pt x="50" y="149"/>
                    <a:pt x="50" y="149"/>
                  </a:cubicBezTo>
                  <a:cubicBezTo>
                    <a:pt x="50" y="149"/>
                    <a:pt x="50" y="149"/>
                    <a:pt x="50" y="149"/>
                  </a:cubicBezTo>
                  <a:cubicBezTo>
                    <a:pt x="51" y="150"/>
                    <a:pt x="51" y="151"/>
                    <a:pt x="50" y="152"/>
                  </a:cubicBezTo>
                  <a:cubicBezTo>
                    <a:pt x="50" y="152"/>
                    <a:pt x="50" y="152"/>
                    <a:pt x="50" y="152"/>
                  </a:cubicBezTo>
                  <a:cubicBezTo>
                    <a:pt x="50" y="152"/>
                    <a:pt x="50" y="152"/>
                    <a:pt x="49" y="152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49" y="152"/>
                    <a:pt x="49" y="152"/>
                    <a:pt x="48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12"/>
            <p:cNvSpPr>
              <a:spLocks noEditPoints="1"/>
            </p:cNvSpPr>
            <p:nvPr/>
          </p:nvSpPr>
          <p:spPr bwMode="auto">
            <a:xfrm>
              <a:off x="5368925" y="2632076"/>
              <a:ext cx="290513" cy="822325"/>
            </a:xfrm>
            <a:custGeom>
              <a:avLst/>
              <a:gdLst>
                <a:gd name="T0" fmla="*/ 49 w 55"/>
                <a:gd name="T1" fmla="*/ 155 h 156"/>
                <a:gd name="T2" fmla="*/ 26 w 55"/>
                <a:gd name="T3" fmla="*/ 128 h 156"/>
                <a:gd name="T4" fmla="*/ 0 w 55"/>
                <a:gd name="T5" fmla="*/ 93 h 156"/>
                <a:gd name="T6" fmla="*/ 0 w 55"/>
                <a:gd name="T7" fmla="*/ 91 h 156"/>
                <a:gd name="T8" fmla="*/ 22 w 55"/>
                <a:gd name="T9" fmla="*/ 3 h 156"/>
                <a:gd name="T10" fmla="*/ 22 w 55"/>
                <a:gd name="T11" fmla="*/ 3 h 156"/>
                <a:gd name="T12" fmla="*/ 26 w 55"/>
                <a:gd name="T13" fmla="*/ 0 h 156"/>
                <a:gd name="T14" fmla="*/ 27 w 55"/>
                <a:gd name="T15" fmla="*/ 0 h 156"/>
                <a:gd name="T16" fmla="*/ 29 w 55"/>
                <a:gd name="T17" fmla="*/ 4 h 156"/>
                <a:gd name="T18" fmla="*/ 29 w 55"/>
                <a:gd name="T19" fmla="*/ 4 h 156"/>
                <a:gd name="T20" fmla="*/ 29 w 55"/>
                <a:gd name="T21" fmla="*/ 5 h 156"/>
                <a:gd name="T22" fmla="*/ 29 w 55"/>
                <a:gd name="T23" fmla="*/ 5 h 156"/>
                <a:gd name="T24" fmla="*/ 28 w 55"/>
                <a:gd name="T25" fmla="*/ 8 h 156"/>
                <a:gd name="T26" fmla="*/ 26 w 55"/>
                <a:gd name="T27" fmla="*/ 16 h 156"/>
                <a:gd name="T28" fmla="*/ 18 w 55"/>
                <a:gd name="T29" fmla="*/ 42 h 156"/>
                <a:gd name="T30" fmla="*/ 7 w 55"/>
                <a:gd name="T31" fmla="*/ 90 h 156"/>
                <a:gd name="T32" fmla="*/ 7 w 55"/>
                <a:gd name="T33" fmla="*/ 90 h 156"/>
                <a:gd name="T34" fmla="*/ 7 w 55"/>
                <a:gd name="T35" fmla="*/ 92 h 156"/>
                <a:gd name="T36" fmla="*/ 15 w 55"/>
                <a:gd name="T37" fmla="*/ 104 h 156"/>
                <a:gd name="T38" fmla="*/ 31 w 55"/>
                <a:gd name="T39" fmla="*/ 124 h 156"/>
                <a:gd name="T40" fmla="*/ 54 w 55"/>
                <a:gd name="T41" fmla="*/ 150 h 156"/>
                <a:gd name="T42" fmla="*/ 55 w 55"/>
                <a:gd name="T43" fmla="*/ 152 h 156"/>
                <a:gd name="T44" fmla="*/ 54 w 55"/>
                <a:gd name="T45" fmla="*/ 155 h 156"/>
                <a:gd name="T46" fmla="*/ 51 w 55"/>
                <a:gd name="T47" fmla="*/ 156 h 156"/>
                <a:gd name="T48" fmla="*/ 49 w 55"/>
                <a:gd name="T49" fmla="*/ 155 h 156"/>
                <a:gd name="T50" fmla="*/ 51 w 55"/>
                <a:gd name="T51" fmla="*/ 153 h 156"/>
                <a:gd name="T52" fmla="*/ 51 w 55"/>
                <a:gd name="T53" fmla="*/ 153 h 156"/>
                <a:gd name="T54" fmla="*/ 51 w 55"/>
                <a:gd name="T55" fmla="*/ 153 h 156"/>
                <a:gd name="T56" fmla="*/ 50 w 55"/>
                <a:gd name="T57" fmla="*/ 153 h 156"/>
                <a:gd name="T58" fmla="*/ 52 w 55"/>
                <a:gd name="T59" fmla="*/ 152 h 156"/>
                <a:gd name="T60" fmla="*/ 51 w 55"/>
                <a:gd name="T61" fmla="*/ 152 h 156"/>
                <a:gd name="T62" fmla="*/ 51 w 55"/>
                <a:gd name="T63" fmla="*/ 152 h 156"/>
                <a:gd name="T64" fmla="*/ 51 w 55"/>
                <a:gd name="T65" fmla="*/ 152 h 156"/>
                <a:gd name="T66" fmla="*/ 51 w 55"/>
                <a:gd name="T67" fmla="*/ 152 h 156"/>
                <a:gd name="T68" fmla="*/ 51 w 55"/>
                <a:gd name="T69" fmla="*/ 15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5" h="156">
                  <a:moveTo>
                    <a:pt x="49" y="155"/>
                  </a:moveTo>
                  <a:cubicBezTo>
                    <a:pt x="49" y="155"/>
                    <a:pt x="49" y="155"/>
                    <a:pt x="49" y="155"/>
                  </a:cubicBezTo>
                  <a:cubicBezTo>
                    <a:pt x="49" y="155"/>
                    <a:pt x="37" y="142"/>
                    <a:pt x="26" y="128"/>
                  </a:cubicBezTo>
                  <a:cubicBezTo>
                    <a:pt x="26" y="128"/>
                    <a:pt x="26" y="128"/>
                    <a:pt x="26" y="128"/>
                  </a:cubicBezTo>
                  <a:cubicBezTo>
                    <a:pt x="14" y="114"/>
                    <a:pt x="2" y="100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2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74"/>
                    <a:pt x="21" y="7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3" y="1"/>
                    <a:pt x="24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6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1"/>
                    <a:pt x="29" y="2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4"/>
                    <a:pt x="29" y="4"/>
                    <a:pt x="29" y="4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9" y="6"/>
                    <a:pt x="29" y="7"/>
                    <a:pt x="28" y="8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10"/>
                    <a:pt x="27" y="13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4" y="23"/>
                    <a:pt x="21" y="32"/>
                    <a:pt x="18" y="42"/>
                  </a:cubicBezTo>
                  <a:cubicBezTo>
                    <a:pt x="18" y="42"/>
                    <a:pt x="18" y="42"/>
                    <a:pt x="18" y="42"/>
                  </a:cubicBezTo>
                  <a:cubicBezTo>
                    <a:pt x="13" y="61"/>
                    <a:pt x="7" y="83"/>
                    <a:pt x="7" y="90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7" y="90"/>
                    <a:pt x="7" y="90"/>
                    <a:pt x="7" y="90"/>
                  </a:cubicBez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2"/>
                    <a:pt x="7" y="92"/>
                  </a:cubicBezTo>
                  <a:cubicBezTo>
                    <a:pt x="7" y="92"/>
                    <a:pt x="7" y="92"/>
                    <a:pt x="7" y="92"/>
                  </a:cubicBezTo>
                  <a:cubicBezTo>
                    <a:pt x="7" y="93"/>
                    <a:pt x="11" y="98"/>
                    <a:pt x="15" y="104"/>
                  </a:cubicBezTo>
                  <a:cubicBezTo>
                    <a:pt x="15" y="104"/>
                    <a:pt x="15" y="104"/>
                    <a:pt x="15" y="104"/>
                  </a:cubicBezTo>
                  <a:cubicBezTo>
                    <a:pt x="20" y="110"/>
                    <a:pt x="25" y="117"/>
                    <a:pt x="31" y="124"/>
                  </a:cubicBezTo>
                  <a:cubicBezTo>
                    <a:pt x="31" y="124"/>
                    <a:pt x="31" y="124"/>
                    <a:pt x="31" y="124"/>
                  </a:cubicBezTo>
                  <a:cubicBezTo>
                    <a:pt x="43" y="138"/>
                    <a:pt x="54" y="150"/>
                    <a:pt x="54" y="150"/>
                  </a:cubicBezTo>
                  <a:cubicBezTo>
                    <a:pt x="54" y="150"/>
                    <a:pt x="54" y="150"/>
                    <a:pt x="54" y="150"/>
                  </a:cubicBezTo>
                  <a:cubicBezTo>
                    <a:pt x="55" y="151"/>
                    <a:pt x="55" y="152"/>
                    <a:pt x="55" y="152"/>
                  </a:cubicBezTo>
                  <a:cubicBezTo>
                    <a:pt x="55" y="152"/>
                    <a:pt x="55" y="152"/>
                    <a:pt x="55" y="152"/>
                  </a:cubicBezTo>
                  <a:cubicBezTo>
                    <a:pt x="55" y="153"/>
                    <a:pt x="54" y="154"/>
                    <a:pt x="54" y="155"/>
                  </a:cubicBezTo>
                  <a:cubicBezTo>
                    <a:pt x="54" y="155"/>
                    <a:pt x="54" y="155"/>
                    <a:pt x="54" y="155"/>
                  </a:cubicBezTo>
                  <a:cubicBezTo>
                    <a:pt x="53" y="156"/>
                    <a:pt x="52" y="156"/>
                    <a:pt x="51" y="156"/>
                  </a:cubicBezTo>
                  <a:cubicBezTo>
                    <a:pt x="51" y="156"/>
                    <a:pt x="51" y="156"/>
                    <a:pt x="51" y="156"/>
                  </a:cubicBezTo>
                  <a:cubicBezTo>
                    <a:pt x="50" y="156"/>
                    <a:pt x="49" y="156"/>
                    <a:pt x="49" y="155"/>
                  </a:cubicBezTo>
                  <a:close/>
                  <a:moveTo>
                    <a:pt x="50" y="153"/>
                  </a:moveTo>
                  <a:cubicBezTo>
                    <a:pt x="51" y="153"/>
                    <a:pt x="51" y="153"/>
                    <a:pt x="51" y="153"/>
                  </a:cubicBezTo>
                  <a:cubicBezTo>
                    <a:pt x="51" y="153"/>
                    <a:pt x="51" y="153"/>
                    <a:pt x="51" y="153"/>
                  </a:cubicBezTo>
                  <a:cubicBezTo>
                    <a:pt x="51" y="153"/>
                    <a:pt x="51" y="153"/>
                    <a:pt x="51" y="153"/>
                  </a:cubicBezTo>
                  <a:cubicBezTo>
                    <a:pt x="51" y="153"/>
                    <a:pt x="51" y="153"/>
                    <a:pt x="51" y="153"/>
                  </a:cubicBezTo>
                  <a:cubicBezTo>
                    <a:pt x="51" y="153"/>
                    <a:pt x="51" y="153"/>
                    <a:pt x="51" y="153"/>
                  </a:cubicBezTo>
                  <a:cubicBezTo>
                    <a:pt x="51" y="153"/>
                    <a:pt x="51" y="153"/>
                    <a:pt x="51" y="153"/>
                  </a:cubicBezTo>
                  <a:cubicBezTo>
                    <a:pt x="50" y="153"/>
                    <a:pt x="50" y="153"/>
                    <a:pt x="50" y="153"/>
                  </a:cubicBezTo>
                  <a:close/>
                  <a:moveTo>
                    <a:pt x="51" y="152"/>
                  </a:moveTo>
                  <a:cubicBezTo>
                    <a:pt x="52" y="152"/>
                    <a:pt x="52" y="152"/>
                    <a:pt x="52" y="152"/>
                  </a:cubicBezTo>
                  <a:cubicBezTo>
                    <a:pt x="51" y="152"/>
                    <a:pt x="51" y="152"/>
                    <a:pt x="51" y="152"/>
                  </a:cubicBezTo>
                  <a:cubicBezTo>
                    <a:pt x="51" y="152"/>
                    <a:pt x="51" y="152"/>
                    <a:pt x="51" y="152"/>
                  </a:cubicBezTo>
                  <a:close/>
                  <a:moveTo>
                    <a:pt x="51" y="152"/>
                  </a:moveTo>
                  <a:cubicBezTo>
                    <a:pt x="51" y="152"/>
                    <a:pt x="51" y="152"/>
                    <a:pt x="51" y="152"/>
                  </a:cubicBezTo>
                  <a:cubicBezTo>
                    <a:pt x="51" y="152"/>
                    <a:pt x="51" y="152"/>
                    <a:pt x="51" y="152"/>
                  </a:cubicBezTo>
                  <a:close/>
                  <a:moveTo>
                    <a:pt x="51" y="152"/>
                  </a:moveTo>
                  <a:cubicBezTo>
                    <a:pt x="51" y="152"/>
                    <a:pt x="51" y="152"/>
                    <a:pt x="51" y="152"/>
                  </a:cubicBezTo>
                  <a:cubicBezTo>
                    <a:pt x="51" y="152"/>
                    <a:pt x="51" y="152"/>
                    <a:pt x="51" y="152"/>
                  </a:cubicBezTo>
                  <a:cubicBezTo>
                    <a:pt x="51" y="152"/>
                    <a:pt x="51" y="152"/>
                    <a:pt x="51" y="152"/>
                  </a:cubicBezTo>
                  <a:cubicBezTo>
                    <a:pt x="51" y="152"/>
                    <a:pt x="51" y="152"/>
                    <a:pt x="51" y="1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113"/>
            <p:cNvSpPr/>
            <p:nvPr/>
          </p:nvSpPr>
          <p:spPr bwMode="auto">
            <a:xfrm>
              <a:off x="5484813" y="2543176"/>
              <a:ext cx="101600" cy="136525"/>
            </a:xfrm>
            <a:custGeom>
              <a:avLst/>
              <a:gdLst>
                <a:gd name="T0" fmla="*/ 2 w 19"/>
                <a:gd name="T1" fmla="*/ 22 h 26"/>
                <a:gd name="T2" fmla="*/ 10 w 19"/>
                <a:gd name="T3" fmla="*/ 2 h 26"/>
                <a:gd name="T4" fmla="*/ 10 w 19"/>
                <a:gd name="T5" fmla="*/ 2 h 26"/>
                <a:gd name="T6" fmla="*/ 11 w 19"/>
                <a:gd name="T7" fmla="*/ 0 h 26"/>
                <a:gd name="T8" fmla="*/ 11 w 19"/>
                <a:gd name="T9" fmla="*/ 0 h 26"/>
                <a:gd name="T10" fmla="*/ 13 w 19"/>
                <a:gd name="T11" fmla="*/ 1 h 26"/>
                <a:gd name="T12" fmla="*/ 13 w 19"/>
                <a:gd name="T13" fmla="*/ 1 h 26"/>
                <a:gd name="T14" fmla="*/ 13 w 19"/>
                <a:gd name="T15" fmla="*/ 3 h 26"/>
                <a:gd name="T16" fmla="*/ 13 w 19"/>
                <a:gd name="T17" fmla="*/ 3 h 26"/>
                <a:gd name="T18" fmla="*/ 13 w 19"/>
                <a:gd name="T19" fmla="*/ 3 h 26"/>
                <a:gd name="T20" fmla="*/ 13 w 19"/>
                <a:gd name="T21" fmla="*/ 3 h 26"/>
                <a:gd name="T22" fmla="*/ 13 w 19"/>
                <a:gd name="T23" fmla="*/ 3 h 26"/>
                <a:gd name="T24" fmla="*/ 13 w 19"/>
                <a:gd name="T25" fmla="*/ 3 h 26"/>
                <a:gd name="T26" fmla="*/ 12 w 19"/>
                <a:gd name="T27" fmla="*/ 6 h 26"/>
                <a:gd name="T28" fmla="*/ 12 w 19"/>
                <a:gd name="T29" fmla="*/ 6 h 26"/>
                <a:gd name="T30" fmla="*/ 9 w 19"/>
                <a:gd name="T31" fmla="*/ 13 h 26"/>
                <a:gd name="T32" fmla="*/ 9 w 19"/>
                <a:gd name="T33" fmla="*/ 13 h 26"/>
                <a:gd name="T34" fmla="*/ 6 w 19"/>
                <a:gd name="T35" fmla="*/ 19 h 26"/>
                <a:gd name="T36" fmla="*/ 6 w 19"/>
                <a:gd name="T37" fmla="*/ 19 h 26"/>
                <a:gd name="T38" fmla="*/ 16 w 19"/>
                <a:gd name="T39" fmla="*/ 13 h 26"/>
                <a:gd name="T40" fmla="*/ 16 w 19"/>
                <a:gd name="T41" fmla="*/ 13 h 26"/>
                <a:gd name="T42" fmla="*/ 18 w 19"/>
                <a:gd name="T43" fmla="*/ 14 h 26"/>
                <a:gd name="T44" fmla="*/ 18 w 19"/>
                <a:gd name="T45" fmla="*/ 14 h 26"/>
                <a:gd name="T46" fmla="*/ 18 w 19"/>
                <a:gd name="T47" fmla="*/ 16 h 26"/>
                <a:gd name="T48" fmla="*/ 18 w 19"/>
                <a:gd name="T49" fmla="*/ 16 h 26"/>
                <a:gd name="T50" fmla="*/ 0 w 19"/>
                <a:gd name="T51" fmla="*/ 26 h 26"/>
                <a:gd name="T52" fmla="*/ 2 w 19"/>
                <a:gd name="T53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" h="26">
                  <a:moveTo>
                    <a:pt x="2" y="22"/>
                  </a:moveTo>
                  <a:cubicBezTo>
                    <a:pt x="2" y="22"/>
                    <a:pt x="8" y="7"/>
                    <a:pt x="10" y="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1"/>
                    <a:pt x="10" y="1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4" y="1"/>
                    <a:pt x="14" y="2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2" y="4"/>
                    <a:pt x="12" y="5"/>
                    <a:pt x="12" y="6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11" y="8"/>
                    <a:pt x="10" y="10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5"/>
                    <a:pt x="7" y="18"/>
                    <a:pt x="6" y="19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8" y="13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5"/>
                    <a:pt x="18" y="16"/>
                  </a:cubicBezTo>
                  <a:cubicBezTo>
                    <a:pt x="18" y="16"/>
                    <a:pt x="18" y="16"/>
                    <a:pt x="18" y="16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2" y="22"/>
                    <a:pt x="2" y="22"/>
                    <a:pt x="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14"/>
            <p:cNvSpPr/>
            <p:nvPr/>
          </p:nvSpPr>
          <p:spPr bwMode="auto">
            <a:xfrm>
              <a:off x="5464175" y="2532063"/>
              <a:ext cx="131763" cy="173038"/>
            </a:xfrm>
            <a:custGeom>
              <a:avLst/>
              <a:gdLst>
                <a:gd name="T0" fmla="*/ 4 w 25"/>
                <a:gd name="T1" fmla="*/ 24 h 33"/>
                <a:gd name="T2" fmla="*/ 4 w 25"/>
                <a:gd name="T3" fmla="*/ 24 h 33"/>
                <a:gd name="T4" fmla="*/ 4 w 25"/>
                <a:gd name="T5" fmla="*/ 24 h 33"/>
                <a:gd name="T6" fmla="*/ 4 w 25"/>
                <a:gd name="T7" fmla="*/ 24 h 33"/>
                <a:gd name="T8" fmla="*/ 4 w 25"/>
                <a:gd name="T9" fmla="*/ 24 h 33"/>
                <a:gd name="T10" fmla="*/ 4 w 25"/>
                <a:gd name="T11" fmla="*/ 24 h 33"/>
                <a:gd name="T12" fmla="*/ 4 w 25"/>
                <a:gd name="T13" fmla="*/ 23 h 33"/>
                <a:gd name="T14" fmla="*/ 4 w 25"/>
                <a:gd name="T15" fmla="*/ 23 h 33"/>
                <a:gd name="T16" fmla="*/ 4 w 25"/>
                <a:gd name="T17" fmla="*/ 23 h 33"/>
                <a:gd name="T18" fmla="*/ 5 w 25"/>
                <a:gd name="T19" fmla="*/ 21 h 33"/>
                <a:gd name="T20" fmla="*/ 5 w 25"/>
                <a:gd name="T21" fmla="*/ 21 h 33"/>
                <a:gd name="T22" fmla="*/ 7 w 25"/>
                <a:gd name="T23" fmla="*/ 15 h 33"/>
                <a:gd name="T24" fmla="*/ 7 w 25"/>
                <a:gd name="T25" fmla="*/ 15 h 33"/>
                <a:gd name="T26" fmla="*/ 12 w 25"/>
                <a:gd name="T27" fmla="*/ 3 h 33"/>
                <a:gd name="T28" fmla="*/ 12 w 25"/>
                <a:gd name="T29" fmla="*/ 3 h 33"/>
                <a:gd name="T30" fmla="*/ 14 w 25"/>
                <a:gd name="T31" fmla="*/ 1 h 33"/>
                <a:gd name="T32" fmla="*/ 14 w 25"/>
                <a:gd name="T33" fmla="*/ 1 h 33"/>
                <a:gd name="T34" fmla="*/ 16 w 25"/>
                <a:gd name="T35" fmla="*/ 0 h 33"/>
                <a:gd name="T36" fmla="*/ 16 w 25"/>
                <a:gd name="T37" fmla="*/ 0 h 33"/>
                <a:gd name="T38" fmla="*/ 19 w 25"/>
                <a:gd name="T39" fmla="*/ 2 h 33"/>
                <a:gd name="T40" fmla="*/ 19 w 25"/>
                <a:gd name="T41" fmla="*/ 2 h 33"/>
                <a:gd name="T42" fmla="*/ 20 w 25"/>
                <a:gd name="T43" fmla="*/ 4 h 33"/>
                <a:gd name="T44" fmla="*/ 20 w 25"/>
                <a:gd name="T45" fmla="*/ 4 h 33"/>
                <a:gd name="T46" fmla="*/ 19 w 25"/>
                <a:gd name="T47" fmla="*/ 6 h 33"/>
                <a:gd name="T48" fmla="*/ 19 w 25"/>
                <a:gd name="T49" fmla="*/ 6 h 33"/>
                <a:gd name="T50" fmla="*/ 18 w 25"/>
                <a:gd name="T51" fmla="*/ 6 h 33"/>
                <a:gd name="T52" fmla="*/ 18 w 25"/>
                <a:gd name="T53" fmla="*/ 6 h 33"/>
                <a:gd name="T54" fmla="*/ 17 w 25"/>
                <a:gd name="T55" fmla="*/ 9 h 33"/>
                <a:gd name="T56" fmla="*/ 17 w 25"/>
                <a:gd name="T57" fmla="*/ 9 h 33"/>
                <a:gd name="T58" fmla="*/ 14 w 25"/>
                <a:gd name="T59" fmla="*/ 16 h 33"/>
                <a:gd name="T60" fmla="*/ 14 w 25"/>
                <a:gd name="T61" fmla="*/ 16 h 33"/>
                <a:gd name="T62" fmla="*/ 14 w 25"/>
                <a:gd name="T63" fmla="*/ 17 h 33"/>
                <a:gd name="T64" fmla="*/ 14 w 25"/>
                <a:gd name="T65" fmla="*/ 17 h 33"/>
                <a:gd name="T66" fmla="*/ 20 w 25"/>
                <a:gd name="T67" fmla="*/ 13 h 33"/>
                <a:gd name="T68" fmla="*/ 20 w 25"/>
                <a:gd name="T69" fmla="*/ 13 h 33"/>
                <a:gd name="T70" fmla="*/ 21 w 25"/>
                <a:gd name="T71" fmla="*/ 13 h 33"/>
                <a:gd name="T72" fmla="*/ 21 w 25"/>
                <a:gd name="T73" fmla="*/ 13 h 33"/>
                <a:gd name="T74" fmla="*/ 24 w 25"/>
                <a:gd name="T75" fmla="*/ 15 h 33"/>
                <a:gd name="T76" fmla="*/ 24 w 25"/>
                <a:gd name="T77" fmla="*/ 15 h 33"/>
                <a:gd name="T78" fmla="*/ 25 w 25"/>
                <a:gd name="T79" fmla="*/ 17 h 33"/>
                <a:gd name="T80" fmla="*/ 25 w 25"/>
                <a:gd name="T81" fmla="*/ 17 h 33"/>
                <a:gd name="T82" fmla="*/ 23 w 25"/>
                <a:gd name="T83" fmla="*/ 20 h 33"/>
                <a:gd name="T84" fmla="*/ 23 w 25"/>
                <a:gd name="T85" fmla="*/ 20 h 33"/>
                <a:gd name="T86" fmla="*/ 0 w 25"/>
                <a:gd name="T87" fmla="*/ 33 h 33"/>
                <a:gd name="T88" fmla="*/ 4 w 25"/>
                <a:gd name="T89" fmla="*/ 2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" h="33">
                  <a:moveTo>
                    <a:pt x="4" y="24"/>
                  </a:move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2"/>
                    <a:pt x="5" y="22"/>
                    <a:pt x="5" y="21"/>
                  </a:cubicBezTo>
                  <a:cubicBezTo>
                    <a:pt x="5" y="21"/>
                    <a:pt x="5" y="21"/>
                    <a:pt x="5" y="21"/>
                  </a:cubicBezTo>
                  <a:cubicBezTo>
                    <a:pt x="5" y="20"/>
                    <a:pt x="6" y="17"/>
                    <a:pt x="7" y="15"/>
                  </a:cubicBezTo>
                  <a:cubicBezTo>
                    <a:pt x="7" y="15"/>
                    <a:pt x="7" y="15"/>
                    <a:pt x="7" y="15"/>
                  </a:cubicBezTo>
                  <a:cubicBezTo>
                    <a:pt x="9" y="11"/>
                    <a:pt x="11" y="6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3" y="2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0"/>
                    <a:pt x="15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8" y="1"/>
                    <a:pt x="19" y="2"/>
                  </a:cubicBezTo>
                  <a:cubicBezTo>
                    <a:pt x="19" y="2"/>
                    <a:pt x="19" y="2"/>
                    <a:pt x="19" y="2"/>
                  </a:cubicBezTo>
                  <a:cubicBezTo>
                    <a:pt x="19" y="2"/>
                    <a:pt x="20" y="3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19" y="5"/>
                    <a:pt x="19" y="6"/>
                  </a:cubicBezTo>
                  <a:cubicBezTo>
                    <a:pt x="19" y="6"/>
                    <a:pt x="19" y="6"/>
                    <a:pt x="19" y="6"/>
                  </a:cubicBezTo>
                  <a:cubicBezTo>
                    <a:pt x="19" y="6"/>
                    <a:pt x="19" y="6"/>
                    <a:pt x="18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8" y="7"/>
                    <a:pt x="18" y="8"/>
                    <a:pt x="17" y="9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17" y="11"/>
                    <a:pt x="15" y="13"/>
                    <a:pt x="14" y="16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4" y="16"/>
                    <a:pt x="14" y="16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0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2" y="13"/>
                    <a:pt x="24" y="14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5" y="15"/>
                    <a:pt x="25" y="16"/>
                    <a:pt x="25" y="17"/>
                  </a:cubicBezTo>
                  <a:cubicBezTo>
                    <a:pt x="25" y="17"/>
                    <a:pt x="25" y="17"/>
                    <a:pt x="25" y="17"/>
                  </a:cubicBezTo>
                  <a:cubicBezTo>
                    <a:pt x="25" y="18"/>
                    <a:pt x="24" y="19"/>
                    <a:pt x="23" y="20"/>
                  </a:cubicBezTo>
                  <a:cubicBezTo>
                    <a:pt x="23" y="20"/>
                    <a:pt x="23" y="20"/>
                    <a:pt x="23" y="2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4" y="24"/>
                    <a:pt x="4" y="24"/>
                    <a:pt x="4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15"/>
            <p:cNvSpPr/>
            <p:nvPr/>
          </p:nvSpPr>
          <p:spPr bwMode="auto">
            <a:xfrm>
              <a:off x="5507038" y="2579688"/>
              <a:ext cx="79375" cy="84138"/>
            </a:xfrm>
            <a:custGeom>
              <a:avLst/>
              <a:gdLst>
                <a:gd name="T0" fmla="*/ 0 w 15"/>
                <a:gd name="T1" fmla="*/ 15 h 16"/>
                <a:gd name="T2" fmla="*/ 1 w 15"/>
                <a:gd name="T3" fmla="*/ 13 h 16"/>
                <a:gd name="T4" fmla="*/ 1 w 15"/>
                <a:gd name="T5" fmla="*/ 13 h 16"/>
                <a:gd name="T6" fmla="*/ 5 w 15"/>
                <a:gd name="T7" fmla="*/ 7 h 16"/>
                <a:gd name="T8" fmla="*/ 5 w 15"/>
                <a:gd name="T9" fmla="*/ 7 h 16"/>
                <a:gd name="T10" fmla="*/ 12 w 15"/>
                <a:gd name="T11" fmla="*/ 0 h 16"/>
                <a:gd name="T12" fmla="*/ 12 w 15"/>
                <a:gd name="T13" fmla="*/ 0 h 16"/>
                <a:gd name="T14" fmla="*/ 12 w 15"/>
                <a:gd name="T15" fmla="*/ 0 h 16"/>
                <a:gd name="T16" fmla="*/ 14 w 15"/>
                <a:gd name="T17" fmla="*/ 1 h 16"/>
                <a:gd name="T18" fmla="*/ 14 w 15"/>
                <a:gd name="T19" fmla="*/ 1 h 16"/>
                <a:gd name="T20" fmla="*/ 14 w 15"/>
                <a:gd name="T21" fmla="*/ 3 h 16"/>
                <a:gd name="T22" fmla="*/ 14 w 15"/>
                <a:gd name="T23" fmla="*/ 3 h 16"/>
                <a:gd name="T24" fmla="*/ 8 w 15"/>
                <a:gd name="T25" fmla="*/ 9 h 16"/>
                <a:gd name="T26" fmla="*/ 8 w 15"/>
                <a:gd name="T27" fmla="*/ 9 h 16"/>
                <a:gd name="T28" fmla="*/ 2 w 15"/>
                <a:gd name="T29" fmla="*/ 16 h 16"/>
                <a:gd name="T30" fmla="*/ 2 w 15"/>
                <a:gd name="T31" fmla="*/ 16 h 16"/>
                <a:gd name="T32" fmla="*/ 2 w 15"/>
                <a:gd name="T33" fmla="*/ 16 h 16"/>
                <a:gd name="T34" fmla="*/ 2 w 15"/>
                <a:gd name="T35" fmla="*/ 16 h 16"/>
                <a:gd name="T36" fmla="*/ 0 w 15"/>
                <a:gd name="T37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" h="16">
                  <a:moveTo>
                    <a:pt x="0" y="15"/>
                  </a:moveTo>
                  <a:cubicBezTo>
                    <a:pt x="0" y="14"/>
                    <a:pt x="0" y="14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3" y="10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7" y="5"/>
                    <a:pt x="9" y="2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3" y="0"/>
                    <a:pt x="14" y="0"/>
                    <a:pt x="14" y="1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5" y="1"/>
                    <a:pt x="15" y="2"/>
                    <a:pt x="14" y="3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4"/>
                    <a:pt x="9" y="6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6" y="12"/>
                    <a:pt x="4" y="15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1" y="16"/>
                    <a:pt x="1" y="16"/>
                    <a:pt x="0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16"/>
            <p:cNvSpPr>
              <a:spLocks noEditPoints="1"/>
            </p:cNvSpPr>
            <p:nvPr/>
          </p:nvSpPr>
          <p:spPr bwMode="auto">
            <a:xfrm>
              <a:off x="5495925" y="2563813"/>
              <a:ext cx="100013" cy="109538"/>
            </a:xfrm>
            <a:custGeom>
              <a:avLst/>
              <a:gdLst>
                <a:gd name="T0" fmla="*/ 1 w 19"/>
                <a:gd name="T1" fmla="*/ 19 h 21"/>
                <a:gd name="T2" fmla="*/ 1 w 19"/>
                <a:gd name="T3" fmla="*/ 19 h 21"/>
                <a:gd name="T4" fmla="*/ 0 w 19"/>
                <a:gd name="T5" fmla="*/ 17 h 21"/>
                <a:gd name="T6" fmla="*/ 0 w 19"/>
                <a:gd name="T7" fmla="*/ 17 h 21"/>
                <a:gd name="T8" fmla="*/ 2 w 19"/>
                <a:gd name="T9" fmla="*/ 14 h 21"/>
                <a:gd name="T10" fmla="*/ 2 w 19"/>
                <a:gd name="T11" fmla="*/ 14 h 21"/>
                <a:gd name="T12" fmla="*/ 2 w 19"/>
                <a:gd name="T13" fmla="*/ 14 h 21"/>
                <a:gd name="T14" fmla="*/ 2 w 19"/>
                <a:gd name="T15" fmla="*/ 14 h 21"/>
                <a:gd name="T16" fmla="*/ 3 w 19"/>
                <a:gd name="T17" fmla="*/ 13 h 21"/>
                <a:gd name="T18" fmla="*/ 3 w 19"/>
                <a:gd name="T19" fmla="*/ 13 h 21"/>
                <a:gd name="T20" fmla="*/ 5 w 19"/>
                <a:gd name="T21" fmla="*/ 9 h 21"/>
                <a:gd name="T22" fmla="*/ 5 w 19"/>
                <a:gd name="T23" fmla="*/ 9 h 21"/>
                <a:gd name="T24" fmla="*/ 13 w 19"/>
                <a:gd name="T25" fmla="*/ 1 h 21"/>
                <a:gd name="T26" fmla="*/ 13 w 19"/>
                <a:gd name="T27" fmla="*/ 1 h 21"/>
                <a:gd name="T28" fmla="*/ 16 w 19"/>
                <a:gd name="T29" fmla="*/ 0 h 21"/>
                <a:gd name="T30" fmla="*/ 16 w 19"/>
                <a:gd name="T31" fmla="*/ 1 h 21"/>
                <a:gd name="T32" fmla="*/ 18 w 19"/>
                <a:gd name="T33" fmla="*/ 3 h 21"/>
                <a:gd name="T34" fmla="*/ 18 w 19"/>
                <a:gd name="T35" fmla="*/ 3 h 21"/>
                <a:gd name="T36" fmla="*/ 19 w 19"/>
                <a:gd name="T37" fmla="*/ 4 h 21"/>
                <a:gd name="T38" fmla="*/ 19 w 19"/>
                <a:gd name="T39" fmla="*/ 4 h 21"/>
                <a:gd name="T40" fmla="*/ 17 w 19"/>
                <a:gd name="T41" fmla="*/ 7 h 21"/>
                <a:gd name="T42" fmla="*/ 17 w 19"/>
                <a:gd name="T43" fmla="*/ 7 h 21"/>
                <a:gd name="T44" fmla="*/ 11 w 19"/>
                <a:gd name="T45" fmla="*/ 13 h 21"/>
                <a:gd name="T46" fmla="*/ 11 w 19"/>
                <a:gd name="T47" fmla="*/ 13 h 21"/>
                <a:gd name="T48" fmla="*/ 5 w 19"/>
                <a:gd name="T49" fmla="*/ 20 h 21"/>
                <a:gd name="T50" fmla="*/ 5 w 19"/>
                <a:gd name="T51" fmla="*/ 20 h 21"/>
                <a:gd name="T52" fmla="*/ 4 w 19"/>
                <a:gd name="T53" fmla="*/ 21 h 21"/>
                <a:gd name="T54" fmla="*/ 4 w 19"/>
                <a:gd name="T55" fmla="*/ 21 h 21"/>
                <a:gd name="T56" fmla="*/ 4 w 19"/>
                <a:gd name="T57" fmla="*/ 21 h 21"/>
                <a:gd name="T58" fmla="*/ 4 w 19"/>
                <a:gd name="T59" fmla="*/ 21 h 21"/>
                <a:gd name="T60" fmla="*/ 1 w 19"/>
                <a:gd name="T61" fmla="*/ 19 h 21"/>
                <a:gd name="T62" fmla="*/ 2 w 19"/>
                <a:gd name="T63" fmla="*/ 18 h 21"/>
                <a:gd name="T64" fmla="*/ 3 w 19"/>
                <a:gd name="T65" fmla="*/ 18 h 21"/>
                <a:gd name="T66" fmla="*/ 3 w 19"/>
                <a:gd name="T67" fmla="*/ 18 h 21"/>
                <a:gd name="T68" fmla="*/ 2 w 19"/>
                <a:gd name="T69" fmla="*/ 18 h 21"/>
                <a:gd name="T70" fmla="*/ 4 w 19"/>
                <a:gd name="T71" fmla="*/ 17 h 21"/>
                <a:gd name="T72" fmla="*/ 4 w 19"/>
                <a:gd name="T73" fmla="*/ 17 h 21"/>
                <a:gd name="T74" fmla="*/ 4 w 19"/>
                <a:gd name="T75" fmla="*/ 17 h 21"/>
                <a:gd name="T76" fmla="*/ 4 w 19"/>
                <a:gd name="T77" fmla="*/ 17 h 21"/>
                <a:gd name="T78" fmla="*/ 4 w 19"/>
                <a:gd name="T79" fmla="*/ 17 h 21"/>
                <a:gd name="T80" fmla="*/ 4 w 19"/>
                <a:gd name="T81" fmla="*/ 17 h 21"/>
                <a:gd name="T82" fmla="*/ 4 w 19"/>
                <a:gd name="T83" fmla="*/ 17 h 21"/>
                <a:gd name="T84" fmla="*/ 4 w 19"/>
                <a:gd name="T85" fmla="*/ 17 h 21"/>
                <a:gd name="T86" fmla="*/ 4 w 19"/>
                <a:gd name="T87" fmla="*/ 1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9" h="21">
                  <a:moveTo>
                    <a:pt x="1" y="19"/>
                  </a:moveTo>
                  <a:cubicBezTo>
                    <a:pt x="1" y="19"/>
                    <a:pt x="1" y="19"/>
                    <a:pt x="1" y="19"/>
                  </a:cubicBezTo>
                  <a:cubicBezTo>
                    <a:pt x="0" y="19"/>
                    <a:pt x="0" y="18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1" y="15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2" y="14"/>
                    <a:pt x="2" y="14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2"/>
                    <a:pt x="4" y="11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8" y="6"/>
                    <a:pt x="10" y="3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17" y="1"/>
                    <a:pt x="18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9" y="3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6"/>
                    <a:pt x="18" y="7"/>
                    <a:pt x="17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5" y="8"/>
                    <a:pt x="13" y="11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9" y="16"/>
                    <a:pt x="8" y="19"/>
                    <a:pt x="5" y="20"/>
                  </a:cubicBezTo>
                  <a:cubicBezTo>
                    <a:pt x="5" y="20"/>
                    <a:pt x="5" y="20"/>
                    <a:pt x="5" y="20"/>
                  </a:cubicBezTo>
                  <a:cubicBezTo>
                    <a:pt x="5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2" y="21"/>
                    <a:pt x="1" y="20"/>
                    <a:pt x="1" y="19"/>
                  </a:cubicBezTo>
                  <a:close/>
                  <a:moveTo>
                    <a:pt x="2" y="18"/>
                  </a:moveTo>
                  <a:cubicBezTo>
                    <a:pt x="3" y="18"/>
                    <a:pt x="3" y="18"/>
                    <a:pt x="3" y="18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2" y="18"/>
                    <a:pt x="2" y="18"/>
                    <a:pt x="2" y="18"/>
                  </a:cubicBezTo>
                  <a:close/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lose/>
                  <a:moveTo>
                    <a:pt x="4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7"/>
            <p:cNvSpPr/>
            <p:nvPr/>
          </p:nvSpPr>
          <p:spPr bwMode="auto">
            <a:xfrm>
              <a:off x="5522913" y="4059238"/>
              <a:ext cx="274638" cy="542925"/>
            </a:xfrm>
            <a:custGeom>
              <a:avLst/>
              <a:gdLst>
                <a:gd name="T0" fmla="*/ 19 w 52"/>
                <a:gd name="T1" fmla="*/ 99 h 103"/>
                <a:gd name="T2" fmla="*/ 9 w 52"/>
                <a:gd name="T3" fmla="*/ 71 h 103"/>
                <a:gd name="T4" fmla="*/ 9 w 52"/>
                <a:gd name="T5" fmla="*/ 71 h 103"/>
                <a:gd name="T6" fmla="*/ 3 w 52"/>
                <a:gd name="T7" fmla="*/ 90 h 103"/>
                <a:gd name="T8" fmla="*/ 2 w 52"/>
                <a:gd name="T9" fmla="*/ 91 h 103"/>
                <a:gd name="T10" fmla="*/ 2 w 52"/>
                <a:gd name="T11" fmla="*/ 91 h 103"/>
                <a:gd name="T12" fmla="*/ 0 w 52"/>
                <a:gd name="T13" fmla="*/ 89 h 103"/>
                <a:gd name="T14" fmla="*/ 0 w 52"/>
                <a:gd name="T15" fmla="*/ 89 h 103"/>
                <a:gd name="T16" fmla="*/ 8 w 52"/>
                <a:gd name="T17" fmla="*/ 61 h 103"/>
                <a:gd name="T18" fmla="*/ 10 w 52"/>
                <a:gd name="T19" fmla="*/ 66 h 103"/>
                <a:gd name="T20" fmla="*/ 22 w 52"/>
                <a:gd name="T21" fmla="*/ 98 h 103"/>
                <a:gd name="T22" fmla="*/ 22 w 52"/>
                <a:gd name="T23" fmla="*/ 98 h 103"/>
                <a:gd name="T24" fmla="*/ 23 w 52"/>
                <a:gd name="T25" fmla="*/ 100 h 103"/>
                <a:gd name="T26" fmla="*/ 23 w 52"/>
                <a:gd name="T27" fmla="*/ 100 h 103"/>
                <a:gd name="T28" fmla="*/ 26 w 52"/>
                <a:gd name="T29" fmla="*/ 97 h 103"/>
                <a:gd name="T30" fmla="*/ 26 w 52"/>
                <a:gd name="T31" fmla="*/ 97 h 103"/>
                <a:gd name="T32" fmla="*/ 28 w 52"/>
                <a:gd name="T33" fmla="*/ 95 h 103"/>
                <a:gd name="T34" fmla="*/ 28 w 52"/>
                <a:gd name="T35" fmla="*/ 95 h 103"/>
                <a:gd name="T36" fmla="*/ 49 w 52"/>
                <a:gd name="T37" fmla="*/ 1 h 103"/>
                <a:gd name="T38" fmla="*/ 50 w 52"/>
                <a:gd name="T39" fmla="*/ 0 h 103"/>
                <a:gd name="T40" fmla="*/ 50 w 52"/>
                <a:gd name="T41" fmla="*/ 0 h 103"/>
                <a:gd name="T42" fmla="*/ 52 w 52"/>
                <a:gd name="T43" fmla="*/ 2 h 103"/>
                <a:gd name="T44" fmla="*/ 52 w 52"/>
                <a:gd name="T45" fmla="*/ 2 h 103"/>
                <a:gd name="T46" fmla="*/ 30 w 52"/>
                <a:gd name="T47" fmla="*/ 96 h 103"/>
                <a:gd name="T48" fmla="*/ 30 w 52"/>
                <a:gd name="T49" fmla="*/ 96 h 103"/>
                <a:gd name="T50" fmla="*/ 28 w 52"/>
                <a:gd name="T51" fmla="*/ 99 h 103"/>
                <a:gd name="T52" fmla="*/ 28 w 52"/>
                <a:gd name="T53" fmla="*/ 99 h 103"/>
                <a:gd name="T54" fmla="*/ 23 w 52"/>
                <a:gd name="T55" fmla="*/ 103 h 103"/>
                <a:gd name="T56" fmla="*/ 23 w 52"/>
                <a:gd name="T57" fmla="*/ 103 h 103"/>
                <a:gd name="T58" fmla="*/ 19 w 52"/>
                <a:gd name="T59" fmla="*/ 99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2" h="103">
                  <a:moveTo>
                    <a:pt x="19" y="99"/>
                  </a:moveTo>
                  <a:cubicBezTo>
                    <a:pt x="17" y="92"/>
                    <a:pt x="12" y="78"/>
                    <a:pt x="9" y="71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3" y="90"/>
                    <a:pt x="3" y="90"/>
                    <a:pt x="3" y="90"/>
                  </a:cubicBezTo>
                  <a:cubicBezTo>
                    <a:pt x="3" y="91"/>
                    <a:pt x="2" y="91"/>
                    <a:pt x="2" y="91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1" y="91"/>
                    <a:pt x="0" y="90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8" y="61"/>
                    <a:pt x="8" y="61"/>
                    <a:pt x="8" y="61"/>
                  </a:cubicBezTo>
                  <a:cubicBezTo>
                    <a:pt x="10" y="66"/>
                    <a:pt x="10" y="66"/>
                    <a:pt x="10" y="66"/>
                  </a:cubicBezTo>
                  <a:cubicBezTo>
                    <a:pt x="10" y="66"/>
                    <a:pt x="19" y="89"/>
                    <a:pt x="22" y="98"/>
                  </a:cubicBezTo>
                  <a:cubicBezTo>
                    <a:pt x="22" y="98"/>
                    <a:pt x="22" y="98"/>
                    <a:pt x="22" y="98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3" y="100"/>
                    <a:pt x="23" y="100"/>
                    <a:pt x="23" y="100"/>
                  </a:cubicBezTo>
                  <a:cubicBezTo>
                    <a:pt x="23" y="100"/>
                    <a:pt x="25" y="99"/>
                    <a:pt x="26" y="97"/>
                  </a:cubicBezTo>
                  <a:cubicBezTo>
                    <a:pt x="26" y="97"/>
                    <a:pt x="26" y="97"/>
                    <a:pt x="26" y="97"/>
                  </a:cubicBezTo>
                  <a:cubicBezTo>
                    <a:pt x="27" y="96"/>
                    <a:pt x="27" y="95"/>
                    <a:pt x="28" y="95"/>
                  </a:cubicBezTo>
                  <a:cubicBezTo>
                    <a:pt x="28" y="95"/>
                    <a:pt x="28" y="95"/>
                    <a:pt x="28" y="95"/>
                  </a:cubicBezTo>
                  <a:cubicBezTo>
                    <a:pt x="49" y="1"/>
                    <a:pt x="49" y="1"/>
                    <a:pt x="49" y="1"/>
                  </a:cubicBezTo>
                  <a:cubicBezTo>
                    <a:pt x="49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0"/>
                    <a:pt x="52" y="1"/>
                    <a:pt x="52" y="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0" y="96"/>
                    <a:pt x="30" y="96"/>
                    <a:pt x="30" y="96"/>
                  </a:cubicBezTo>
                  <a:cubicBezTo>
                    <a:pt x="30" y="96"/>
                    <a:pt x="30" y="97"/>
                    <a:pt x="28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27" y="101"/>
                    <a:pt x="26" y="103"/>
                    <a:pt x="23" y="103"/>
                  </a:cubicBezTo>
                  <a:cubicBezTo>
                    <a:pt x="23" y="103"/>
                    <a:pt x="23" y="103"/>
                    <a:pt x="23" y="103"/>
                  </a:cubicBezTo>
                  <a:cubicBezTo>
                    <a:pt x="21" y="103"/>
                    <a:pt x="20" y="101"/>
                    <a:pt x="19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0" name="Freeform 118"/>
            <p:cNvSpPr>
              <a:spLocks noEditPoints="1"/>
            </p:cNvSpPr>
            <p:nvPr/>
          </p:nvSpPr>
          <p:spPr bwMode="auto">
            <a:xfrm>
              <a:off x="5511800" y="4049713"/>
              <a:ext cx="296863" cy="563563"/>
            </a:xfrm>
            <a:custGeom>
              <a:avLst/>
              <a:gdLst>
                <a:gd name="T0" fmla="*/ 19 w 56"/>
                <a:gd name="T1" fmla="*/ 101 h 107"/>
                <a:gd name="T2" fmla="*/ 19 w 56"/>
                <a:gd name="T3" fmla="*/ 101 h 107"/>
                <a:gd name="T4" fmla="*/ 11 w 56"/>
                <a:gd name="T5" fmla="*/ 79 h 107"/>
                <a:gd name="T6" fmla="*/ 11 w 56"/>
                <a:gd name="T7" fmla="*/ 79 h 107"/>
                <a:gd name="T8" fmla="*/ 7 w 56"/>
                <a:gd name="T9" fmla="*/ 93 h 107"/>
                <a:gd name="T10" fmla="*/ 4 w 56"/>
                <a:gd name="T11" fmla="*/ 95 h 107"/>
                <a:gd name="T12" fmla="*/ 4 w 56"/>
                <a:gd name="T13" fmla="*/ 95 h 107"/>
                <a:gd name="T14" fmla="*/ 3 w 56"/>
                <a:gd name="T15" fmla="*/ 95 h 107"/>
                <a:gd name="T16" fmla="*/ 3 w 56"/>
                <a:gd name="T17" fmla="*/ 95 h 107"/>
                <a:gd name="T18" fmla="*/ 0 w 56"/>
                <a:gd name="T19" fmla="*/ 92 h 107"/>
                <a:gd name="T20" fmla="*/ 0 w 56"/>
                <a:gd name="T21" fmla="*/ 92 h 107"/>
                <a:gd name="T22" fmla="*/ 1 w 56"/>
                <a:gd name="T23" fmla="*/ 91 h 107"/>
                <a:gd name="T24" fmla="*/ 1 w 56"/>
                <a:gd name="T25" fmla="*/ 91 h 107"/>
                <a:gd name="T26" fmla="*/ 10 w 56"/>
                <a:gd name="T27" fmla="*/ 57 h 107"/>
                <a:gd name="T28" fmla="*/ 14 w 56"/>
                <a:gd name="T29" fmla="*/ 67 h 107"/>
                <a:gd name="T30" fmla="*/ 26 w 56"/>
                <a:gd name="T31" fmla="*/ 99 h 107"/>
                <a:gd name="T32" fmla="*/ 26 w 56"/>
                <a:gd name="T33" fmla="*/ 99 h 107"/>
                <a:gd name="T34" fmla="*/ 26 w 56"/>
                <a:gd name="T35" fmla="*/ 98 h 107"/>
                <a:gd name="T36" fmla="*/ 26 w 56"/>
                <a:gd name="T37" fmla="*/ 98 h 107"/>
                <a:gd name="T38" fmla="*/ 28 w 56"/>
                <a:gd name="T39" fmla="*/ 96 h 107"/>
                <a:gd name="T40" fmla="*/ 28 w 56"/>
                <a:gd name="T41" fmla="*/ 96 h 107"/>
                <a:gd name="T42" fmla="*/ 49 w 56"/>
                <a:gd name="T43" fmla="*/ 3 h 107"/>
                <a:gd name="T44" fmla="*/ 52 w 56"/>
                <a:gd name="T45" fmla="*/ 0 h 107"/>
                <a:gd name="T46" fmla="*/ 52 w 56"/>
                <a:gd name="T47" fmla="*/ 0 h 107"/>
                <a:gd name="T48" fmla="*/ 53 w 56"/>
                <a:gd name="T49" fmla="*/ 0 h 107"/>
                <a:gd name="T50" fmla="*/ 53 w 56"/>
                <a:gd name="T51" fmla="*/ 0 h 107"/>
                <a:gd name="T52" fmla="*/ 56 w 56"/>
                <a:gd name="T53" fmla="*/ 3 h 107"/>
                <a:gd name="T54" fmla="*/ 56 w 56"/>
                <a:gd name="T55" fmla="*/ 3 h 107"/>
                <a:gd name="T56" fmla="*/ 56 w 56"/>
                <a:gd name="T57" fmla="*/ 4 h 107"/>
                <a:gd name="T58" fmla="*/ 56 w 56"/>
                <a:gd name="T59" fmla="*/ 4 h 107"/>
                <a:gd name="T60" fmla="*/ 34 w 56"/>
                <a:gd name="T61" fmla="*/ 98 h 107"/>
                <a:gd name="T62" fmla="*/ 34 w 56"/>
                <a:gd name="T63" fmla="*/ 98 h 107"/>
                <a:gd name="T64" fmla="*/ 34 w 56"/>
                <a:gd name="T65" fmla="*/ 99 h 107"/>
                <a:gd name="T66" fmla="*/ 32 w 56"/>
                <a:gd name="T67" fmla="*/ 102 h 107"/>
                <a:gd name="T68" fmla="*/ 32 w 56"/>
                <a:gd name="T69" fmla="*/ 102 h 107"/>
                <a:gd name="T70" fmla="*/ 25 w 56"/>
                <a:gd name="T71" fmla="*/ 107 h 107"/>
                <a:gd name="T72" fmla="*/ 25 w 56"/>
                <a:gd name="T73" fmla="*/ 107 h 107"/>
                <a:gd name="T74" fmla="*/ 19 w 56"/>
                <a:gd name="T75" fmla="*/ 101 h 107"/>
                <a:gd name="T76" fmla="*/ 27 w 56"/>
                <a:gd name="T77" fmla="*/ 101 h 107"/>
                <a:gd name="T78" fmla="*/ 27 w 56"/>
                <a:gd name="T79" fmla="*/ 101 h 107"/>
                <a:gd name="T80" fmla="*/ 27 w 56"/>
                <a:gd name="T81" fmla="*/ 101 h 107"/>
                <a:gd name="T82" fmla="*/ 27 w 56"/>
                <a:gd name="T83" fmla="*/ 101 h 107"/>
                <a:gd name="T84" fmla="*/ 21 w 56"/>
                <a:gd name="T85" fmla="*/ 101 h 107"/>
                <a:gd name="T86" fmla="*/ 22 w 56"/>
                <a:gd name="T87" fmla="*/ 100 h 107"/>
                <a:gd name="T88" fmla="*/ 22 w 56"/>
                <a:gd name="T89" fmla="*/ 100 h 107"/>
                <a:gd name="T90" fmla="*/ 22 w 56"/>
                <a:gd name="T91" fmla="*/ 100 h 107"/>
                <a:gd name="T92" fmla="*/ 21 w 56"/>
                <a:gd name="T93" fmla="*/ 101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6" h="107">
                  <a:moveTo>
                    <a:pt x="19" y="101"/>
                  </a:moveTo>
                  <a:cubicBezTo>
                    <a:pt x="19" y="101"/>
                    <a:pt x="19" y="101"/>
                    <a:pt x="19" y="101"/>
                  </a:cubicBezTo>
                  <a:cubicBezTo>
                    <a:pt x="17" y="96"/>
                    <a:pt x="14" y="87"/>
                    <a:pt x="11" y="79"/>
                  </a:cubicBezTo>
                  <a:cubicBezTo>
                    <a:pt x="11" y="79"/>
                    <a:pt x="11" y="79"/>
                    <a:pt x="11" y="79"/>
                  </a:cubicBezTo>
                  <a:cubicBezTo>
                    <a:pt x="7" y="93"/>
                    <a:pt x="7" y="93"/>
                    <a:pt x="7" y="93"/>
                  </a:cubicBezTo>
                  <a:cubicBezTo>
                    <a:pt x="7" y="94"/>
                    <a:pt x="5" y="95"/>
                    <a:pt x="4" y="95"/>
                  </a:cubicBezTo>
                  <a:cubicBezTo>
                    <a:pt x="4" y="95"/>
                    <a:pt x="4" y="95"/>
                    <a:pt x="4" y="95"/>
                  </a:cubicBezTo>
                  <a:cubicBezTo>
                    <a:pt x="4" y="95"/>
                    <a:pt x="3" y="95"/>
                    <a:pt x="3" y="95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1" y="95"/>
                    <a:pt x="0" y="93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1"/>
                    <a:pt x="0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0" y="57"/>
                    <a:pt x="10" y="57"/>
                    <a:pt x="10" y="57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14" y="67"/>
                    <a:pt x="23" y="90"/>
                    <a:pt x="26" y="99"/>
                  </a:cubicBezTo>
                  <a:cubicBezTo>
                    <a:pt x="26" y="99"/>
                    <a:pt x="26" y="99"/>
                    <a:pt x="26" y="99"/>
                  </a:cubicBezTo>
                  <a:cubicBezTo>
                    <a:pt x="26" y="99"/>
                    <a:pt x="26" y="98"/>
                    <a:pt x="26" y="98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7" y="97"/>
                    <a:pt x="27" y="96"/>
                    <a:pt x="28" y="96"/>
                  </a:cubicBezTo>
                  <a:cubicBezTo>
                    <a:pt x="28" y="96"/>
                    <a:pt x="28" y="96"/>
                    <a:pt x="28" y="96"/>
                  </a:cubicBezTo>
                  <a:cubicBezTo>
                    <a:pt x="49" y="3"/>
                    <a:pt x="49" y="3"/>
                    <a:pt x="49" y="3"/>
                  </a:cubicBezTo>
                  <a:cubicBezTo>
                    <a:pt x="49" y="1"/>
                    <a:pt x="51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5" y="0"/>
                    <a:pt x="56" y="2"/>
                    <a:pt x="56" y="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4" y="99"/>
                    <a:pt x="34" y="99"/>
                    <a:pt x="34" y="99"/>
                  </a:cubicBezTo>
                  <a:cubicBezTo>
                    <a:pt x="34" y="99"/>
                    <a:pt x="33" y="100"/>
                    <a:pt x="32" y="102"/>
                  </a:cubicBezTo>
                  <a:cubicBezTo>
                    <a:pt x="32" y="102"/>
                    <a:pt x="32" y="102"/>
                    <a:pt x="32" y="102"/>
                  </a:cubicBezTo>
                  <a:cubicBezTo>
                    <a:pt x="31" y="104"/>
                    <a:pt x="29" y="107"/>
                    <a:pt x="25" y="107"/>
                  </a:cubicBezTo>
                  <a:cubicBezTo>
                    <a:pt x="25" y="107"/>
                    <a:pt x="25" y="107"/>
                    <a:pt x="25" y="107"/>
                  </a:cubicBezTo>
                  <a:cubicBezTo>
                    <a:pt x="22" y="107"/>
                    <a:pt x="20" y="104"/>
                    <a:pt x="19" y="101"/>
                  </a:cubicBezTo>
                  <a:close/>
                  <a:moveTo>
                    <a:pt x="27" y="101"/>
                  </a:moveTo>
                  <a:cubicBezTo>
                    <a:pt x="27" y="101"/>
                    <a:pt x="27" y="101"/>
                    <a:pt x="27" y="101"/>
                  </a:cubicBezTo>
                  <a:cubicBezTo>
                    <a:pt x="27" y="101"/>
                    <a:pt x="27" y="101"/>
                    <a:pt x="27" y="101"/>
                  </a:cubicBezTo>
                  <a:cubicBezTo>
                    <a:pt x="27" y="101"/>
                    <a:pt x="27" y="101"/>
                    <a:pt x="27" y="101"/>
                  </a:cubicBezTo>
                  <a:close/>
                  <a:moveTo>
                    <a:pt x="21" y="101"/>
                  </a:moveTo>
                  <a:cubicBezTo>
                    <a:pt x="22" y="100"/>
                    <a:pt x="22" y="100"/>
                    <a:pt x="22" y="100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22" y="100"/>
                    <a:pt x="22" y="100"/>
                    <a:pt x="22" y="100"/>
                  </a:cubicBezTo>
                  <a:cubicBezTo>
                    <a:pt x="21" y="101"/>
                    <a:pt x="21" y="101"/>
                    <a:pt x="21" y="10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1" name="Freeform 119"/>
            <p:cNvSpPr/>
            <p:nvPr/>
          </p:nvSpPr>
          <p:spPr bwMode="auto">
            <a:xfrm>
              <a:off x="5951538" y="3890963"/>
              <a:ext cx="333375" cy="590550"/>
            </a:xfrm>
            <a:custGeom>
              <a:avLst/>
              <a:gdLst>
                <a:gd name="T0" fmla="*/ 44 w 63"/>
                <a:gd name="T1" fmla="*/ 110 h 112"/>
                <a:gd name="T2" fmla="*/ 60 w 63"/>
                <a:gd name="T3" fmla="*/ 9 h 112"/>
                <a:gd name="T4" fmla="*/ 60 w 63"/>
                <a:gd name="T5" fmla="*/ 9 h 112"/>
                <a:gd name="T6" fmla="*/ 60 w 63"/>
                <a:gd name="T7" fmla="*/ 7 h 112"/>
                <a:gd name="T8" fmla="*/ 60 w 63"/>
                <a:gd name="T9" fmla="*/ 7 h 112"/>
                <a:gd name="T10" fmla="*/ 53 w 63"/>
                <a:gd name="T11" fmla="*/ 3 h 112"/>
                <a:gd name="T12" fmla="*/ 53 w 63"/>
                <a:gd name="T13" fmla="*/ 3 h 112"/>
                <a:gd name="T14" fmla="*/ 23 w 63"/>
                <a:gd name="T15" fmla="*/ 11 h 112"/>
                <a:gd name="T16" fmla="*/ 23 w 63"/>
                <a:gd name="T17" fmla="*/ 11 h 112"/>
                <a:gd name="T18" fmla="*/ 2 w 63"/>
                <a:gd name="T19" fmla="*/ 18 h 112"/>
                <a:gd name="T20" fmla="*/ 2 w 63"/>
                <a:gd name="T21" fmla="*/ 18 h 112"/>
                <a:gd name="T22" fmla="*/ 0 w 63"/>
                <a:gd name="T23" fmla="*/ 17 h 112"/>
                <a:gd name="T24" fmla="*/ 0 w 63"/>
                <a:gd name="T25" fmla="*/ 17 h 112"/>
                <a:gd name="T26" fmla="*/ 1 w 63"/>
                <a:gd name="T27" fmla="*/ 15 h 112"/>
                <a:gd name="T28" fmla="*/ 1 w 63"/>
                <a:gd name="T29" fmla="*/ 15 h 112"/>
                <a:gd name="T30" fmla="*/ 22 w 63"/>
                <a:gd name="T31" fmla="*/ 8 h 112"/>
                <a:gd name="T32" fmla="*/ 22 w 63"/>
                <a:gd name="T33" fmla="*/ 8 h 112"/>
                <a:gd name="T34" fmla="*/ 53 w 63"/>
                <a:gd name="T35" fmla="*/ 0 h 112"/>
                <a:gd name="T36" fmla="*/ 53 w 63"/>
                <a:gd name="T37" fmla="*/ 0 h 112"/>
                <a:gd name="T38" fmla="*/ 60 w 63"/>
                <a:gd name="T39" fmla="*/ 2 h 112"/>
                <a:gd name="T40" fmla="*/ 60 w 63"/>
                <a:gd name="T41" fmla="*/ 2 h 112"/>
                <a:gd name="T42" fmla="*/ 63 w 63"/>
                <a:gd name="T43" fmla="*/ 7 h 112"/>
                <a:gd name="T44" fmla="*/ 63 w 63"/>
                <a:gd name="T45" fmla="*/ 7 h 112"/>
                <a:gd name="T46" fmla="*/ 63 w 63"/>
                <a:gd name="T47" fmla="*/ 9 h 112"/>
                <a:gd name="T48" fmla="*/ 63 w 63"/>
                <a:gd name="T49" fmla="*/ 9 h 112"/>
                <a:gd name="T50" fmla="*/ 48 w 63"/>
                <a:gd name="T51" fmla="*/ 108 h 112"/>
                <a:gd name="T52" fmla="*/ 48 w 63"/>
                <a:gd name="T53" fmla="*/ 108 h 112"/>
                <a:gd name="T54" fmla="*/ 62 w 63"/>
                <a:gd name="T55" fmla="*/ 107 h 112"/>
                <a:gd name="T56" fmla="*/ 63 w 63"/>
                <a:gd name="T57" fmla="*/ 108 h 112"/>
                <a:gd name="T58" fmla="*/ 63 w 63"/>
                <a:gd name="T59" fmla="*/ 108 h 112"/>
                <a:gd name="T60" fmla="*/ 62 w 63"/>
                <a:gd name="T61" fmla="*/ 110 h 112"/>
                <a:gd name="T62" fmla="*/ 62 w 63"/>
                <a:gd name="T63" fmla="*/ 110 h 112"/>
                <a:gd name="T64" fmla="*/ 44 w 63"/>
                <a:gd name="T65" fmla="*/ 112 h 112"/>
                <a:gd name="T66" fmla="*/ 44 w 63"/>
                <a:gd name="T67" fmla="*/ 11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3" h="112">
                  <a:moveTo>
                    <a:pt x="44" y="110"/>
                  </a:moveTo>
                  <a:cubicBezTo>
                    <a:pt x="45" y="110"/>
                    <a:pt x="57" y="28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8"/>
                    <a:pt x="60" y="8"/>
                    <a:pt x="60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4"/>
                    <a:pt x="58" y="3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46" y="3"/>
                    <a:pt x="33" y="7"/>
                    <a:pt x="23" y="11"/>
                  </a:cubicBezTo>
                  <a:cubicBezTo>
                    <a:pt x="23" y="11"/>
                    <a:pt x="23" y="11"/>
                    <a:pt x="23" y="11"/>
                  </a:cubicBezTo>
                  <a:cubicBezTo>
                    <a:pt x="12" y="14"/>
                    <a:pt x="4" y="18"/>
                    <a:pt x="2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1" y="19"/>
                    <a:pt x="0" y="18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6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2" y="15"/>
                    <a:pt x="11" y="11"/>
                    <a:pt x="22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32" y="4"/>
                    <a:pt x="45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6" y="0"/>
                    <a:pt x="58" y="0"/>
                    <a:pt x="60" y="2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2" y="3"/>
                    <a:pt x="63" y="5"/>
                    <a:pt x="63" y="7"/>
                  </a:cubicBezTo>
                  <a:cubicBezTo>
                    <a:pt x="63" y="7"/>
                    <a:pt x="63" y="7"/>
                    <a:pt x="63" y="7"/>
                  </a:cubicBezTo>
                  <a:cubicBezTo>
                    <a:pt x="63" y="8"/>
                    <a:pt x="63" y="8"/>
                    <a:pt x="63" y="9"/>
                  </a:cubicBezTo>
                  <a:cubicBezTo>
                    <a:pt x="63" y="9"/>
                    <a:pt x="63" y="9"/>
                    <a:pt x="63" y="9"/>
                  </a:cubicBezTo>
                  <a:cubicBezTo>
                    <a:pt x="61" y="27"/>
                    <a:pt x="50" y="96"/>
                    <a:pt x="48" y="108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62" y="107"/>
                    <a:pt x="62" y="107"/>
                    <a:pt x="62" y="107"/>
                  </a:cubicBezTo>
                  <a:cubicBezTo>
                    <a:pt x="62" y="107"/>
                    <a:pt x="63" y="107"/>
                    <a:pt x="63" y="108"/>
                  </a:cubicBezTo>
                  <a:cubicBezTo>
                    <a:pt x="63" y="108"/>
                    <a:pt x="63" y="108"/>
                    <a:pt x="63" y="108"/>
                  </a:cubicBezTo>
                  <a:cubicBezTo>
                    <a:pt x="63" y="109"/>
                    <a:pt x="63" y="110"/>
                    <a:pt x="62" y="110"/>
                  </a:cubicBezTo>
                  <a:cubicBezTo>
                    <a:pt x="62" y="110"/>
                    <a:pt x="62" y="110"/>
                    <a:pt x="62" y="110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44" y="110"/>
                    <a:pt x="44" y="110"/>
                    <a:pt x="44" y="1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20"/>
            <p:cNvSpPr>
              <a:spLocks noEditPoints="1"/>
            </p:cNvSpPr>
            <p:nvPr/>
          </p:nvSpPr>
          <p:spPr bwMode="auto">
            <a:xfrm>
              <a:off x="5940425" y="3879851"/>
              <a:ext cx="355600" cy="611188"/>
            </a:xfrm>
            <a:custGeom>
              <a:avLst/>
              <a:gdLst>
                <a:gd name="T0" fmla="*/ 44 w 67"/>
                <a:gd name="T1" fmla="*/ 114 h 116"/>
                <a:gd name="T2" fmla="*/ 45 w 67"/>
                <a:gd name="T3" fmla="*/ 112 h 116"/>
                <a:gd name="T4" fmla="*/ 46 w 67"/>
                <a:gd name="T5" fmla="*/ 112 h 116"/>
                <a:gd name="T6" fmla="*/ 46 w 67"/>
                <a:gd name="T7" fmla="*/ 112 h 116"/>
                <a:gd name="T8" fmla="*/ 45 w 67"/>
                <a:gd name="T9" fmla="*/ 112 h 116"/>
                <a:gd name="T10" fmla="*/ 60 w 67"/>
                <a:gd name="T11" fmla="*/ 10 h 116"/>
                <a:gd name="T12" fmla="*/ 60 w 67"/>
                <a:gd name="T13" fmla="*/ 10 h 116"/>
                <a:gd name="T14" fmla="*/ 60 w 67"/>
                <a:gd name="T15" fmla="*/ 9 h 116"/>
                <a:gd name="T16" fmla="*/ 60 w 67"/>
                <a:gd name="T17" fmla="*/ 9 h 116"/>
                <a:gd name="T18" fmla="*/ 60 w 67"/>
                <a:gd name="T19" fmla="*/ 8 h 116"/>
                <a:gd name="T20" fmla="*/ 60 w 67"/>
                <a:gd name="T21" fmla="*/ 8 h 116"/>
                <a:gd name="T22" fmla="*/ 55 w 67"/>
                <a:gd name="T23" fmla="*/ 7 h 116"/>
                <a:gd name="T24" fmla="*/ 55 w 67"/>
                <a:gd name="T25" fmla="*/ 7 h 116"/>
                <a:gd name="T26" fmla="*/ 55 w 67"/>
                <a:gd name="T27" fmla="*/ 7 h 116"/>
                <a:gd name="T28" fmla="*/ 26 w 67"/>
                <a:gd name="T29" fmla="*/ 14 h 116"/>
                <a:gd name="T30" fmla="*/ 26 w 67"/>
                <a:gd name="T31" fmla="*/ 14 h 116"/>
                <a:gd name="T32" fmla="*/ 4 w 67"/>
                <a:gd name="T33" fmla="*/ 22 h 116"/>
                <a:gd name="T34" fmla="*/ 4 w 67"/>
                <a:gd name="T35" fmla="*/ 22 h 116"/>
                <a:gd name="T36" fmla="*/ 4 w 67"/>
                <a:gd name="T37" fmla="*/ 22 h 116"/>
                <a:gd name="T38" fmla="*/ 4 w 67"/>
                <a:gd name="T39" fmla="*/ 22 h 116"/>
                <a:gd name="T40" fmla="*/ 0 w 67"/>
                <a:gd name="T41" fmla="*/ 19 h 116"/>
                <a:gd name="T42" fmla="*/ 0 w 67"/>
                <a:gd name="T43" fmla="*/ 19 h 116"/>
                <a:gd name="T44" fmla="*/ 0 w 67"/>
                <a:gd name="T45" fmla="*/ 19 h 116"/>
                <a:gd name="T46" fmla="*/ 0 w 67"/>
                <a:gd name="T47" fmla="*/ 19 h 116"/>
                <a:gd name="T48" fmla="*/ 3 w 67"/>
                <a:gd name="T49" fmla="*/ 15 h 116"/>
                <a:gd name="T50" fmla="*/ 3 w 67"/>
                <a:gd name="T51" fmla="*/ 15 h 116"/>
                <a:gd name="T52" fmla="*/ 3 w 67"/>
                <a:gd name="T53" fmla="*/ 15 h 116"/>
                <a:gd name="T54" fmla="*/ 3 w 67"/>
                <a:gd name="T55" fmla="*/ 15 h 116"/>
                <a:gd name="T56" fmla="*/ 3 w 67"/>
                <a:gd name="T57" fmla="*/ 15 h 116"/>
                <a:gd name="T58" fmla="*/ 3 w 67"/>
                <a:gd name="T59" fmla="*/ 15 h 116"/>
                <a:gd name="T60" fmla="*/ 5 w 67"/>
                <a:gd name="T61" fmla="*/ 15 h 116"/>
                <a:gd name="T62" fmla="*/ 5 w 67"/>
                <a:gd name="T63" fmla="*/ 15 h 116"/>
                <a:gd name="T64" fmla="*/ 9 w 67"/>
                <a:gd name="T65" fmla="*/ 13 h 116"/>
                <a:gd name="T66" fmla="*/ 9 w 67"/>
                <a:gd name="T67" fmla="*/ 13 h 116"/>
                <a:gd name="T68" fmla="*/ 23 w 67"/>
                <a:gd name="T69" fmla="*/ 8 h 116"/>
                <a:gd name="T70" fmla="*/ 23 w 67"/>
                <a:gd name="T71" fmla="*/ 8 h 116"/>
                <a:gd name="T72" fmla="*/ 55 w 67"/>
                <a:gd name="T73" fmla="*/ 0 h 116"/>
                <a:gd name="T74" fmla="*/ 55 w 67"/>
                <a:gd name="T75" fmla="*/ 0 h 116"/>
                <a:gd name="T76" fmla="*/ 63 w 67"/>
                <a:gd name="T77" fmla="*/ 2 h 116"/>
                <a:gd name="T78" fmla="*/ 63 w 67"/>
                <a:gd name="T79" fmla="*/ 2 h 116"/>
                <a:gd name="T80" fmla="*/ 67 w 67"/>
                <a:gd name="T81" fmla="*/ 9 h 116"/>
                <a:gd name="T82" fmla="*/ 67 w 67"/>
                <a:gd name="T83" fmla="*/ 9 h 116"/>
                <a:gd name="T84" fmla="*/ 66 w 67"/>
                <a:gd name="T85" fmla="*/ 9 h 116"/>
                <a:gd name="T86" fmla="*/ 67 w 67"/>
                <a:gd name="T87" fmla="*/ 9 h 116"/>
                <a:gd name="T88" fmla="*/ 67 w 67"/>
                <a:gd name="T89" fmla="*/ 11 h 116"/>
                <a:gd name="T90" fmla="*/ 67 w 67"/>
                <a:gd name="T91" fmla="*/ 11 h 116"/>
                <a:gd name="T92" fmla="*/ 52 w 67"/>
                <a:gd name="T93" fmla="*/ 108 h 116"/>
                <a:gd name="T94" fmla="*/ 52 w 67"/>
                <a:gd name="T95" fmla="*/ 108 h 116"/>
                <a:gd name="T96" fmla="*/ 63 w 67"/>
                <a:gd name="T97" fmla="*/ 107 h 116"/>
                <a:gd name="T98" fmla="*/ 64 w 67"/>
                <a:gd name="T99" fmla="*/ 107 h 116"/>
                <a:gd name="T100" fmla="*/ 64 w 67"/>
                <a:gd name="T101" fmla="*/ 107 h 116"/>
                <a:gd name="T102" fmla="*/ 67 w 67"/>
                <a:gd name="T103" fmla="*/ 110 h 116"/>
                <a:gd name="T104" fmla="*/ 67 w 67"/>
                <a:gd name="T105" fmla="*/ 110 h 116"/>
                <a:gd name="T106" fmla="*/ 67 w 67"/>
                <a:gd name="T107" fmla="*/ 110 h 116"/>
                <a:gd name="T108" fmla="*/ 67 w 67"/>
                <a:gd name="T109" fmla="*/ 110 h 116"/>
                <a:gd name="T110" fmla="*/ 64 w 67"/>
                <a:gd name="T111" fmla="*/ 114 h 116"/>
                <a:gd name="T112" fmla="*/ 64 w 67"/>
                <a:gd name="T113" fmla="*/ 114 h 116"/>
                <a:gd name="T114" fmla="*/ 44 w 67"/>
                <a:gd name="T115" fmla="*/ 116 h 116"/>
                <a:gd name="T116" fmla="*/ 44 w 67"/>
                <a:gd name="T117" fmla="*/ 114 h 116"/>
                <a:gd name="T118" fmla="*/ 3 w 67"/>
                <a:gd name="T119" fmla="*/ 15 h 116"/>
                <a:gd name="T120" fmla="*/ 3 w 67"/>
                <a:gd name="T121" fmla="*/ 15 h 116"/>
                <a:gd name="T122" fmla="*/ 3 w 67"/>
                <a:gd name="T123" fmla="*/ 15 h 116"/>
                <a:gd name="T124" fmla="*/ 3 w 67"/>
                <a:gd name="T125" fmla="*/ 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67" h="116">
                  <a:moveTo>
                    <a:pt x="44" y="114"/>
                  </a:moveTo>
                  <a:cubicBezTo>
                    <a:pt x="45" y="112"/>
                    <a:pt x="45" y="112"/>
                    <a:pt x="45" y="112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6" y="112"/>
                    <a:pt x="46" y="112"/>
                    <a:pt x="46" y="112"/>
                  </a:cubicBezTo>
                  <a:cubicBezTo>
                    <a:pt x="45" y="112"/>
                    <a:pt x="45" y="112"/>
                    <a:pt x="45" y="112"/>
                  </a:cubicBezTo>
                  <a:cubicBezTo>
                    <a:pt x="45" y="112"/>
                    <a:pt x="57" y="30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10"/>
                    <a:pt x="60" y="10"/>
                    <a:pt x="60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ubicBezTo>
                    <a:pt x="59" y="8"/>
                    <a:pt x="57" y="7"/>
                    <a:pt x="55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55" y="7"/>
                    <a:pt x="55" y="7"/>
                    <a:pt x="55" y="7"/>
                  </a:cubicBezTo>
                  <a:cubicBezTo>
                    <a:pt x="48" y="7"/>
                    <a:pt x="36" y="11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15" y="18"/>
                    <a:pt x="7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4" y="22"/>
                    <a:pt x="4" y="22"/>
                    <a:pt x="4" y="22"/>
                  </a:cubicBezTo>
                  <a:cubicBezTo>
                    <a:pt x="2" y="22"/>
                    <a:pt x="0" y="21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17"/>
                    <a:pt x="1" y="16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6" y="14"/>
                    <a:pt x="7" y="14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13" y="12"/>
                    <a:pt x="18" y="10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34" y="4"/>
                    <a:pt x="46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8" y="0"/>
                    <a:pt x="61" y="0"/>
                    <a:pt x="63" y="2"/>
                  </a:cubicBezTo>
                  <a:cubicBezTo>
                    <a:pt x="63" y="2"/>
                    <a:pt x="63" y="2"/>
                    <a:pt x="63" y="2"/>
                  </a:cubicBezTo>
                  <a:cubicBezTo>
                    <a:pt x="66" y="3"/>
                    <a:pt x="67" y="6"/>
                    <a:pt x="67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6" y="9"/>
                    <a:pt x="66" y="9"/>
                    <a:pt x="66" y="9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67" y="10"/>
                    <a:pt x="67" y="11"/>
                    <a:pt x="67" y="11"/>
                  </a:cubicBezTo>
                  <a:cubicBezTo>
                    <a:pt x="67" y="11"/>
                    <a:pt x="67" y="11"/>
                    <a:pt x="67" y="11"/>
                  </a:cubicBezTo>
                  <a:cubicBezTo>
                    <a:pt x="65" y="28"/>
                    <a:pt x="55" y="91"/>
                    <a:pt x="52" y="108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63" y="107"/>
                    <a:pt x="63" y="107"/>
                    <a:pt x="63" y="107"/>
                  </a:cubicBezTo>
                  <a:cubicBezTo>
                    <a:pt x="63" y="107"/>
                    <a:pt x="64" y="107"/>
                    <a:pt x="64" y="107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66" y="107"/>
                    <a:pt x="67" y="108"/>
                    <a:pt x="67" y="110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67" y="110"/>
                    <a:pt x="67" y="110"/>
                    <a:pt x="67" y="110"/>
                  </a:cubicBezTo>
                  <a:cubicBezTo>
                    <a:pt x="67" y="112"/>
                    <a:pt x="66" y="114"/>
                    <a:pt x="64" y="114"/>
                  </a:cubicBezTo>
                  <a:cubicBezTo>
                    <a:pt x="64" y="114"/>
                    <a:pt x="64" y="114"/>
                    <a:pt x="64" y="114"/>
                  </a:cubicBezTo>
                  <a:cubicBezTo>
                    <a:pt x="44" y="116"/>
                    <a:pt x="44" y="116"/>
                    <a:pt x="44" y="116"/>
                  </a:cubicBezTo>
                  <a:cubicBezTo>
                    <a:pt x="44" y="114"/>
                    <a:pt x="44" y="114"/>
                    <a:pt x="44" y="114"/>
                  </a:cubicBezTo>
                  <a:close/>
                  <a:moveTo>
                    <a:pt x="3" y="15"/>
                  </a:move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3" y="15"/>
                    <a:pt x="3" y="15"/>
                    <a:pt x="3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4" name="Group 123"/>
          <p:cNvGrpSpPr>
            <a:grpSpLocks noChangeAspect="1"/>
          </p:cNvGrpSpPr>
          <p:nvPr/>
        </p:nvGrpSpPr>
        <p:grpSpPr bwMode="auto">
          <a:xfrm>
            <a:off x="8286709" y="1904061"/>
            <a:ext cx="1288137" cy="2245258"/>
            <a:chOff x="4553" y="1725"/>
            <a:chExt cx="502" cy="875"/>
          </a:xfrm>
          <a:solidFill>
            <a:srgbClr val="70AD47"/>
          </a:solidFill>
        </p:grpSpPr>
        <p:sp>
          <p:nvSpPr>
            <p:cNvPr id="127" name="Freeform 125"/>
            <p:cNvSpPr>
              <a:spLocks noEditPoints="1"/>
            </p:cNvSpPr>
            <p:nvPr/>
          </p:nvSpPr>
          <p:spPr bwMode="auto">
            <a:xfrm>
              <a:off x="4666" y="1791"/>
              <a:ext cx="300" cy="298"/>
            </a:xfrm>
            <a:custGeom>
              <a:avLst/>
              <a:gdLst>
                <a:gd name="T0" fmla="*/ 0 w 125"/>
                <a:gd name="T1" fmla="*/ 62 h 125"/>
                <a:gd name="T2" fmla="*/ 63 w 125"/>
                <a:gd name="T3" fmla="*/ 0 h 125"/>
                <a:gd name="T4" fmla="*/ 63 w 125"/>
                <a:gd name="T5" fmla="*/ 0 h 125"/>
                <a:gd name="T6" fmla="*/ 125 w 125"/>
                <a:gd name="T7" fmla="*/ 62 h 125"/>
                <a:gd name="T8" fmla="*/ 125 w 125"/>
                <a:gd name="T9" fmla="*/ 62 h 125"/>
                <a:gd name="T10" fmla="*/ 63 w 125"/>
                <a:gd name="T11" fmla="*/ 125 h 125"/>
                <a:gd name="T12" fmla="*/ 63 w 125"/>
                <a:gd name="T13" fmla="*/ 125 h 125"/>
                <a:gd name="T14" fmla="*/ 0 w 125"/>
                <a:gd name="T15" fmla="*/ 62 h 125"/>
                <a:gd name="T16" fmla="*/ 4 w 125"/>
                <a:gd name="T17" fmla="*/ 62 h 125"/>
                <a:gd name="T18" fmla="*/ 63 w 125"/>
                <a:gd name="T19" fmla="*/ 121 h 125"/>
                <a:gd name="T20" fmla="*/ 63 w 125"/>
                <a:gd name="T21" fmla="*/ 121 h 125"/>
                <a:gd name="T22" fmla="*/ 121 w 125"/>
                <a:gd name="T23" fmla="*/ 62 h 125"/>
                <a:gd name="T24" fmla="*/ 121 w 125"/>
                <a:gd name="T25" fmla="*/ 62 h 125"/>
                <a:gd name="T26" fmla="*/ 63 w 125"/>
                <a:gd name="T27" fmla="*/ 4 h 125"/>
                <a:gd name="T28" fmla="*/ 63 w 125"/>
                <a:gd name="T29" fmla="*/ 4 h 125"/>
                <a:gd name="T30" fmla="*/ 4 w 125"/>
                <a:gd name="T31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5" h="125">
                  <a:moveTo>
                    <a:pt x="0" y="62"/>
                  </a:moveTo>
                  <a:cubicBezTo>
                    <a:pt x="0" y="28"/>
                    <a:pt x="28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97" y="0"/>
                    <a:pt x="125" y="28"/>
                    <a:pt x="125" y="62"/>
                  </a:cubicBezTo>
                  <a:cubicBezTo>
                    <a:pt x="125" y="62"/>
                    <a:pt x="125" y="62"/>
                    <a:pt x="125" y="62"/>
                  </a:cubicBezTo>
                  <a:cubicBezTo>
                    <a:pt x="125" y="97"/>
                    <a:pt x="97" y="125"/>
                    <a:pt x="63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8" y="125"/>
                    <a:pt x="0" y="97"/>
                    <a:pt x="0" y="62"/>
                  </a:cubicBezTo>
                  <a:close/>
                  <a:moveTo>
                    <a:pt x="4" y="62"/>
                  </a:moveTo>
                  <a:cubicBezTo>
                    <a:pt x="4" y="95"/>
                    <a:pt x="30" y="121"/>
                    <a:pt x="63" y="121"/>
                  </a:cubicBezTo>
                  <a:cubicBezTo>
                    <a:pt x="63" y="121"/>
                    <a:pt x="63" y="121"/>
                    <a:pt x="63" y="121"/>
                  </a:cubicBezTo>
                  <a:cubicBezTo>
                    <a:pt x="95" y="121"/>
                    <a:pt x="121" y="95"/>
                    <a:pt x="121" y="62"/>
                  </a:cubicBezTo>
                  <a:cubicBezTo>
                    <a:pt x="121" y="62"/>
                    <a:pt x="121" y="62"/>
                    <a:pt x="121" y="62"/>
                  </a:cubicBezTo>
                  <a:cubicBezTo>
                    <a:pt x="121" y="30"/>
                    <a:pt x="95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30" y="4"/>
                    <a:pt x="4" y="30"/>
                    <a:pt x="4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8" name="Freeform 126"/>
            <p:cNvSpPr>
              <a:spLocks noEditPoints="1"/>
            </p:cNvSpPr>
            <p:nvPr/>
          </p:nvSpPr>
          <p:spPr bwMode="auto">
            <a:xfrm>
              <a:off x="4661" y="1787"/>
              <a:ext cx="310" cy="306"/>
            </a:xfrm>
            <a:custGeom>
              <a:avLst/>
              <a:gdLst>
                <a:gd name="T0" fmla="*/ 0 w 129"/>
                <a:gd name="T1" fmla="*/ 64 h 129"/>
                <a:gd name="T2" fmla="*/ 65 w 129"/>
                <a:gd name="T3" fmla="*/ 0 h 129"/>
                <a:gd name="T4" fmla="*/ 65 w 129"/>
                <a:gd name="T5" fmla="*/ 0 h 129"/>
                <a:gd name="T6" fmla="*/ 129 w 129"/>
                <a:gd name="T7" fmla="*/ 64 h 129"/>
                <a:gd name="T8" fmla="*/ 129 w 129"/>
                <a:gd name="T9" fmla="*/ 64 h 129"/>
                <a:gd name="T10" fmla="*/ 65 w 129"/>
                <a:gd name="T11" fmla="*/ 129 h 129"/>
                <a:gd name="T12" fmla="*/ 65 w 129"/>
                <a:gd name="T13" fmla="*/ 129 h 129"/>
                <a:gd name="T14" fmla="*/ 0 w 129"/>
                <a:gd name="T15" fmla="*/ 64 h 129"/>
                <a:gd name="T16" fmla="*/ 125 w 129"/>
                <a:gd name="T17" fmla="*/ 64 h 129"/>
                <a:gd name="T18" fmla="*/ 69 w 129"/>
                <a:gd name="T19" fmla="*/ 125 h 129"/>
                <a:gd name="T20" fmla="*/ 69 w 129"/>
                <a:gd name="T21" fmla="*/ 125 h 129"/>
                <a:gd name="T22" fmla="*/ 125 w 129"/>
                <a:gd name="T23" fmla="*/ 64 h 129"/>
                <a:gd name="T24" fmla="*/ 125 w 129"/>
                <a:gd name="T25" fmla="*/ 64 h 129"/>
                <a:gd name="T26" fmla="*/ 65 w 129"/>
                <a:gd name="T27" fmla="*/ 4 h 129"/>
                <a:gd name="T28" fmla="*/ 65 w 129"/>
                <a:gd name="T29" fmla="*/ 4 h 129"/>
                <a:gd name="T30" fmla="*/ 125 w 129"/>
                <a:gd name="T31" fmla="*/ 64 h 129"/>
                <a:gd name="T32" fmla="*/ 65 w 129"/>
                <a:gd name="T33" fmla="*/ 121 h 129"/>
                <a:gd name="T34" fmla="*/ 121 w 129"/>
                <a:gd name="T35" fmla="*/ 64 h 129"/>
                <a:gd name="T36" fmla="*/ 121 w 129"/>
                <a:gd name="T37" fmla="*/ 64 h 129"/>
                <a:gd name="T38" fmla="*/ 65 w 129"/>
                <a:gd name="T39" fmla="*/ 8 h 129"/>
                <a:gd name="T40" fmla="*/ 65 w 129"/>
                <a:gd name="T41" fmla="*/ 8 h 129"/>
                <a:gd name="T42" fmla="*/ 8 w 129"/>
                <a:gd name="T43" fmla="*/ 64 h 129"/>
                <a:gd name="T44" fmla="*/ 8 w 129"/>
                <a:gd name="T45" fmla="*/ 64 h 129"/>
                <a:gd name="T46" fmla="*/ 65 w 129"/>
                <a:gd name="T47" fmla="*/ 121 h 129"/>
                <a:gd name="T48" fmla="*/ 22 w 129"/>
                <a:gd name="T49" fmla="*/ 22 h 129"/>
                <a:gd name="T50" fmla="*/ 63 w 129"/>
                <a:gd name="T51" fmla="*/ 4 h 129"/>
                <a:gd name="T52" fmla="*/ 63 w 129"/>
                <a:gd name="T53" fmla="*/ 4 h 129"/>
                <a:gd name="T54" fmla="*/ 22 w 129"/>
                <a:gd name="T55" fmla="*/ 2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29" h="129">
                  <a:moveTo>
                    <a:pt x="0" y="64"/>
                  </a:moveTo>
                  <a:cubicBezTo>
                    <a:pt x="0" y="29"/>
                    <a:pt x="29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100" y="0"/>
                    <a:pt x="129" y="29"/>
                    <a:pt x="129" y="64"/>
                  </a:cubicBezTo>
                  <a:cubicBezTo>
                    <a:pt x="129" y="64"/>
                    <a:pt x="129" y="64"/>
                    <a:pt x="129" y="64"/>
                  </a:cubicBezTo>
                  <a:cubicBezTo>
                    <a:pt x="129" y="100"/>
                    <a:pt x="100" y="129"/>
                    <a:pt x="65" y="129"/>
                  </a:cubicBezTo>
                  <a:cubicBezTo>
                    <a:pt x="65" y="129"/>
                    <a:pt x="65" y="129"/>
                    <a:pt x="65" y="129"/>
                  </a:cubicBezTo>
                  <a:cubicBezTo>
                    <a:pt x="29" y="129"/>
                    <a:pt x="0" y="100"/>
                    <a:pt x="0" y="64"/>
                  </a:cubicBezTo>
                  <a:close/>
                  <a:moveTo>
                    <a:pt x="125" y="64"/>
                  </a:moveTo>
                  <a:cubicBezTo>
                    <a:pt x="125" y="96"/>
                    <a:pt x="100" y="122"/>
                    <a:pt x="69" y="125"/>
                  </a:cubicBezTo>
                  <a:cubicBezTo>
                    <a:pt x="69" y="125"/>
                    <a:pt x="69" y="125"/>
                    <a:pt x="69" y="125"/>
                  </a:cubicBezTo>
                  <a:cubicBezTo>
                    <a:pt x="100" y="122"/>
                    <a:pt x="125" y="96"/>
                    <a:pt x="125" y="64"/>
                  </a:cubicBezTo>
                  <a:cubicBezTo>
                    <a:pt x="125" y="64"/>
                    <a:pt x="125" y="64"/>
                    <a:pt x="125" y="64"/>
                  </a:cubicBezTo>
                  <a:cubicBezTo>
                    <a:pt x="125" y="31"/>
                    <a:pt x="98" y="4"/>
                    <a:pt x="65" y="4"/>
                  </a:cubicBezTo>
                  <a:cubicBezTo>
                    <a:pt x="65" y="4"/>
                    <a:pt x="65" y="4"/>
                    <a:pt x="65" y="4"/>
                  </a:cubicBezTo>
                  <a:cubicBezTo>
                    <a:pt x="98" y="4"/>
                    <a:pt x="125" y="31"/>
                    <a:pt x="125" y="64"/>
                  </a:cubicBezTo>
                  <a:close/>
                  <a:moveTo>
                    <a:pt x="65" y="121"/>
                  </a:moveTo>
                  <a:cubicBezTo>
                    <a:pt x="96" y="121"/>
                    <a:pt x="121" y="95"/>
                    <a:pt x="121" y="64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21" y="33"/>
                    <a:pt x="96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33" y="8"/>
                    <a:pt x="8" y="33"/>
                    <a:pt x="8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95"/>
                    <a:pt x="33" y="121"/>
                    <a:pt x="65" y="121"/>
                  </a:cubicBezTo>
                  <a:close/>
                  <a:moveTo>
                    <a:pt x="22" y="22"/>
                  </a:moveTo>
                  <a:cubicBezTo>
                    <a:pt x="33" y="11"/>
                    <a:pt x="47" y="4"/>
                    <a:pt x="63" y="4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47" y="4"/>
                    <a:pt x="33" y="11"/>
                    <a:pt x="22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27"/>
            <p:cNvSpPr/>
            <p:nvPr/>
          </p:nvSpPr>
          <p:spPr bwMode="auto">
            <a:xfrm>
              <a:off x="4642" y="1941"/>
              <a:ext cx="31" cy="26"/>
            </a:xfrm>
            <a:custGeom>
              <a:avLst/>
              <a:gdLst>
                <a:gd name="T0" fmla="*/ 0 w 31"/>
                <a:gd name="T1" fmla="*/ 17 h 26"/>
                <a:gd name="T2" fmla="*/ 27 w 31"/>
                <a:gd name="T3" fmla="*/ 0 h 26"/>
                <a:gd name="T4" fmla="*/ 31 w 31"/>
                <a:gd name="T5" fmla="*/ 10 h 26"/>
                <a:gd name="T6" fmla="*/ 5 w 31"/>
                <a:gd name="T7" fmla="*/ 26 h 26"/>
                <a:gd name="T8" fmla="*/ 0 w 31"/>
                <a:gd name="T9" fmla="*/ 17 h 26"/>
                <a:gd name="T10" fmla="*/ 0 w 31"/>
                <a:gd name="T11" fmla="*/ 1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26">
                  <a:moveTo>
                    <a:pt x="0" y="17"/>
                  </a:moveTo>
                  <a:lnTo>
                    <a:pt x="27" y="0"/>
                  </a:lnTo>
                  <a:lnTo>
                    <a:pt x="31" y="10"/>
                  </a:lnTo>
                  <a:lnTo>
                    <a:pt x="5" y="26"/>
                  </a:lnTo>
                  <a:lnTo>
                    <a:pt x="0" y="17"/>
                  </a:lnTo>
                  <a:lnTo>
                    <a:pt x="0" y="1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Freeform 128"/>
            <p:cNvSpPr/>
            <p:nvPr/>
          </p:nvSpPr>
          <p:spPr bwMode="auto">
            <a:xfrm>
              <a:off x="4635" y="1936"/>
              <a:ext cx="46" cy="36"/>
            </a:xfrm>
            <a:custGeom>
              <a:avLst/>
              <a:gdLst>
                <a:gd name="T0" fmla="*/ 2 w 46"/>
                <a:gd name="T1" fmla="*/ 24 h 36"/>
                <a:gd name="T2" fmla="*/ 7 w 46"/>
                <a:gd name="T3" fmla="*/ 22 h 36"/>
                <a:gd name="T4" fmla="*/ 10 w 46"/>
                <a:gd name="T5" fmla="*/ 27 h 36"/>
                <a:gd name="T6" fmla="*/ 7 w 46"/>
                <a:gd name="T7" fmla="*/ 22 h 36"/>
                <a:gd name="T8" fmla="*/ 2 w 46"/>
                <a:gd name="T9" fmla="*/ 24 h 36"/>
                <a:gd name="T10" fmla="*/ 0 w 46"/>
                <a:gd name="T11" fmla="*/ 19 h 36"/>
                <a:gd name="T12" fmla="*/ 36 w 46"/>
                <a:gd name="T13" fmla="*/ 0 h 36"/>
                <a:gd name="T14" fmla="*/ 46 w 46"/>
                <a:gd name="T15" fmla="*/ 17 h 36"/>
                <a:gd name="T16" fmla="*/ 10 w 46"/>
                <a:gd name="T17" fmla="*/ 36 h 36"/>
                <a:gd name="T18" fmla="*/ 2 w 46"/>
                <a:gd name="T19" fmla="*/ 24 h 36"/>
                <a:gd name="T20" fmla="*/ 2 w 46"/>
                <a:gd name="T21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6" h="36">
                  <a:moveTo>
                    <a:pt x="2" y="24"/>
                  </a:moveTo>
                  <a:lnTo>
                    <a:pt x="7" y="22"/>
                  </a:lnTo>
                  <a:lnTo>
                    <a:pt x="10" y="27"/>
                  </a:lnTo>
                  <a:lnTo>
                    <a:pt x="7" y="22"/>
                  </a:lnTo>
                  <a:lnTo>
                    <a:pt x="2" y="24"/>
                  </a:lnTo>
                  <a:lnTo>
                    <a:pt x="0" y="19"/>
                  </a:lnTo>
                  <a:lnTo>
                    <a:pt x="36" y="0"/>
                  </a:lnTo>
                  <a:lnTo>
                    <a:pt x="46" y="17"/>
                  </a:lnTo>
                  <a:lnTo>
                    <a:pt x="10" y="36"/>
                  </a:lnTo>
                  <a:lnTo>
                    <a:pt x="2" y="24"/>
                  </a:lnTo>
                  <a:lnTo>
                    <a:pt x="2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Freeform 129"/>
            <p:cNvSpPr/>
            <p:nvPr/>
          </p:nvSpPr>
          <p:spPr bwMode="auto">
            <a:xfrm>
              <a:off x="4693" y="1951"/>
              <a:ext cx="115" cy="78"/>
            </a:xfrm>
            <a:custGeom>
              <a:avLst/>
              <a:gdLst>
                <a:gd name="T0" fmla="*/ 0 w 48"/>
                <a:gd name="T1" fmla="*/ 30 h 33"/>
                <a:gd name="T2" fmla="*/ 0 w 48"/>
                <a:gd name="T3" fmla="*/ 30 h 33"/>
                <a:gd name="T4" fmla="*/ 2 w 48"/>
                <a:gd name="T5" fmla="*/ 26 h 33"/>
                <a:gd name="T6" fmla="*/ 5 w 48"/>
                <a:gd name="T7" fmla="*/ 28 h 33"/>
                <a:gd name="T8" fmla="*/ 5 w 48"/>
                <a:gd name="T9" fmla="*/ 28 h 33"/>
                <a:gd name="T10" fmla="*/ 13 w 48"/>
                <a:gd name="T11" fmla="*/ 29 h 33"/>
                <a:gd name="T12" fmla="*/ 13 w 48"/>
                <a:gd name="T13" fmla="*/ 29 h 33"/>
                <a:gd name="T14" fmla="*/ 23 w 48"/>
                <a:gd name="T15" fmla="*/ 26 h 33"/>
                <a:gd name="T16" fmla="*/ 23 w 48"/>
                <a:gd name="T17" fmla="*/ 26 h 33"/>
                <a:gd name="T18" fmla="*/ 37 w 48"/>
                <a:gd name="T19" fmla="*/ 11 h 33"/>
                <a:gd name="T20" fmla="*/ 37 w 48"/>
                <a:gd name="T21" fmla="*/ 11 h 33"/>
                <a:gd name="T22" fmla="*/ 44 w 48"/>
                <a:gd name="T23" fmla="*/ 0 h 33"/>
                <a:gd name="T24" fmla="*/ 44 w 48"/>
                <a:gd name="T25" fmla="*/ 0 h 33"/>
                <a:gd name="T26" fmla="*/ 48 w 48"/>
                <a:gd name="T27" fmla="*/ 3 h 33"/>
                <a:gd name="T28" fmla="*/ 25 w 48"/>
                <a:gd name="T29" fmla="*/ 30 h 33"/>
                <a:gd name="T30" fmla="*/ 25 w 48"/>
                <a:gd name="T31" fmla="*/ 30 h 33"/>
                <a:gd name="T32" fmla="*/ 13 w 48"/>
                <a:gd name="T33" fmla="*/ 33 h 33"/>
                <a:gd name="T34" fmla="*/ 13 w 48"/>
                <a:gd name="T35" fmla="*/ 33 h 33"/>
                <a:gd name="T36" fmla="*/ 0 w 48"/>
                <a:gd name="T37" fmla="*/ 3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48" h="33"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6"/>
                    <a:pt x="3" y="27"/>
                    <a:pt x="5" y="28"/>
                  </a:cubicBezTo>
                  <a:cubicBezTo>
                    <a:pt x="5" y="28"/>
                    <a:pt x="5" y="28"/>
                    <a:pt x="5" y="28"/>
                  </a:cubicBezTo>
                  <a:cubicBezTo>
                    <a:pt x="7" y="28"/>
                    <a:pt x="10" y="29"/>
                    <a:pt x="13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7" y="29"/>
                    <a:pt x="20" y="28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7" y="23"/>
                    <a:pt x="33" y="17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41" y="5"/>
                    <a:pt x="44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3"/>
                    <a:pt x="35" y="22"/>
                    <a:pt x="25" y="30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1" y="32"/>
                    <a:pt x="17" y="33"/>
                    <a:pt x="13" y="33"/>
                  </a:cubicBezTo>
                  <a:cubicBezTo>
                    <a:pt x="13" y="33"/>
                    <a:pt x="13" y="33"/>
                    <a:pt x="13" y="33"/>
                  </a:cubicBezTo>
                  <a:cubicBezTo>
                    <a:pt x="6" y="33"/>
                    <a:pt x="0" y="30"/>
                    <a:pt x="0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30"/>
            <p:cNvSpPr>
              <a:spLocks noEditPoints="1"/>
            </p:cNvSpPr>
            <p:nvPr/>
          </p:nvSpPr>
          <p:spPr bwMode="auto">
            <a:xfrm>
              <a:off x="4688" y="1946"/>
              <a:ext cx="127" cy="88"/>
            </a:xfrm>
            <a:custGeom>
              <a:avLst/>
              <a:gdLst>
                <a:gd name="T0" fmla="*/ 1 w 53"/>
                <a:gd name="T1" fmla="*/ 33 h 37"/>
                <a:gd name="T2" fmla="*/ 0 w 53"/>
                <a:gd name="T3" fmla="*/ 31 h 37"/>
                <a:gd name="T4" fmla="*/ 2 w 53"/>
                <a:gd name="T5" fmla="*/ 27 h 37"/>
                <a:gd name="T6" fmla="*/ 4 w 53"/>
                <a:gd name="T7" fmla="*/ 26 h 37"/>
                <a:gd name="T8" fmla="*/ 4 w 53"/>
                <a:gd name="T9" fmla="*/ 26 h 37"/>
                <a:gd name="T10" fmla="*/ 4 w 53"/>
                <a:gd name="T11" fmla="*/ 26 h 37"/>
                <a:gd name="T12" fmla="*/ 4 w 53"/>
                <a:gd name="T13" fmla="*/ 26 h 37"/>
                <a:gd name="T14" fmla="*/ 5 w 53"/>
                <a:gd name="T15" fmla="*/ 26 h 37"/>
                <a:gd name="T16" fmla="*/ 5 w 53"/>
                <a:gd name="T17" fmla="*/ 26 h 37"/>
                <a:gd name="T18" fmla="*/ 5 w 53"/>
                <a:gd name="T19" fmla="*/ 27 h 37"/>
                <a:gd name="T20" fmla="*/ 8 w 53"/>
                <a:gd name="T21" fmla="*/ 28 h 37"/>
                <a:gd name="T22" fmla="*/ 15 w 53"/>
                <a:gd name="T23" fmla="*/ 29 h 37"/>
                <a:gd name="T24" fmla="*/ 15 w 53"/>
                <a:gd name="T25" fmla="*/ 29 h 37"/>
                <a:gd name="T26" fmla="*/ 16 w 53"/>
                <a:gd name="T27" fmla="*/ 29 h 37"/>
                <a:gd name="T28" fmla="*/ 24 w 53"/>
                <a:gd name="T29" fmla="*/ 27 h 37"/>
                <a:gd name="T30" fmla="*/ 37 w 53"/>
                <a:gd name="T31" fmla="*/ 12 h 37"/>
                <a:gd name="T32" fmla="*/ 45 w 53"/>
                <a:gd name="T33" fmla="*/ 1 h 37"/>
                <a:gd name="T34" fmla="*/ 45 w 53"/>
                <a:gd name="T35" fmla="*/ 1 h 37"/>
                <a:gd name="T36" fmla="*/ 53 w 53"/>
                <a:gd name="T37" fmla="*/ 4 h 37"/>
                <a:gd name="T38" fmla="*/ 51 w 53"/>
                <a:gd name="T39" fmla="*/ 6 h 37"/>
                <a:gd name="T40" fmla="*/ 51 w 53"/>
                <a:gd name="T41" fmla="*/ 7 h 37"/>
                <a:gd name="T42" fmla="*/ 49 w 53"/>
                <a:gd name="T43" fmla="*/ 9 h 37"/>
                <a:gd name="T44" fmla="*/ 44 w 53"/>
                <a:gd name="T45" fmla="*/ 17 h 37"/>
                <a:gd name="T46" fmla="*/ 28 w 53"/>
                <a:gd name="T47" fmla="*/ 33 h 37"/>
                <a:gd name="T48" fmla="*/ 15 w 53"/>
                <a:gd name="T49" fmla="*/ 37 h 37"/>
                <a:gd name="T50" fmla="*/ 1 w 53"/>
                <a:gd name="T51" fmla="*/ 34 h 37"/>
                <a:gd name="T52" fmla="*/ 2 w 53"/>
                <a:gd name="T53" fmla="*/ 32 h 37"/>
                <a:gd name="T54" fmla="*/ 15 w 53"/>
                <a:gd name="T55" fmla="*/ 33 h 37"/>
                <a:gd name="T56" fmla="*/ 22 w 53"/>
                <a:gd name="T57" fmla="*/ 32 h 37"/>
                <a:gd name="T58" fmla="*/ 15 w 53"/>
                <a:gd name="T59" fmla="*/ 33 h 37"/>
                <a:gd name="T60" fmla="*/ 15 w 53"/>
                <a:gd name="T61" fmla="*/ 33 h 37"/>
                <a:gd name="T62" fmla="*/ 14 w 53"/>
                <a:gd name="T63" fmla="*/ 33 h 37"/>
                <a:gd name="T64" fmla="*/ 11 w 53"/>
                <a:gd name="T65" fmla="*/ 32 h 37"/>
                <a:gd name="T66" fmla="*/ 7 w 53"/>
                <a:gd name="T67" fmla="*/ 31 h 37"/>
                <a:gd name="T68" fmla="*/ 5 w 53"/>
                <a:gd name="T69" fmla="*/ 31 h 37"/>
                <a:gd name="T70" fmla="*/ 11 w 53"/>
                <a:gd name="T71" fmla="*/ 32 h 37"/>
                <a:gd name="T72" fmla="*/ 22 w 53"/>
                <a:gd name="T73" fmla="*/ 32 h 37"/>
                <a:gd name="T74" fmla="*/ 22 w 53"/>
                <a:gd name="T75" fmla="*/ 32 h 37"/>
                <a:gd name="T76" fmla="*/ 3 w 53"/>
                <a:gd name="T77" fmla="*/ 30 h 37"/>
                <a:gd name="T78" fmla="*/ 3 w 53"/>
                <a:gd name="T79" fmla="*/ 30 h 37"/>
                <a:gd name="T80" fmla="*/ 3 w 53"/>
                <a:gd name="T81" fmla="*/ 30 h 37"/>
                <a:gd name="T82" fmla="*/ 3 w 53"/>
                <a:gd name="T83" fmla="*/ 30 h 37"/>
                <a:gd name="T84" fmla="*/ 2 w 53"/>
                <a:gd name="T85" fmla="*/ 29 h 37"/>
                <a:gd name="T86" fmla="*/ 2 w 53"/>
                <a:gd name="T87" fmla="*/ 29 h 37"/>
                <a:gd name="T88" fmla="*/ 41 w 53"/>
                <a:gd name="T89" fmla="*/ 14 h 37"/>
                <a:gd name="T90" fmla="*/ 39 w 53"/>
                <a:gd name="T91" fmla="*/ 17 h 37"/>
                <a:gd name="T92" fmla="*/ 46 w 53"/>
                <a:gd name="T93" fmla="*/ 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53" h="37">
                  <a:moveTo>
                    <a:pt x="1" y="34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3" y="26"/>
                    <a:pt x="3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4" y="26"/>
                  </a:cubicBezTo>
                  <a:cubicBezTo>
                    <a:pt x="4" y="26"/>
                    <a:pt x="4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26"/>
                    <a:pt x="5" y="27"/>
                    <a:pt x="5" y="2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6" y="27"/>
                    <a:pt x="7" y="27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10" y="28"/>
                    <a:pt x="13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5" y="29"/>
                    <a:pt x="15" y="29"/>
                  </a:cubicBezTo>
                  <a:cubicBezTo>
                    <a:pt x="15" y="29"/>
                    <a:pt x="16" y="29"/>
                    <a:pt x="16" y="29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8" y="29"/>
                    <a:pt x="21" y="28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8" y="24"/>
                    <a:pt x="33" y="17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42" y="6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5" y="1"/>
                    <a:pt x="45" y="1"/>
                    <a:pt x="45" y="1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51" y="6"/>
                    <a:pt x="51" y="6"/>
                    <a:pt x="51" y="7"/>
                  </a:cubicBezTo>
                  <a:cubicBezTo>
                    <a:pt x="51" y="7"/>
                    <a:pt x="51" y="7"/>
                    <a:pt x="51" y="7"/>
                  </a:cubicBezTo>
                  <a:cubicBezTo>
                    <a:pt x="50" y="7"/>
                    <a:pt x="50" y="8"/>
                    <a:pt x="49" y="9"/>
                  </a:cubicBezTo>
                  <a:cubicBezTo>
                    <a:pt x="49" y="9"/>
                    <a:pt x="49" y="9"/>
                    <a:pt x="49" y="9"/>
                  </a:cubicBezTo>
                  <a:cubicBezTo>
                    <a:pt x="48" y="11"/>
                    <a:pt x="46" y="14"/>
                    <a:pt x="44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39" y="22"/>
                    <a:pt x="34" y="29"/>
                    <a:pt x="28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4" y="36"/>
                    <a:pt x="19" y="37"/>
                    <a:pt x="15" y="37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8" y="37"/>
                    <a:pt x="2" y="34"/>
                    <a:pt x="1" y="34"/>
                  </a:cubicBezTo>
                  <a:close/>
                  <a:moveTo>
                    <a:pt x="1" y="34"/>
                  </a:moveTo>
                  <a:cubicBezTo>
                    <a:pt x="2" y="32"/>
                    <a:pt x="2" y="32"/>
                    <a:pt x="2" y="32"/>
                  </a:cubicBezTo>
                  <a:cubicBezTo>
                    <a:pt x="1" y="34"/>
                    <a:pt x="1" y="34"/>
                    <a:pt x="1" y="34"/>
                  </a:cubicBezTo>
                  <a:close/>
                  <a:moveTo>
                    <a:pt x="15" y="33"/>
                  </a:moveTo>
                  <a:cubicBezTo>
                    <a:pt x="17" y="33"/>
                    <a:pt x="20" y="33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0" y="33"/>
                    <a:pt x="17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5" y="33"/>
                    <a:pt x="15" y="33"/>
                    <a:pt x="15" y="33"/>
                  </a:cubicBezTo>
                  <a:close/>
                  <a:moveTo>
                    <a:pt x="11" y="32"/>
                  </a:moveTo>
                  <a:cubicBezTo>
                    <a:pt x="9" y="32"/>
                    <a:pt x="8" y="32"/>
                    <a:pt x="7" y="31"/>
                  </a:cubicBezTo>
                  <a:cubicBezTo>
                    <a:pt x="7" y="31"/>
                    <a:pt x="7" y="31"/>
                    <a:pt x="7" y="31"/>
                  </a:cubicBezTo>
                  <a:cubicBezTo>
                    <a:pt x="6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6" y="31"/>
                    <a:pt x="8" y="32"/>
                    <a:pt x="11" y="32"/>
                  </a:cubicBezTo>
                  <a:close/>
                  <a:moveTo>
                    <a:pt x="22" y="32"/>
                  </a:move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lose/>
                  <a:moveTo>
                    <a:pt x="3" y="30"/>
                  </a:move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3" y="30"/>
                    <a:pt x="3" y="30"/>
                    <a:pt x="3" y="30"/>
                  </a:cubicBezTo>
                  <a:close/>
                  <a:moveTo>
                    <a:pt x="2" y="29"/>
                  </a:move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2" y="29"/>
                    <a:pt x="2" y="29"/>
                    <a:pt x="2" y="29"/>
                  </a:cubicBezTo>
                  <a:close/>
                  <a:moveTo>
                    <a:pt x="41" y="14"/>
                  </a:moveTo>
                  <a:cubicBezTo>
                    <a:pt x="40" y="15"/>
                    <a:pt x="39" y="16"/>
                    <a:pt x="39" y="17"/>
                  </a:cubicBezTo>
                  <a:cubicBezTo>
                    <a:pt x="39" y="17"/>
                    <a:pt x="39" y="17"/>
                    <a:pt x="39" y="17"/>
                  </a:cubicBezTo>
                  <a:cubicBezTo>
                    <a:pt x="41" y="13"/>
                    <a:pt x="44" y="10"/>
                    <a:pt x="46" y="7"/>
                  </a:cubicBezTo>
                  <a:cubicBezTo>
                    <a:pt x="46" y="7"/>
                    <a:pt x="46" y="7"/>
                    <a:pt x="46" y="7"/>
                  </a:cubicBezTo>
                  <a:cubicBezTo>
                    <a:pt x="44" y="9"/>
                    <a:pt x="43" y="11"/>
                    <a:pt x="41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3" name="Freeform 131"/>
            <p:cNvSpPr/>
            <p:nvPr/>
          </p:nvSpPr>
          <p:spPr bwMode="auto">
            <a:xfrm>
              <a:off x="4789" y="1936"/>
              <a:ext cx="24" cy="22"/>
            </a:xfrm>
            <a:custGeom>
              <a:avLst/>
              <a:gdLst>
                <a:gd name="T0" fmla="*/ 0 w 24"/>
                <a:gd name="T1" fmla="*/ 8 h 22"/>
                <a:gd name="T2" fmla="*/ 7 w 24"/>
                <a:gd name="T3" fmla="*/ 0 h 22"/>
                <a:gd name="T4" fmla="*/ 24 w 24"/>
                <a:gd name="T5" fmla="*/ 15 h 22"/>
                <a:gd name="T6" fmla="*/ 16 w 24"/>
                <a:gd name="T7" fmla="*/ 22 h 22"/>
                <a:gd name="T8" fmla="*/ 0 w 24"/>
                <a:gd name="T9" fmla="*/ 8 h 22"/>
                <a:gd name="T10" fmla="*/ 0 w 24"/>
                <a:gd name="T11" fmla="*/ 8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22">
                  <a:moveTo>
                    <a:pt x="0" y="8"/>
                  </a:moveTo>
                  <a:lnTo>
                    <a:pt x="7" y="0"/>
                  </a:lnTo>
                  <a:lnTo>
                    <a:pt x="24" y="15"/>
                  </a:lnTo>
                  <a:lnTo>
                    <a:pt x="16" y="22"/>
                  </a:lnTo>
                  <a:lnTo>
                    <a:pt x="0" y="8"/>
                  </a:lnTo>
                  <a:lnTo>
                    <a:pt x="0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4" name="Freeform 132"/>
            <p:cNvSpPr>
              <a:spLocks noEditPoints="1"/>
            </p:cNvSpPr>
            <p:nvPr/>
          </p:nvSpPr>
          <p:spPr bwMode="auto">
            <a:xfrm>
              <a:off x="4781" y="1929"/>
              <a:ext cx="39" cy="36"/>
            </a:xfrm>
            <a:custGeom>
              <a:avLst/>
              <a:gdLst>
                <a:gd name="T0" fmla="*/ 5 w 39"/>
                <a:gd name="T1" fmla="*/ 17 h 36"/>
                <a:gd name="T2" fmla="*/ 8 w 39"/>
                <a:gd name="T3" fmla="*/ 15 h 36"/>
                <a:gd name="T4" fmla="*/ 12 w 39"/>
                <a:gd name="T5" fmla="*/ 17 h 36"/>
                <a:gd name="T6" fmla="*/ 8 w 39"/>
                <a:gd name="T7" fmla="*/ 15 h 36"/>
                <a:gd name="T8" fmla="*/ 5 w 39"/>
                <a:gd name="T9" fmla="*/ 17 h 36"/>
                <a:gd name="T10" fmla="*/ 0 w 39"/>
                <a:gd name="T11" fmla="*/ 15 h 36"/>
                <a:gd name="T12" fmla="*/ 15 w 39"/>
                <a:gd name="T13" fmla="*/ 0 h 36"/>
                <a:gd name="T14" fmla="*/ 39 w 39"/>
                <a:gd name="T15" fmla="*/ 22 h 36"/>
                <a:gd name="T16" fmla="*/ 24 w 39"/>
                <a:gd name="T17" fmla="*/ 36 h 36"/>
                <a:gd name="T18" fmla="*/ 5 w 39"/>
                <a:gd name="T19" fmla="*/ 17 h 36"/>
                <a:gd name="T20" fmla="*/ 5 w 39"/>
                <a:gd name="T21" fmla="*/ 17 h 36"/>
                <a:gd name="T22" fmla="*/ 24 w 39"/>
                <a:gd name="T23" fmla="*/ 24 h 36"/>
                <a:gd name="T24" fmla="*/ 24 w 39"/>
                <a:gd name="T25" fmla="*/ 24 h 36"/>
                <a:gd name="T26" fmla="*/ 17 w 39"/>
                <a:gd name="T27" fmla="*/ 15 h 36"/>
                <a:gd name="T28" fmla="*/ 24 w 39"/>
                <a:gd name="T29" fmla="*/ 24 h 36"/>
                <a:gd name="T30" fmla="*/ 24 w 39"/>
                <a:gd name="T31" fmla="*/ 2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9" h="36">
                  <a:moveTo>
                    <a:pt x="5" y="17"/>
                  </a:moveTo>
                  <a:lnTo>
                    <a:pt x="8" y="15"/>
                  </a:lnTo>
                  <a:lnTo>
                    <a:pt x="12" y="17"/>
                  </a:lnTo>
                  <a:lnTo>
                    <a:pt x="8" y="15"/>
                  </a:lnTo>
                  <a:lnTo>
                    <a:pt x="5" y="17"/>
                  </a:lnTo>
                  <a:lnTo>
                    <a:pt x="0" y="15"/>
                  </a:lnTo>
                  <a:lnTo>
                    <a:pt x="15" y="0"/>
                  </a:lnTo>
                  <a:lnTo>
                    <a:pt x="39" y="22"/>
                  </a:lnTo>
                  <a:lnTo>
                    <a:pt x="24" y="36"/>
                  </a:lnTo>
                  <a:lnTo>
                    <a:pt x="5" y="17"/>
                  </a:lnTo>
                  <a:lnTo>
                    <a:pt x="5" y="17"/>
                  </a:lnTo>
                  <a:close/>
                  <a:moveTo>
                    <a:pt x="24" y="24"/>
                  </a:moveTo>
                  <a:lnTo>
                    <a:pt x="24" y="24"/>
                  </a:lnTo>
                  <a:lnTo>
                    <a:pt x="17" y="15"/>
                  </a:lnTo>
                  <a:lnTo>
                    <a:pt x="24" y="24"/>
                  </a:lnTo>
                  <a:lnTo>
                    <a:pt x="24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33"/>
            <p:cNvSpPr/>
            <p:nvPr/>
          </p:nvSpPr>
          <p:spPr bwMode="auto">
            <a:xfrm>
              <a:off x="4688" y="1744"/>
              <a:ext cx="50" cy="81"/>
            </a:xfrm>
            <a:custGeom>
              <a:avLst/>
              <a:gdLst>
                <a:gd name="T0" fmla="*/ 10 w 21"/>
                <a:gd name="T1" fmla="*/ 29 h 34"/>
                <a:gd name="T2" fmla="*/ 0 w 21"/>
                <a:gd name="T3" fmla="*/ 15 h 34"/>
                <a:gd name="T4" fmla="*/ 0 w 21"/>
                <a:gd name="T5" fmla="*/ 15 h 34"/>
                <a:gd name="T6" fmla="*/ 1 w 21"/>
                <a:gd name="T7" fmla="*/ 9 h 34"/>
                <a:gd name="T8" fmla="*/ 1 w 21"/>
                <a:gd name="T9" fmla="*/ 9 h 34"/>
                <a:gd name="T10" fmla="*/ 5 w 21"/>
                <a:gd name="T11" fmla="*/ 2 h 34"/>
                <a:gd name="T12" fmla="*/ 5 w 21"/>
                <a:gd name="T13" fmla="*/ 2 h 34"/>
                <a:gd name="T14" fmla="*/ 7 w 21"/>
                <a:gd name="T15" fmla="*/ 0 h 34"/>
                <a:gd name="T16" fmla="*/ 7 w 21"/>
                <a:gd name="T17" fmla="*/ 0 h 34"/>
                <a:gd name="T18" fmla="*/ 9 w 21"/>
                <a:gd name="T19" fmla="*/ 0 h 34"/>
                <a:gd name="T20" fmla="*/ 9 w 21"/>
                <a:gd name="T21" fmla="*/ 0 h 34"/>
                <a:gd name="T22" fmla="*/ 10 w 21"/>
                <a:gd name="T23" fmla="*/ 0 h 34"/>
                <a:gd name="T24" fmla="*/ 10 w 21"/>
                <a:gd name="T25" fmla="*/ 0 h 34"/>
                <a:gd name="T26" fmla="*/ 11 w 21"/>
                <a:gd name="T27" fmla="*/ 0 h 34"/>
                <a:gd name="T28" fmla="*/ 11 w 21"/>
                <a:gd name="T29" fmla="*/ 0 h 34"/>
                <a:gd name="T30" fmla="*/ 17 w 21"/>
                <a:gd name="T31" fmla="*/ 0 h 34"/>
                <a:gd name="T32" fmla="*/ 17 w 21"/>
                <a:gd name="T33" fmla="*/ 4 h 34"/>
                <a:gd name="T34" fmla="*/ 11 w 21"/>
                <a:gd name="T35" fmla="*/ 4 h 34"/>
                <a:gd name="T36" fmla="*/ 10 w 21"/>
                <a:gd name="T37" fmla="*/ 4 h 34"/>
                <a:gd name="T38" fmla="*/ 10 w 21"/>
                <a:gd name="T39" fmla="*/ 4 h 34"/>
                <a:gd name="T40" fmla="*/ 8 w 21"/>
                <a:gd name="T41" fmla="*/ 4 h 34"/>
                <a:gd name="T42" fmla="*/ 8 w 21"/>
                <a:gd name="T43" fmla="*/ 4 h 34"/>
                <a:gd name="T44" fmla="*/ 8 w 21"/>
                <a:gd name="T45" fmla="*/ 4 h 34"/>
                <a:gd name="T46" fmla="*/ 8 w 21"/>
                <a:gd name="T47" fmla="*/ 4 h 34"/>
                <a:gd name="T48" fmla="*/ 4 w 21"/>
                <a:gd name="T49" fmla="*/ 11 h 34"/>
                <a:gd name="T50" fmla="*/ 4 w 21"/>
                <a:gd name="T51" fmla="*/ 11 h 34"/>
                <a:gd name="T52" fmla="*/ 4 w 21"/>
                <a:gd name="T53" fmla="*/ 15 h 34"/>
                <a:gd name="T54" fmla="*/ 4 w 21"/>
                <a:gd name="T55" fmla="*/ 15 h 34"/>
                <a:gd name="T56" fmla="*/ 12 w 21"/>
                <a:gd name="T57" fmla="*/ 26 h 34"/>
                <a:gd name="T58" fmla="*/ 12 w 21"/>
                <a:gd name="T59" fmla="*/ 26 h 34"/>
                <a:gd name="T60" fmla="*/ 21 w 21"/>
                <a:gd name="T61" fmla="*/ 30 h 34"/>
                <a:gd name="T62" fmla="*/ 21 w 21"/>
                <a:gd name="T63" fmla="*/ 30 h 34"/>
                <a:gd name="T64" fmla="*/ 19 w 21"/>
                <a:gd name="T65" fmla="*/ 34 h 34"/>
                <a:gd name="T66" fmla="*/ 10 w 21"/>
                <a:gd name="T67" fmla="*/ 29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1" h="34">
                  <a:moveTo>
                    <a:pt x="10" y="29"/>
                  </a:moveTo>
                  <a:cubicBezTo>
                    <a:pt x="5" y="26"/>
                    <a:pt x="0" y="21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0" y="11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3" y="6"/>
                    <a:pt x="4" y="4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5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9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9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7" y="5"/>
                    <a:pt x="6" y="8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3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3" y="18"/>
                    <a:pt x="7" y="23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6" y="29"/>
                    <a:pt x="21" y="30"/>
                    <a:pt x="21" y="30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4" y="32"/>
                    <a:pt x="10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Freeform 134"/>
            <p:cNvSpPr>
              <a:spLocks noEditPoints="1"/>
            </p:cNvSpPr>
            <p:nvPr/>
          </p:nvSpPr>
          <p:spPr bwMode="auto">
            <a:xfrm>
              <a:off x="4681" y="1739"/>
              <a:ext cx="62" cy="93"/>
            </a:xfrm>
            <a:custGeom>
              <a:avLst/>
              <a:gdLst>
                <a:gd name="T0" fmla="*/ 11 w 26"/>
                <a:gd name="T1" fmla="*/ 33 h 39"/>
                <a:gd name="T2" fmla="*/ 13 w 26"/>
                <a:gd name="T3" fmla="*/ 31 h 39"/>
                <a:gd name="T4" fmla="*/ 1 w 26"/>
                <a:gd name="T5" fmla="*/ 17 h 39"/>
                <a:gd name="T6" fmla="*/ 2 w 26"/>
                <a:gd name="T7" fmla="*/ 10 h 39"/>
                <a:gd name="T8" fmla="*/ 6 w 26"/>
                <a:gd name="T9" fmla="*/ 3 h 39"/>
                <a:gd name="T10" fmla="*/ 6 w 26"/>
                <a:gd name="T11" fmla="*/ 3 h 39"/>
                <a:gd name="T12" fmla="*/ 7 w 26"/>
                <a:gd name="T13" fmla="*/ 2 h 39"/>
                <a:gd name="T14" fmla="*/ 10 w 26"/>
                <a:gd name="T15" fmla="*/ 0 h 39"/>
                <a:gd name="T16" fmla="*/ 10 w 26"/>
                <a:gd name="T17" fmla="*/ 0 h 39"/>
                <a:gd name="T18" fmla="*/ 13 w 26"/>
                <a:gd name="T19" fmla="*/ 0 h 39"/>
                <a:gd name="T20" fmla="*/ 13 w 26"/>
                <a:gd name="T21" fmla="*/ 0 h 39"/>
                <a:gd name="T22" fmla="*/ 14 w 26"/>
                <a:gd name="T23" fmla="*/ 0 h 39"/>
                <a:gd name="T24" fmla="*/ 14 w 26"/>
                <a:gd name="T25" fmla="*/ 0 h 39"/>
                <a:gd name="T26" fmla="*/ 22 w 26"/>
                <a:gd name="T27" fmla="*/ 0 h 39"/>
                <a:gd name="T28" fmla="*/ 14 w 26"/>
                <a:gd name="T29" fmla="*/ 8 h 39"/>
                <a:gd name="T30" fmla="*/ 13 w 26"/>
                <a:gd name="T31" fmla="*/ 8 h 39"/>
                <a:gd name="T32" fmla="*/ 13 w 26"/>
                <a:gd name="T33" fmla="*/ 8 h 39"/>
                <a:gd name="T34" fmla="*/ 12 w 26"/>
                <a:gd name="T35" fmla="*/ 8 h 39"/>
                <a:gd name="T36" fmla="*/ 9 w 26"/>
                <a:gd name="T37" fmla="*/ 14 h 39"/>
                <a:gd name="T38" fmla="*/ 8 w 26"/>
                <a:gd name="T39" fmla="*/ 17 h 39"/>
                <a:gd name="T40" fmla="*/ 16 w 26"/>
                <a:gd name="T41" fmla="*/ 26 h 39"/>
                <a:gd name="T42" fmla="*/ 25 w 26"/>
                <a:gd name="T43" fmla="*/ 31 h 39"/>
                <a:gd name="T44" fmla="*/ 25 w 26"/>
                <a:gd name="T45" fmla="*/ 31 h 39"/>
                <a:gd name="T46" fmla="*/ 26 w 26"/>
                <a:gd name="T47" fmla="*/ 32 h 39"/>
                <a:gd name="T48" fmla="*/ 21 w 26"/>
                <a:gd name="T49" fmla="*/ 38 h 39"/>
                <a:gd name="T50" fmla="*/ 12 w 26"/>
                <a:gd name="T51" fmla="*/ 28 h 39"/>
                <a:gd name="T52" fmla="*/ 14 w 26"/>
                <a:gd name="T53" fmla="*/ 29 h 39"/>
                <a:gd name="T54" fmla="*/ 12 w 26"/>
                <a:gd name="T55" fmla="*/ 28 h 39"/>
                <a:gd name="T56" fmla="*/ 12 w 26"/>
                <a:gd name="T57" fmla="*/ 28 h 39"/>
                <a:gd name="T58" fmla="*/ 5 w 26"/>
                <a:gd name="T59" fmla="*/ 13 h 39"/>
                <a:gd name="T60" fmla="*/ 6 w 26"/>
                <a:gd name="T61" fmla="*/ 12 h 39"/>
                <a:gd name="T62" fmla="*/ 9 w 26"/>
                <a:gd name="T63" fmla="*/ 5 h 39"/>
                <a:gd name="T64" fmla="*/ 9 w 26"/>
                <a:gd name="T65" fmla="*/ 5 h 39"/>
                <a:gd name="T66" fmla="*/ 6 w 26"/>
                <a:gd name="T67" fmla="*/ 12 h 39"/>
                <a:gd name="T68" fmla="*/ 18 w 26"/>
                <a:gd name="T69" fmla="*/ 4 h 39"/>
                <a:gd name="T70" fmla="*/ 14 w 26"/>
                <a:gd name="T71" fmla="*/ 4 h 39"/>
                <a:gd name="T72" fmla="*/ 13 w 26"/>
                <a:gd name="T73" fmla="*/ 4 h 39"/>
                <a:gd name="T74" fmla="*/ 12 w 26"/>
                <a:gd name="T75" fmla="*/ 4 h 39"/>
                <a:gd name="T76" fmla="*/ 13 w 26"/>
                <a:gd name="T77" fmla="*/ 4 h 39"/>
                <a:gd name="T78" fmla="*/ 11 w 26"/>
                <a:gd name="T79" fmla="*/ 4 h 39"/>
                <a:gd name="T80" fmla="*/ 11 w 26"/>
                <a:gd name="T81" fmla="*/ 4 h 39"/>
                <a:gd name="T82" fmla="*/ 11 w 26"/>
                <a:gd name="T83" fmla="*/ 4 h 39"/>
                <a:gd name="T84" fmla="*/ 11 w 26"/>
                <a:gd name="T85" fmla="*/ 4 h 39"/>
                <a:gd name="T86" fmla="*/ 11 w 26"/>
                <a:gd name="T87" fmla="*/ 4 h 39"/>
                <a:gd name="T88" fmla="*/ 11 w 26"/>
                <a:gd name="T89" fmla="*/ 4 h 39"/>
                <a:gd name="T90" fmla="*/ 10 w 26"/>
                <a:gd name="T91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6" h="39">
                  <a:moveTo>
                    <a:pt x="21" y="38"/>
                  </a:moveTo>
                  <a:cubicBezTo>
                    <a:pt x="21" y="38"/>
                    <a:pt x="16" y="36"/>
                    <a:pt x="11" y="33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1" y="33"/>
                    <a:pt x="11" y="33"/>
                    <a:pt x="11" y="33"/>
                  </a:cubicBezTo>
                  <a:cubicBezTo>
                    <a:pt x="7" y="29"/>
                    <a:pt x="1" y="24"/>
                    <a:pt x="1" y="17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4"/>
                    <a:pt x="1" y="12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cubicBezTo>
                    <a:pt x="4" y="7"/>
                    <a:pt x="5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8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2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10"/>
                    <a:pt x="11" y="12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5"/>
                    <a:pt x="9" y="16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7"/>
                    <a:pt x="8" y="17"/>
                    <a:pt x="8" y="17"/>
                  </a:cubicBezTo>
                  <a:cubicBezTo>
                    <a:pt x="8" y="19"/>
                    <a:pt x="12" y="23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0" y="29"/>
                    <a:pt x="24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6" y="32"/>
                    <a:pt x="26" y="32"/>
                    <a:pt x="26" y="32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1" y="38"/>
                    <a:pt x="21" y="38"/>
                    <a:pt x="21" y="38"/>
                  </a:cubicBezTo>
                  <a:close/>
                  <a:moveTo>
                    <a:pt x="14" y="29"/>
                  </a:moveTo>
                  <a:cubicBezTo>
                    <a:pt x="13" y="29"/>
                    <a:pt x="13" y="29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3" y="29"/>
                    <a:pt x="13" y="29"/>
                    <a:pt x="14" y="29"/>
                  </a:cubicBezTo>
                  <a:close/>
                  <a:moveTo>
                    <a:pt x="12" y="28"/>
                  </a:move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ubicBezTo>
                    <a:pt x="12" y="28"/>
                    <a:pt x="12" y="28"/>
                    <a:pt x="12" y="28"/>
                  </a:cubicBezTo>
                  <a:close/>
                  <a:moveTo>
                    <a:pt x="6" y="12"/>
                  </a:moveTo>
                  <a:cubicBezTo>
                    <a:pt x="6" y="12"/>
                    <a:pt x="5" y="13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3"/>
                    <a:pt x="6" y="12"/>
                    <a:pt x="6" y="12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8" y="9"/>
                    <a:pt x="9" y="7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7"/>
                    <a:pt x="8" y="9"/>
                    <a:pt x="6" y="12"/>
                  </a:cubicBezTo>
                  <a:close/>
                  <a:moveTo>
                    <a:pt x="14" y="4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4"/>
                    <a:pt x="14" y="4"/>
                  </a:cubicBezTo>
                  <a:close/>
                  <a:moveTo>
                    <a:pt x="13" y="4"/>
                  </a:move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3" y="4"/>
                    <a:pt x="13" y="4"/>
                  </a:cubicBezTo>
                  <a:close/>
                  <a:moveTo>
                    <a:pt x="12" y="4"/>
                  </a:moveTo>
                  <a:cubicBezTo>
                    <a:pt x="12" y="4"/>
                    <a:pt x="12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2" y="4"/>
                    <a:pt x="12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35"/>
            <p:cNvSpPr/>
            <p:nvPr/>
          </p:nvSpPr>
          <p:spPr bwMode="auto">
            <a:xfrm>
              <a:off x="4738" y="1729"/>
              <a:ext cx="60" cy="72"/>
            </a:xfrm>
            <a:custGeom>
              <a:avLst/>
              <a:gdLst>
                <a:gd name="T0" fmla="*/ 0 w 25"/>
                <a:gd name="T1" fmla="*/ 14 h 30"/>
                <a:gd name="T2" fmla="*/ 3 w 25"/>
                <a:gd name="T3" fmla="*/ 7 h 30"/>
                <a:gd name="T4" fmla="*/ 3 w 25"/>
                <a:gd name="T5" fmla="*/ 7 h 30"/>
                <a:gd name="T6" fmla="*/ 18 w 25"/>
                <a:gd name="T7" fmla="*/ 0 h 30"/>
                <a:gd name="T8" fmla="*/ 18 w 25"/>
                <a:gd name="T9" fmla="*/ 0 h 30"/>
                <a:gd name="T10" fmla="*/ 25 w 25"/>
                <a:gd name="T11" fmla="*/ 5 h 30"/>
                <a:gd name="T12" fmla="*/ 25 w 25"/>
                <a:gd name="T13" fmla="*/ 5 h 30"/>
                <a:gd name="T14" fmla="*/ 24 w 25"/>
                <a:gd name="T15" fmla="*/ 6 h 30"/>
                <a:gd name="T16" fmla="*/ 24 w 25"/>
                <a:gd name="T17" fmla="*/ 6 h 30"/>
                <a:gd name="T18" fmla="*/ 24 w 25"/>
                <a:gd name="T19" fmla="*/ 10 h 30"/>
                <a:gd name="T20" fmla="*/ 24 w 25"/>
                <a:gd name="T21" fmla="*/ 10 h 30"/>
                <a:gd name="T22" fmla="*/ 24 w 25"/>
                <a:gd name="T23" fmla="*/ 15 h 30"/>
                <a:gd name="T24" fmla="*/ 24 w 25"/>
                <a:gd name="T25" fmla="*/ 15 h 30"/>
                <a:gd name="T26" fmla="*/ 21 w 25"/>
                <a:gd name="T27" fmla="*/ 16 h 30"/>
                <a:gd name="T28" fmla="*/ 20 w 25"/>
                <a:gd name="T29" fmla="*/ 10 h 30"/>
                <a:gd name="T30" fmla="*/ 20 w 25"/>
                <a:gd name="T31" fmla="*/ 10 h 30"/>
                <a:gd name="T32" fmla="*/ 21 w 25"/>
                <a:gd name="T33" fmla="*/ 5 h 30"/>
                <a:gd name="T34" fmla="*/ 21 w 25"/>
                <a:gd name="T35" fmla="*/ 5 h 30"/>
                <a:gd name="T36" fmla="*/ 21 w 25"/>
                <a:gd name="T37" fmla="*/ 5 h 30"/>
                <a:gd name="T38" fmla="*/ 21 w 25"/>
                <a:gd name="T39" fmla="*/ 5 h 30"/>
                <a:gd name="T40" fmla="*/ 20 w 25"/>
                <a:gd name="T41" fmla="*/ 5 h 30"/>
                <a:gd name="T42" fmla="*/ 20 w 25"/>
                <a:gd name="T43" fmla="*/ 5 h 30"/>
                <a:gd name="T44" fmla="*/ 18 w 25"/>
                <a:gd name="T45" fmla="*/ 4 h 30"/>
                <a:gd name="T46" fmla="*/ 18 w 25"/>
                <a:gd name="T47" fmla="*/ 4 h 30"/>
                <a:gd name="T48" fmla="*/ 6 w 25"/>
                <a:gd name="T49" fmla="*/ 10 h 30"/>
                <a:gd name="T50" fmla="*/ 6 w 25"/>
                <a:gd name="T51" fmla="*/ 10 h 30"/>
                <a:gd name="T52" fmla="*/ 4 w 25"/>
                <a:gd name="T53" fmla="*/ 14 h 30"/>
                <a:gd name="T54" fmla="*/ 4 w 25"/>
                <a:gd name="T55" fmla="*/ 14 h 30"/>
                <a:gd name="T56" fmla="*/ 10 w 25"/>
                <a:gd name="T57" fmla="*/ 22 h 30"/>
                <a:gd name="T58" fmla="*/ 10 w 25"/>
                <a:gd name="T59" fmla="*/ 22 h 30"/>
                <a:gd name="T60" fmla="*/ 16 w 25"/>
                <a:gd name="T61" fmla="*/ 26 h 30"/>
                <a:gd name="T62" fmla="*/ 16 w 25"/>
                <a:gd name="T63" fmla="*/ 26 h 30"/>
                <a:gd name="T64" fmla="*/ 16 w 25"/>
                <a:gd name="T65" fmla="*/ 26 h 30"/>
                <a:gd name="T66" fmla="*/ 14 w 25"/>
                <a:gd name="T67" fmla="*/ 30 h 30"/>
                <a:gd name="T68" fmla="*/ 0 w 25"/>
                <a:gd name="T69" fmla="*/ 1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" h="30">
                  <a:moveTo>
                    <a:pt x="0" y="14"/>
                  </a:moveTo>
                  <a:cubicBezTo>
                    <a:pt x="0" y="11"/>
                    <a:pt x="1" y="9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8" y="2"/>
                    <a:pt x="14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1" y="0"/>
                    <a:pt x="24" y="1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5" y="5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7"/>
                    <a:pt x="24" y="9"/>
                    <a:pt x="24" y="10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24" y="13"/>
                    <a:pt x="24" y="15"/>
                    <a:pt x="24" y="15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1" y="16"/>
                    <a:pt x="21" y="16"/>
                    <a:pt x="21" y="16"/>
                  </a:cubicBezTo>
                  <a:cubicBezTo>
                    <a:pt x="20" y="16"/>
                    <a:pt x="20" y="13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7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0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0" y="4"/>
                    <a:pt x="19" y="4"/>
                    <a:pt x="18" y="4"/>
                  </a:cubicBezTo>
                  <a:cubicBezTo>
                    <a:pt x="18" y="4"/>
                    <a:pt x="18" y="4"/>
                    <a:pt x="18" y="4"/>
                  </a:cubicBezTo>
                  <a:cubicBezTo>
                    <a:pt x="15" y="4"/>
                    <a:pt x="10" y="6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4" y="11"/>
                    <a:pt x="4" y="12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6"/>
                    <a:pt x="7" y="19"/>
                    <a:pt x="10" y="22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13" y="25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0" y="23"/>
                    <a:pt x="0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36"/>
            <p:cNvSpPr>
              <a:spLocks noEditPoints="1"/>
            </p:cNvSpPr>
            <p:nvPr/>
          </p:nvSpPr>
          <p:spPr bwMode="auto">
            <a:xfrm>
              <a:off x="4733" y="1725"/>
              <a:ext cx="70" cy="90"/>
            </a:xfrm>
            <a:custGeom>
              <a:avLst/>
              <a:gdLst>
                <a:gd name="T0" fmla="*/ 12 w 29"/>
                <a:gd name="T1" fmla="*/ 32 h 38"/>
                <a:gd name="T2" fmla="*/ 8 w 29"/>
                <a:gd name="T3" fmla="*/ 29 h 38"/>
                <a:gd name="T4" fmla="*/ 0 w 29"/>
                <a:gd name="T5" fmla="*/ 16 h 38"/>
                <a:gd name="T6" fmla="*/ 0 w 29"/>
                <a:gd name="T7" fmla="*/ 16 h 38"/>
                <a:gd name="T8" fmla="*/ 0 w 29"/>
                <a:gd name="T9" fmla="*/ 15 h 38"/>
                <a:gd name="T10" fmla="*/ 4 w 29"/>
                <a:gd name="T11" fmla="*/ 8 h 38"/>
                <a:gd name="T12" fmla="*/ 20 w 29"/>
                <a:gd name="T13" fmla="*/ 0 h 38"/>
                <a:gd name="T14" fmla="*/ 29 w 29"/>
                <a:gd name="T15" fmla="*/ 7 h 38"/>
                <a:gd name="T16" fmla="*/ 28 w 29"/>
                <a:gd name="T17" fmla="*/ 9 h 38"/>
                <a:gd name="T18" fmla="*/ 28 w 29"/>
                <a:gd name="T19" fmla="*/ 12 h 38"/>
                <a:gd name="T20" fmla="*/ 28 w 29"/>
                <a:gd name="T21" fmla="*/ 16 h 38"/>
                <a:gd name="T22" fmla="*/ 28 w 29"/>
                <a:gd name="T23" fmla="*/ 17 h 38"/>
                <a:gd name="T24" fmla="*/ 28 w 29"/>
                <a:gd name="T25" fmla="*/ 18 h 38"/>
                <a:gd name="T26" fmla="*/ 21 w 29"/>
                <a:gd name="T27" fmla="*/ 18 h 38"/>
                <a:gd name="T28" fmla="*/ 20 w 29"/>
                <a:gd name="T29" fmla="*/ 12 h 38"/>
                <a:gd name="T30" fmla="*/ 20 w 29"/>
                <a:gd name="T31" fmla="*/ 8 h 38"/>
                <a:gd name="T32" fmla="*/ 9 w 29"/>
                <a:gd name="T33" fmla="*/ 13 h 38"/>
                <a:gd name="T34" fmla="*/ 8 w 29"/>
                <a:gd name="T35" fmla="*/ 16 h 38"/>
                <a:gd name="T36" fmla="*/ 8 w 29"/>
                <a:gd name="T37" fmla="*/ 16 h 38"/>
                <a:gd name="T38" fmla="*/ 13 w 29"/>
                <a:gd name="T39" fmla="*/ 23 h 38"/>
                <a:gd name="T40" fmla="*/ 18 w 29"/>
                <a:gd name="T41" fmla="*/ 26 h 38"/>
                <a:gd name="T42" fmla="*/ 14 w 29"/>
                <a:gd name="T43" fmla="*/ 38 h 38"/>
                <a:gd name="T44" fmla="*/ 10 w 29"/>
                <a:gd name="T45" fmla="*/ 25 h 38"/>
                <a:gd name="T46" fmla="*/ 13 w 29"/>
                <a:gd name="T47" fmla="*/ 28 h 38"/>
                <a:gd name="T48" fmla="*/ 10 w 29"/>
                <a:gd name="T49" fmla="*/ 26 h 38"/>
                <a:gd name="T50" fmla="*/ 7 w 29"/>
                <a:gd name="T51" fmla="*/ 22 h 38"/>
                <a:gd name="T52" fmla="*/ 24 w 29"/>
                <a:gd name="T53" fmla="*/ 17 h 38"/>
                <a:gd name="T54" fmla="*/ 24 w 29"/>
                <a:gd name="T55" fmla="*/ 17 h 38"/>
                <a:gd name="T56" fmla="*/ 24 w 29"/>
                <a:gd name="T57" fmla="*/ 17 h 38"/>
                <a:gd name="T58" fmla="*/ 4 w 29"/>
                <a:gd name="T59" fmla="*/ 15 h 38"/>
                <a:gd name="T60" fmla="*/ 4 w 29"/>
                <a:gd name="T61" fmla="*/ 15 h 38"/>
                <a:gd name="T62" fmla="*/ 4 w 29"/>
                <a:gd name="T63" fmla="*/ 15 h 38"/>
                <a:gd name="T64" fmla="*/ 4 w 29"/>
                <a:gd name="T65" fmla="*/ 15 h 38"/>
                <a:gd name="T66" fmla="*/ 6 w 29"/>
                <a:gd name="T67" fmla="*/ 11 h 38"/>
                <a:gd name="T68" fmla="*/ 4 w 29"/>
                <a:gd name="T69" fmla="*/ 15 h 38"/>
                <a:gd name="T70" fmla="*/ 24 w 29"/>
                <a:gd name="T71" fmla="*/ 13 h 38"/>
                <a:gd name="T72" fmla="*/ 24 w 29"/>
                <a:gd name="T73" fmla="*/ 13 h 38"/>
                <a:gd name="T74" fmla="*/ 24 w 29"/>
                <a:gd name="T75" fmla="*/ 13 h 38"/>
                <a:gd name="T76" fmla="*/ 24 w 29"/>
                <a:gd name="T77" fmla="*/ 13 h 38"/>
                <a:gd name="T78" fmla="*/ 24 w 29"/>
                <a:gd name="T79" fmla="*/ 13 h 38"/>
                <a:gd name="T80" fmla="*/ 24 w 29"/>
                <a:gd name="T81" fmla="*/ 12 h 38"/>
                <a:gd name="T82" fmla="*/ 24 w 29"/>
                <a:gd name="T83" fmla="*/ 12 h 38"/>
                <a:gd name="T84" fmla="*/ 24 w 29"/>
                <a:gd name="T85" fmla="*/ 12 h 38"/>
                <a:gd name="T86" fmla="*/ 24 w 29"/>
                <a:gd name="T87" fmla="*/ 12 h 38"/>
                <a:gd name="T88" fmla="*/ 25 w 29"/>
                <a:gd name="T89" fmla="*/ 7 h 38"/>
                <a:gd name="T90" fmla="*/ 25 w 29"/>
                <a:gd name="T91" fmla="*/ 7 h 38"/>
                <a:gd name="T92" fmla="*/ 25 w 29"/>
                <a:gd name="T93" fmla="*/ 7 h 38"/>
                <a:gd name="T94" fmla="*/ 25 w 29"/>
                <a:gd name="T95" fmla="*/ 7 h 38"/>
                <a:gd name="T96" fmla="*/ 25 w 29"/>
                <a:gd name="T97" fmla="*/ 7 h 38"/>
                <a:gd name="T98" fmla="*/ 24 w 29"/>
                <a:gd name="T99" fmla="*/ 5 h 38"/>
                <a:gd name="T100" fmla="*/ 24 w 29"/>
                <a:gd name="T101" fmla="*/ 5 h 38"/>
                <a:gd name="T102" fmla="*/ 19 w 29"/>
                <a:gd name="T103" fmla="*/ 4 h 38"/>
                <a:gd name="T104" fmla="*/ 19 w 29"/>
                <a:gd name="T105" fmla="*/ 4 h 38"/>
                <a:gd name="T106" fmla="*/ 20 w 29"/>
                <a:gd name="T107" fmla="*/ 4 h 38"/>
                <a:gd name="T108" fmla="*/ 20 w 29"/>
                <a:gd name="T109" fmla="*/ 4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9" h="38">
                  <a:moveTo>
                    <a:pt x="14" y="33"/>
                  </a:moveTo>
                  <a:cubicBezTo>
                    <a:pt x="13" y="33"/>
                    <a:pt x="13" y="32"/>
                    <a:pt x="12" y="32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1" y="31"/>
                    <a:pt x="9" y="30"/>
                    <a:pt x="8" y="29"/>
                  </a:cubicBezTo>
                  <a:cubicBezTo>
                    <a:pt x="8" y="29"/>
                    <a:pt x="8" y="29"/>
                    <a:pt x="8" y="29"/>
                  </a:cubicBezTo>
                  <a:cubicBezTo>
                    <a:pt x="4" y="26"/>
                    <a:pt x="0" y="21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1" y="10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9" y="2"/>
                    <a:pt x="15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23" y="0"/>
                    <a:pt x="28" y="2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29" y="8"/>
                    <a:pt x="28" y="8"/>
                    <a:pt x="28" y="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28" y="10"/>
                    <a:pt x="28" y="11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28" y="14"/>
                    <a:pt x="28" y="16"/>
                    <a:pt x="28" y="16"/>
                  </a:cubicBezTo>
                  <a:cubicBezTo>
                    <a:pt x="28" y="16"/>
                    <a:pt x="28" y="16"/>
                    <a:pt x="28" y="16"/>
                  </a:cubicBezTo>
                  <a:cubicBezTo>
                    <a:pt x="28" y="16"/>
                    <a:pt x="28" y="16"/>
                    <a:pt x="28" y="17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8" y="18"/>
                    <a:pt x="28" y="18"/>
                    <a:pt x="28" y="18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21" y="18"/>
                    <a:pt x="20" y="15"/>
                    <a:pt x="20" y="12"/>
                  </a:cubicBezTo>
                  <a:cubicBezTo>
                    <a:pt x="20" y="12"/>
                    <a:pt x="20" y="12"/>
                    <a:pt x="20" y="12"/>
                  </a:cubicBezTo>
                  <a:cubicBezTo>
                    <a:pt x="20" y="11"/>
                    <a:pt x="20" y="10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7" y="8"/>
                    <a:pt x="13" y="10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7"/>
                    <a:pt x="10" y="20"/>
                    <a:pt x="13" y="23"/>
                  </a:cubicBezTo>
                  <a:cubicBezTo>
                    <a:pt x="13" y="23"/>
                    <a:pt x="13" y="23"/>
                    <a:pt x="13" y="23"/>
                  </a:cubicBezTo>
                  <a:cubicBezTo>
                    <a:pt x="15" y="24"/>
                    <a:pt x="17" y="26"/>
                    <a:pt x="18" y="26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21" y="26"/>
                    <a:pt x="21" y="26"/>
                    <a:pt x="21" y="26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4" y="33"/>
                    <a:pt x="14" y="33"/>
                    <a:pt x="14" y="33"/>
                  </a:cubicBezTo>
                  <a:close/>
                  <a:moveTo>
                    <a:pt x="10" y="25"/>
                  </a:moveTo>
                  <a:cubicBezTo>
                    <a:pt x="11" y="26"/>
                    <a:pt x="12" y="27"/>
                    <a:pt x="13" y="28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2" y="27"/>
                    <a:pt x="11" y="26"/>
                    <a:pt x="10" y="26"/>
                  </a:cubicBezTo>
                  <a:cubicBezTo>
                    <a:pt x="10" y="26"/>
                    <a:pt x="10" y="26"/>
                    <a:pt x="10" y="26"/>
                  </a:cubicBezTo>
                  <a:cubicBezTo>
                    <a:pt x="9" y="24"/>
                    <a:pt x="8" y="23"/>
                    <a:pt x="7" y="22"/>
                  </a:cubicBezTo>
                  <a:cubicBezTo>
                    <a:pt x="7" y="22"/>
                    <a:pt x="7" y="22"/>
                    <a:pt x="7" y="22"/>
                  </a:cubicBezTo>
                  <a:cubicBezTo>
                    <a:pt x="8" y="23"/>
                    <a:pt x="9" y="24"/>
                    <a:pt x="10" y="25"/>
                  </a:cubicBezTo>
                  <a:close/>
                  <a:moveTo>
                    <a:pt x="24" y="17"/>
                  </a:move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ubicBezTo>
                    <a:pt x="24" y="17"/>
                    <a:pt x="24" y="17"/>
                    <a:pt x="24" y="17"/>
                  </a:cubicBezTo>
                  <a:close/>
                  <a:moveTo>
                    <a:pt x="2" y="16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3" y="15"/>
                    <a:pt x="3" y="15"/>
                    <a:pt x="3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2" y="16"/>
                    <a:pt x="2" y="16"/>
                    <a:pt x="2" y="16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4"/>
                    <a:pt x="5" y="12"/>
                    <a:pt x="6" y="11"/>
                  </a:cubicBezTo>
                  <a:cubicBezTo>
                    <a:pt x="6" y="11"/>
                    <a:pt x="6" y="11"/>
                    <a:pt x="6" y="11"/>
                  </a:cubicBezTo>
                  <a:cubicBezTo>
                    <a:pt x="5" y="12"/>
                    <a:pt x="4" y="14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3"/>
                    <a:pt x="24" y="13"/>
                    <a:pt x="24" y="13"/>
                  </a:cubicBezTo>
                  <a:close/>
                  <a:moveTo>
                    <a:pt x="24" y="13"/>
                  </a:moveTo>
                  <a:cubicBezTo>
                    <a:pt x="24" y="13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3"/>
                    <a:pt x="24" y="13"/>
                  </a:cubicBezTo>
                  <a:close/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5" y="7"/>
                  </a:move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5" y="7"/>
                    <a:pt x="25" y="7"/>
                    <a:pt x="25" y="7"/>
                  </a:cubicBezTo>
                  <a:close/>
                  <a:moveTo>
                    <a:pt x="24" y="5"/>
                  </a:move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ubicBezTo>
                    <a:pt x="24" y="5"/>
                    <a:pt x="24" y="5"/>
                    <a:pt x="24" y="5"/>
                  </a:cubicBezTo>
                  <a:close/>
                  <a:moveTo>
                    <a:pt x="19" y="4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19" y="4"/>
                    <a:pt x="19" y="4"/>
                    <a:pt x="19" y="4"/>
                  </a:cubicBezTo>
                  <a:close/>
                  <a:moveTo>
                    <a:pt x="20" y="4"/>
                  </a:move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9" name="Freeform 137"/>
            <p:cNvSpPr/>
            <p:nvPr/>
          </p:nvSpPr>
          <p:spPr bwMode="auto">
            <a:xfrm>
              <a:off x="4714" y="1908"/>
              <a:ext cx="12" cy="9"/>
            </a:xfrm>
            <a:custGeom>
              <a:avLst/>
              <a:gdLst>
                <a:gd name="T0" fmla="*/ 0 w 12"/>
                <a:gd name="T1" fmla="*/ 9 h 9"/>
                <a:gd name="T2" fmla="*/ 0 w 12"/>
                <a:gd name="T3" fmla="*/ 0 h 9"/>
                <a:gd name="T4" fmla="*/ 12 w 12"/>
                <a:gd name="T5" fmla="*/ 0 h 9"/>
                <a:gd name="T6" fmla="*/ 12 w 12"/>
                <a:gd name="T7" fmla="*/ 9 h 9"/>
                <a:gd name="T8" fmla="*/ 0 w 12"/>
                <a:gd name="T9" fmla="*/ 9 h 9"/>
                <a:gd name="T10" fmla="*/ 0 w 12"/>
                <a:gd name="T11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9">
                  <a:moveTo>
                    <a:pt x="0" y="9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9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0" name="Freeform 138"/>
            <p:cNvSpPr>
              <a:spLocks noEditPoints="1"/>
            </p:cNvSpPr>
            <p:nvPr/>
          </p:nvSpPr>
          <p:spPr bwMode="auto">
            <a:xfrm>
              <a:off x="4709" y="1903"/>
              <a:ext cx="22" cy="19"/>
            </a:xfrm>
            <a:custGeom>
              <a:avLst/>
              <a:gdLst>
                <a:gd name="T0" fmla="*/ 17 w 22"/>
                <a:gd name="T1" fmla="*/ 19 h 19"/>
                <a:gd name="T2" fmla="*/ 5 w 22"/>
                <a:gd name="T3" fmla="*/ 19 h 19"/>
                <a:gd name="T4" fmla="*/ 5 w 22"/>
                <a:gd name="T5" fmla="*/ 14 h 19"/>
                <a:gd name="T6" fmla="*/ 10 w 22"/>
                <a:gd name="T7" fmla="*/ 14 h 19"/>
                <a:gd name="T8" fmla="*/ 5 w 22"/>
                <a:gd name="T9" fmla="*/ 14 h 19"/>
                <a:gd name="T10" fmla="*/ 5 w 22"/>
                <a:gd name="T11" fmla="*/ 19 h 19"/>
                <a:gd name="T12" fmla="*/ 0 w 22"/>
                <a:gd name="T13" fmla="*/ 19 h 19"/>
                <a:gd name="T14" fmla="*/ 0 w 22"/>
                <a:gd name="T15" fmla="*/ 0 h 19"/>
                <a:gd name="T16" fmla="*/ 22 w 22"/>
                <a:gd name="T17" fmla="*/ 0 h 19"/>
                <a:gd name="T18" fmla="*/ 22 w 22"/>
                <a:gd name="T19" fmla="*/ 19 h 19"/>
                <a:gd name="T20" fmla="*/ 17 w 22"/>
                <a:gd name="T21" fmla="*/ 19 h 19"/>
                <a:gd name="T22" fmla="*/ 17 w 22"/>
                <a:gd name="T23" fmla="*/ 19 h 19"/>
                <a:gd name="T24" fmla="*/ 12 w 22"/>
                <a:gd name="T25" fmla="*/ 10 h 19"/>
                <a:gd name="T26" fmla="*/ 12 w 22"/>
                <a:gd name="T27" fmla="*/ 10 h 19"/>
                <a:gd name="T28" fmla="*/ 10 w 22"/>
                <a:gd name="T29" fmla="*/ 10 h 19"/>
                <a:gd name="T30" fmla="*/ 10 w 22"/>
                <a:gd name="T31" fmla="*/ 10 h 19"/>
                <a:gd name="T32" fmla="*/ 12 w 22"/>
                <a:gd name="T33" fmla="*/ 10 h 19"/>
                <a:gd name="T34" fmla="*/ 12 w 22"/>
                <a:gd name="T35" fmla="*/ 1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" h="19">
                  <a:moveTo>
                    <a:pt x="17" y="19"/>
                  </a:moveTo>
                  <a:lnTo>
                    <a:pt x="5" y="19"/>
                  </a:lnTo>
                  <a:lnTo>
                    <a:pt x="5" y="14"/>
                  </a:lnTo>
                  <a:lnTo>
                    <a:pt x="10" y="14"/>
                  </a:lnTo>
                  <a:lnTo>
                    <a:pt x="5" y="14"/>
                  </a:lnTo>
                  <a:lnTo>
                    <a:pt x="5" y="19"/>
                  </a:lnTo>
                  <a:lnTo>
                    <a:pt x="0" y="19"/>
                  </a:lnTo>
                  <a:lnTo>
                    <a:pt x="0" y="0"/>
                  </a:lnTo>
                  <a:lnTo>
                    <a:pt x="22" y="0"/>
                  </a:lnTo>
                  <a:lnTo>
                    <a:pt x="22" y="19"/>
                  </a:lnTo>
                  <a:lnTo>
                    <a:pt x="17" y="19"/>
                  </a:lnTo>
                  <a:lnTo>
                    <a:pt x="17" y="19"/>
                  </a:lnTo>
                  <a:close/>
                  <a:moveTo>
                    <a:pt x="12" y="10"/>
                  </a:moveTo>
                  <a:lnTo>
                    <a:pt x="12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2" y="10"/>
                  </a:lnTo>
                  <a:lnTo>
                    <a:pt x="12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39"/>
            <p:cNvSpPr/>
            <p:nvPr/>
          </p:nvSpPr>
          <p:spPr bwMode="auto">
            <a:xfrm>
              <a:off x="4805" y="2084"/>
              <a:ext cx="10" cy="33"/>
            </a:xfrm>
            <a:custGeom>
              <a:avLst/>
              <a:gdLst>
                <a:gd name="T0" fmla="*/ 0 w 10"/>
                <a:gd name="T1" fmla="*/ 33 h 33"/>
                <a:gd name="T2" fmla="*/ 0 w 10"/>
                <a:gd name="T3" fmla="*/ 0 h 33"/>
                <a:gd name="T4" fmla="*/ 10 w 10"/>
                <a:gd name="T5" fmla="*/ 0 h 33"/>
                <a:gd name="T6" fmla="*/ 10 w 10"/>
                <a:gd name="T7" fmla="*/ 33 h 33"/>
                <a:gd name="T8" fmla="*/ 0 w 10"/>
                <a:gd name="T9" fmla="*/ 33 h 33"/>
                <a:gd name="T10" fmla="*/ 0 w 10"/>
                <a:gd name="T11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3">
                  <a:moveTo>
                    <a:pt x="0" y="33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33"/>
                  </a:lnTo>
                  <a:lnTo>
                    <a:pt x="0" y="33"/>
                  </a:lnTo>
                  <a:lnTo>
                    <a:pt x="0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Freeform 140"/>
            <p:cNvSpPr>
              <a:spLocks noEditPoints="1"/>
            </p:cNvSpPr>
            <p:nvPr/>
          </p:nvSpPr>
          <p:spPr bwMode="auto">
            <a:xfrm>
              <a:off x="4801" y="2079"/>
              <a:ext cx="19" cy="43"/>
            </a:xfrm>
            <a:custGeom>
              <a:avLst/>
              <a:gdLst>
                <a:gd name="T0" fmla="*/ 14 w 19"/>
                <a:gd name="T1" fmla="*/ 43 h 43"/>
                <a:gd name="T2" fmla="*/ 4 w 19"/>
                <a:gd name="T3" fmla="*/ 43 h 43"/>
                <a:gd name="T4" fmla="*/ 4 w 19"/>
                <a:gd name="T5" fmla="*/ 38 h 43"/>
                <a:gd name="T6" fmla="*/ 9 w 19"/>
                <a:gd name="T7" fmla="*/ 38 h 43"/>
                <a:gd name="T8" fmla="*/ 4 w 19"/>
                <a:gd name="T9" fmla="*/ 38 h 43"/>
                <a:gd name="T10" fmla="*/ 4 w 19"/>
                <a:gd name="T11" fmla="*/ 43 h 43"/>
                <a:gd name="T12" fmla="*/ 0 w 19"/>
                <a:gd name="T13" fmla="*/ 43 h 43"/>
                <a:gd name="T14" fmla="*/ 0 w 19"/>
                <a:gd name="T15" fmla="*/ 0 h 43"/>
                <a:gd name="T16" fmla="*/ 19 w 19"/>
                <a:gd name="T17" fmla="*/ 0 h 43"/>
                <a:gd name="T18" fmla="*/ 19 w 19"/>
                <a:gd name="T19" fmla="*/ 43 h 43"/>
                <a:gd name="T20" fmla="*/ 14 w 19"/>
                <a:gd name="T21" fmla="*/ 43 h 43"/>
                <a:gd name="T22" fmla="*/ 14 w 19"/>
                <a:gd name="T23" fmla="*/ 43 h 43"/>
                <a:gd name="T24" fmla="*/ 9 w 19"/>
                <a:gd name="T25" fmla="*/ 33 h 43"/>
                <a:gd name="T26" fmla="*/ 9 w 19"/>
                <a:gd name="T27" fmla="*/ 10 h 43"/>
                <a:gd name="T28" fmla="*/ 9 w 19"/>
                <a:gd name="T29" fmla="*/ 33 h 43"/>
                <a:gd name="T30" fmla="*/ 9 w 19"/>
                <a:gd name="T31" fmla="*/ 3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9" h="43">
                  <a:moveTo>
                    <a:pt x="14" y="43"/>
                  </a:moveTo>
                  <a:lnTo>
                    <a:pt x="4" y="43"/>
                  </a:lnTo>
                  <a:lnTo>
                    <a:pt x="4" y="38"/>
                  </a:lnTo>
                  <a:lnTo>
                    <a:pt x="9" y="38"/>
                  </a:lnTo>
                  <a:lnTo>
                    <a:pt x="4" y="38"/>
                  </a:lnTo>
                  <a:lnTo>
                    <a:pt x="4" y="43"/>
                  </a:lnTo>
                  <a:lnTo>
                    <a:pt x="0" y="43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43"/>
                  </a:lnTo>
                  <a:lnTo>
                    <a:pt x="14" y="43"/>
                  </a:lnTo>
                  <a:lnTo>
                    <a:pt x="14" y="43"/>
                  </a:lnTo>
                  <a:close/>
                  <a:moveTo>
                    <a:pt x="9" y="33"/>
                  </a:moveTo>
                  <a:lnTo>
                    <a:pt x="9" y="10"/>
                  </a:lnTo>
                  <a:lnTo>
                    <a:pt x="9" y="33"/>
                  </a:lnTo>
                  <a:lnTo>
                    <a:pt x="9" y="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Freeform 141"/>
            <p:cNvSpPr>
              <a:spLocks noEditPoints="1"/>
            </p:cNvSpPr>
            <p:nvPr/>
          </p:nvSpPr>
          <p:spPr bwMode="auto">
            <a:xfrm>
              <a:off x="4688" y="2112"/>
              <a:ext cx="197" cy="260"/>
            </a:xfrm>
            <a:custGeom>
              <a:avLst/>
              <a:gdLst>
                <a:gd name="T0" fmla="*/ 35 w 82"/>
                <a:gd name="T1" fmla="*/ 109 h 109"/>
                <a:gd name="T2" fmla="*/ 10 w 82"/>
                <a:gd name="T3" fmla="*/ 85 h 109"/>
                <a:gd name="T4" fmla="*/ 10 w 82"/>
                <a:gd name="T5" fmla="*/ 85 h 109"/>
                <a:gd name="T6" fmla="*/ 0 w 82"/>
                <a:gd name="T7" fmla="*/ 43 h 109"/>
                <a:gd name="T8" fmla="*/ 0 w 82"/>
                <a:gd name="T9" fmla="*/ 43 h 109"/>
                <a:gd name="T10" fmla="*/ 51 w 82"/>
                <a:gd name="T11" fmla="*/ 0 h 109"/>
                <a:gd name="T12" fmla="*/ 51 w 82"/>
                <a:gd name="T13" fmla="*/ 0 h 109"/>
                <a:gd name="T14" fmla="*/ 75 w 82"/>
                <a:gd name="T15" fmla="*/ 16 h 109"/>
                <a:gd name="T16" fmla="*/ 75 w 82"/>
                <a:gd name="T17" fmla="*/ 16 h 109"/>
                <a:gd name="T18" fmla="*/ 82 w 82"/>
                <a:gd name="T19" fmla="*/ 54 h 109"/>
                <a:gd name="T20" fmla="*/ 82 w 82"/>
                <a:gd name="T21" fmla="*/ 54 h 109"/>
                <a:gd name="T22" fmla="*/ 42 w 82"/>
                <a:gd name="T23" fmla="*/ 107 h 109"/>
                <a:gd name="T24" fmla="*/ 42 w 82"/>
                <a:gd name="T25" fmla="*/ 107 h 109"/>
                <a:gd name="T26" fmla="*/ 35 w 82"/>
                <a:gd name="T27" fmla="*/ 109 h 109"/>
                <a:gd name="T28" fmla="*/ 35 w 82"/>
                <a:gd name="T29" fmla="*/ 109 h 109"/>
                <a:gd name="T30" fmla="*/ 35 w 82"/>
                <a:gd name="T31" fmla="*/ 109 h 109"/>
                <a:gd name="T32" fmla="*/ 19 w 82"/>
                <a:gd name="T33" fmla="*/ 13 h 109"/>
                <a:gd name="T34" fmla="*/ 4 w 82"/>
                <a:gd name="T35" fmla="*/ 43 h 109"/>
                <a:gd name="T36" fmla="*/ 4 w 82"/>
                <a:gd name="T37" fmla="*/ 43 h 109"/>
                <a:gd name="T38" fmla="*/ 14 w 82"/>
                <a:gd name="T39" fmla="*/ 83 h 109"/>
                <a:gd name="T40" fmla="*/ 14 w 82"/>
                <a:gd name="T41" fmla="*/ 83 h 109"/>
                <a:gd name="T42" fmla="*/ 35 w 82"/>
                <a:gd name="T43" fmla="*/ 105 h 109"/>
                <a:gd name="T44" fmla="*/ 35 w 82"/>
                <a:gd name="T45" fmla="*/ 105 h 109"/>
                <a:gd name="T46" fmla="*/ 40 w 82"/>
                <a:gd name="T47" fmla="*/ 103 h 109"/>
                <a:gd name="T48" fmla="*/ 40 w 82"/>
                <a:gd name="T49" fmla="*/ 103 h 109"/>
                <a:gd name="T50" fmla="*/ 78 w 82"/>
                <a:gd name="T51" fmla="*/ 54 h 109"/>
                <a:gd name="T52" fmla="*/ 78 w 82"/>
                <a:gd name="T53" fmla="*/ 54 h 109"/>
                <a:gd name="T54" fmla="*/ 72 w 82"/>
                <a:gd name="T55" fmla="*/ 18 h 109"/>
                <a:gd name="T56" fmla="*/ 72 w 82"/>
                <a:gd name="T57" fmla="*/ 18 h 109"/>
                <a:gd name="T58" fmla="*/ 51 w 82"/>
                <a:gd name="T59" fmla="*/ 4 h 109"/>
                <a:gd name="T60" fmla="*/ 51 w 82"/>
                <a:gd name="T61" fmla="*/ 4 h 109"/>
                <a:gd name="T62" fmla="*/ 51 w 82"/>
                <a:gd name="T63" fmla="*/ 4 h 109"/>
                <a:gd name="T64" fmla="*/ 51 w 82"/>
                <a:gd name="T65" fmla="*/ 4 h 109"/>
                <a:gd name="T66" fmla="*/ 19 w 82"/>
                <a:gd name="T67" fmla="*/ 1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2" h="109">
                  <a:moveTo>
                    <a:pt x="35" y="109"/>
                  </a:moveTo>
                  <a:cubicBezTo>
                    <a:pt x="25" y="108"/>
                    <a:pt x="16" y="98"/>
                    <a:pt x="10" y="85"/>
                  </a:cubicBezTo>
                  <a:cubicBezTo>
                    <a:pt x="10" y="85"/>
                    <a:pt x="10" y="85"/>
                    <a:pt x="10" y="85"/>
                  </a:cubicBezTo>
                  <a:cubicBezTo>
                    <a:pt x="4" y="72"/>
                    <a:pt x="0" y="56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0" y="13"/>
                    <a:pt x="28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2" y="0"/>
                    <a:pt x="70" y="6"/>
                    <a:pt x="75" y="16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80" y="26"/>
                    <a:pt x="82" y="39"/>
                    <a:pt x="82" y="54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82" y="83"/>
                    <a:pt x="60" y="97"/>
                    <a:pt x="42" y="107"/>
                  </a:cubicBezTo>
                  <a:cubicBezTo>
                    <a:pt x="42" y="107"/>
                    <a:pt x="42" y="107"/>
                    <a:pt x="42" y="107"/>
                  </a:cubicBezTo>
                  <a:cubicBezTo>
                    <a:pt x="40" y="108"/>
                    <a:pt x="37" y="109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ubicBezTo>
                    <a:pt x="35" y="109"/>
                    <a:pt x="35" y="109"/>
                    <a:pt x="35" y="109"/>
                  </a:cubicBezTo>
                  <a:close/>
                  <a:moveTo>
                    <a:pt x="19" y="13"/>
                  </a:moveTo>
                  <a:cubicBezTo>
                    <a:pt x="10" y="20"/>
                    <a:pt x="4" y="29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55"/>
                    <a:pt x="7" y="71"/>
                    <a:pt x="14" y="83"/>
                  </a:cubicBezTo>
                  <a:cubicBezTo>
                    <a:pt x="14" y="83"/>
                    <a:pt x="14" y="83"/>
                    <a:pt x="14" y="83"/>
                  </a:cubicBezTo>
                  <a:cubicBezTo>
                    <a:pt x="20" y="96"/>
                    <a:pt x="28" y="105"/>
                    <a:pt x="35" y="105"/>
                  </a:cubicBezTo>
                  <a:cubicBezTo>
                    <a:pt x="35" y="105"/>
                    <a:pt x="35" y="105"/>
                    <a:pt x="35" y="105"/>
                  </a:cubicBezTo>
                  <a:cubicBezTo>
                    <a:pt x="37" y="105"/>
                    <a:pt x="38" y="104"/>
                    <a:pt x="40" y="103"/>
                  </a:cubicBezTo>
                  <a:cubicBezTo>
                    <a:pt x="40" y="103"/>
                    <a:pt x="40" y="103"/>
                    <a:pt x="40" y="103"/>
                  </a:cubicBezTo>
                  <a:cubicBezTo>
                    <a:pt x="58" y="93"/>
                    <a:pt x="78" y="81"/>
                    <a:pt x="78" y="54"/>
                  </a:cubicBezTo>
                  <a:cubicBezTo>
                    <a:pt x="78" y="54"/>
                    <a:pt x="78" y="54"/>
                    <a:pt x="78" y="54"/>
                  </a:cubicBezTo>
                  <a:cubicBezTo>
                    <a:pt x="78" y="40"/>
                    <a:pt x="76" y="27"/>
                    <a:pt x="72" y="18"/>
                  </a:cubicBezTo>
                  <a:cubicBezTo>
                    <a:pt x="72" y="18"/>
                    <a:pt x="72" y="18"/>
                    <a:pt x="72" y="18"/>
                  </a:cubicBezTo>
                  <a:cubicBezTo>
                    <a:pt x="67" y="9"/>
                    <a:pt x="6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40" y="4"/>
                    <a:pt x="28" y="7"/>
                    <a:pt x="19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42"/>
            <p:cNvSpPr>
              <a:spLocks noEditPoints="1"/>
            </p:cNvSpPr>
            <p:nvPr/>
          </p:nvSpPr>
          <p:spPr bwMode="auto">
            <a:xfrm>
              <a:off x="4683" y="2108"/>
              <a:ext cx="206" cy="268"/>
            </a:xfrm>
            <a:custGeom>
              <a:avLst/>
              <a:gdLst>
                <a:gd name="T0" fmla="*/ 37 w 86"/>
                <a:gd name="T1" fmla="*/ 111 h 113"/>
                <a:gd name="T2" fmla="*/ 10 w 86"/>
                <a:gd name="T3" fmla="*/ 88 h 113"/>
                <a:gd name="T4" fmla="*/ 0 w 86"/>
                <a:gd name="T5" fmla="*/ 45 h 113"/>
                <a:gd name="T6" fmla="*/ 52 w 86"/>
                <a:gd name="T7" fmla="*/ 0 h 113"/>
                <a:gd name="T8" fmla="*/ 53 w 86"/>
                <a:gd name="T9" fmla="*/ 0 h 113"/>
                <a:gd name="T10" fmla="*/ 79 w 86"/>
                <a:gd name="T11" fmla="*/ 17 h 113"/>
                <a:gd name="T12" fmla="*/ 86 w 86"/>
                <a:gd name="T13" fmla="*/ 56 h 113"/>
                <a:gd name="T14" fmla="*/ 45 w 86"/>
                <a:gd name="T15" fmla="*/ 111 h 113"/>
                <a:gd name="T16" fmla="*/ 37 w 86"/>
                <a:gd name="T17" fmla="*/ 113 h 113"/>
                <a:gd name="T18" fmla="*/ 37 w 86"/>
                <a:gd name="T19" fmla="*/ 113 h 113"/>
                <a:gd name="T20" fmla="*/ 43 w 86"/>
                <a:gd name="T21" fmla="*/ 107 h 113"/>
                <a:gd name="T22" fmla="*/ 82 w 86"/>
                <a:gd name="T23" fmla="*/ 56 h 113"/>
                <a:gd name="T24" fmla="*/ 43 w 86"/>
                <a:gd name="T25" fmla="*/ 107 h 113"/>
                <a:gd name="T26" fmla="*/ 37 w 86"/>
                <a:gd name="T27" fmla="*/ 109 h 113"/>
                <a:gd name="T28" fmla="*/ 37 w 86"/>
                <a:gd name="T29" fmla="*/ 109 h 113"/>
                <a:gd name="T30" fmla="*/ 37 w 86"/>
                <a:gd name="T31" fmla="*/ 109 h 113"/>
                <a:gd name="T32" fmla="*/ 36 w 86"/>
                <a:gd name="T33" fmla="*/ 108 h 113"/>
                <a:gd name="T34" fmla="*/ 36 w 86"/>
                <a:gd name="T35" fmla="*/ 108 h 113"/>
                <a:gd name="T36" fmla="*/ 35 w 86"/>
                <a:gd name="T37" fmla="*/ 108 h 113"/>
                <a:gd name="T38" fmla="*/ 30 w 86"/>
                <a:gd name="T39" fmla="*/ 106 h 113"/>
                <a:gd name="T40" fmla="*/ 37 w 86"/>
                <a:gd name="T41" fmla="*/ 105 h 113"/>
                <a:gd name="T42" fmla="*/ 41 w 86"/>
                <a:gd name="T43" fmla="*/ 104 h 113"/>
                <a:gd name="T44" fmla="*/ 78 w 86"/>
                <a:gd name="T45" fmla="*/ 56 h 113"/>
                <a:gd name="T46" fmla="*/ 78 w 86"/>
                <a:gd name="T47" fmla="*/ 56 h 113"/>
                <a:gd name="T48" fmla="*/ 72 w 86"/>
                <a:gd name="T49" fmla="*/ 21 h 113"/>
                <a:gd name="T50" fmla="*/ 53 w 86"/>
                <a:gd name="T51" fmla="*/ 8 h 113"/>
                <a:gd name="T52" fmla="*/ 22 w 86"/>
                <a:gd name="T53" fmla="*/ 17 h 113"/>
                <a:gd name="T54" fmla="*/ 8 w 86"/>
                <a:gd name="T55" fmla="*/ 45 h 113"/>
                <a:gd name="T56" fmla="*/ 8 w 86"/>
                <a:gd name="T57" fmla="*/ 45 h 113"/>
                <a:gd name="T58" fmla="*/ 17 w 86"/>
                <a:gd name="T59" fmla="*/ 85 h 113"/>
                <a:gd name="T60" fmla="*/ 37 w 86"/>
                <a:gd name="T61" fmla="*/ 105 h 113"/>
                <a:gd name="T62" fmla="*/ 37 w 86"/>
                <a:gd name="T63" fmla="*/ 105 h 113"/>
                <a:gd name="T64" fmla="*/ 14 w 86"/>
                <a:gd name="T65" fmla="*/ 86 h 113"/>
                <a:gd name="T66" fmla="*/ 17 w 86"/>
                <a:gd name="T67" fmla="*/ 92 h 113"/>
                <a:gd name="T68" fmla="*/ 14 w 86"/>
                <a:gd name="T69" fmla="*/ 86 h 113"/>
                <a:gd name="T70" fmla="*/ 9 w 86"/>
                <a:gd name="T71" fmla="*/ 74 h 113"/>
                <a:gd name="T72" fmla="*/ 82 w 86"/>
                <a:gd name="T73" fmla="*/ 56 h 113"/>
                <a:gd name="T74" fmla="*/ 82 w 86"/>
                <a:gd name="T75" fmla="*/ 56 h 113"/>
                <a:gd name="T76" fmla="*/ 76 w 86"/>
                <a:gd name="T77" fmla="*/ 21 h 113"/>
                <a:gd name="T78" fmla="*/ 4 w 86"/>
                <a:gd name="T79" fmla="*/ 45 h 113"/>
                <a:gd name="T80" fmla="*/ 4 w 86"/>
                <a:gd name="T81" fmla="*/ 45 h 113"/>
                <a:gd name="T82" fmla="*/ 4 w 86"/>
                <a:gd name="T83" fmla="*/ 45 h 113"/>
                <a:gd name="T84" fmla="*/ 6 w 86"/>
                <a:gd name="T85" fmla="*/ 31 h 113"/>
                <a:gd name="T86" fmla="*/ 76 w 86"/>
                <a:gd name="T87" fmla="*/ 21 h 113"/>
                <a:gd name="T88" fmla="*/ 76 w 86"/>
                <a:gd name="T89" fmla="*/ 21 h 113"/>
                <a:gd name="T90" fmla="*/ 75 w 86"/>
                <a:gd name="T91" fmla="*/ 18 h 113"/>
                <a:gd name="T92" fmla="*/ 75 w 86"/>
                <a:gd name="T93" fmla="*/ 18 h 113"/>
                <a:gd name="T94" fmla="*/ 75 w 86"/>
                <a:gd name="T95" fmla="*/ 18 h 113"/>
                <a:gd name="T96" fmla="*/ 75 w 86"/>
                <a:gd name="T97" fmla="*/ 18 h 113"/>
                <a:gd name="T98" fmla="*/ 75 w 86"/>
                <a:gd name="T99" fmla="*/ 18 h 113"/>
                <a:gd name="T100" fmla="*/ 53 w 86"/>
                <a:gd name="T101" fmla="*/ 4 h 113"/>
                <a:gd name="T102" fmla="*/ 53 w 86"/>
                <a:gd name="T103" fmla="*/ 4 h 113"/>
                <a:gd name="T104" fmla="*/ 51 w 86"/>
                <a:gd name="T105" fmla="*/ 4 h 113"/>
                <a:gd name="T106" fmla="*/ 53 w 86"/>
                <a:gd name="T107" fmla="*/ 4 h 113"/>
                <a:gd name="T108" fmla="*/ 53 w 86"/>
                <a:gd name="T109" fmla="*/ 4 h 113"/>
                <a:gd name="T110" fmla="*/ 21 w 86"/>
                <a:gd name="T111" fmla="*/ 15 h 113"/>
                <a:gd name="T112" fmla="*/ 20 w 86"/>
                <a:gd name="T113" fmla="*/ 14 h 113"/>
                <a:gd name="T114" fmla="*/ 21 w 86"/>
                <a:gd name="T115" fmla="*/ 1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86" h="113">
                  <a:moveTo>
                    <a:pt x="37" y="113"/>
                  </a:moveTo>
                  <a:cubicBezTo>
                    <a:pt x="37" y="111"/>
                    <a:pt x="37" y="111"/>
                    <a:pt x="37" y="111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25" y="112"/>
                    <a:pt x="17" y="101"/>
                    <a:pt x="10" y="88"/>
                  </a:cubicBezTo>
                  <a:cubicBezTo>
                    <a:pt x="10" y="88"/>
                    <a:pt x="10" y="88"/>
                    <a:pt x="10" y="88"/>
                  </a:cubicBezTo>
                  <a:cubicBezTo>
                    <a:pt x="4" y="75"/>
                    <a:pt x="0" y="59"/>
                    <a:pt x="0" y="45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14"/>
                    <a:pt x="30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5" y="0"/>
                    <a:pt x="74" y="7"/>
                    <a:pt x="79" y="17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84" y="28"/>
                    <a:pt x="86" y="41"/>
                    <a:pt x="86" y="56"/>
                  </a:cubicBezTo>
                  <a:cubicBezTo>
                    <a:pt x="86" y="56"/>
                    <a:pt x="86" y="56"/>
                    <a:pt x="86" y="56"/>
                  </a:cubicBezTo>
                  <a:cubicBezTo>
                    <a:pt x="86" y="86"/>
                    <a:pt x="63" y="101"/>
                    <a:pt x="45" y="111"/>
                  </a:cubicBezTo>
                  <a:cubicBezTo>
                    <a:pt x="45" y="111"/>
                    <a:pt x="45" y="111"/>
                    <a:pt x="45" y="111"/>
                  </a:cubicBezTo>
                  <a:cubicBezTo>
                    <a:pt x="42" y="112"/>
                    <a:pt x="40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37" y="113"/>
                    <a:pt x="37" y="113"/>
                    <a:pt x="37" y="113"/>
                  </a:cubicBezTo>
                  <a:close/>
                  <a:moveTo>
                    <a:pt x="37" y="109"/>
                  </a:moveTo>
                  <a:cubicBezTo>
                    <a:pt x="39" y="109"/>
                    <a:pt x="41" y="108"/>
                    <a:pt x="43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61" y="97"/>
                    <a:pt x="82" y="84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84"/>
                    <a:pt x="61" y="97"/>
                    <a:pt x="43" y="107"/>
                  </a:cubicBezTo>
                  <a:cubicBezTo>
                    <a:pt x="43" y="107"/>
                    <a:pt x="43" y="107"/>
                    <a:pt x="43" y="107"/>
                  </a:cubicBezTo>
                  <a:cubicBezTo>
                    <a:pt x="41" y="108"/>
                    <a:pt x="39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ubicBezTo>
                    <a:pt x="37" y="109"/>
                    <a:pt x="37" y="109"/>
                    <a:pt x="37" y="109"/>
                  </a:cubicBezTo>
                  <a:close/>
                  <a:moveTo>
                    <a:pt x="36" y="108"/>
                  </a:move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ubicBezTo>
                    <a:pt x="36" y="108"/>
                    <a:pt x="36" y="108"/>
                    <a:pt x="36" y="108"/>
                  </a:cubicBezTo>
                  <a:close/>
                  <a:moveTo>
                    <a:pt x="35" y="108"/>
                  </a:moveTo>
                  <a:cubicBezTo>
                    <a:pt x="34" y="108"/>
                    <a:pt x="32" y="107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2" y="107"/>
                    <a:pt x="34" y="108"/>
                    <a:pt x="35" y="108"/>
                  </a:cubicBezTo>
                  <a:close/>
                  <a:moveTo>
                    <a:pt x="37" y="105"/>
                  </a:moveTo>
                  <a:cubicBezTo>
                    <a:pt x="38" y="105"/>
                    <a:pt x="39" y="104"/>
                    <a:pt x="41" y="104"/>
                  </a:cubicBezTo>
                  <a:cubicBezTo>
                    <a:pt x="41" y="104"/>
                    <a:pt x="41" y="104"/>
                    <a:pt x="41" y="104"/>
                  </a:cubicBezTo>
                  <a:cubicBezTo>
                    <a:pt x="59" y="94"/>
                    <a:pt x="78" y="82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56"/>
                    <a:pt x="78" y="56"/>
                    <a:pt x="78" y="56"/>
                  </a:cubicBezTo>
                  <a:cubicBezTo>
                    <a:pt x="78" y="42"/>
                    <a:pt x="76" y="29"/>
                    <a:pt x="72" y="21"/>
                  </a:cubicBezTo>
                  <a:cubicBezTo>
                    <a:pt x="72" y="21"/>
                    <a:pt x="72" y="21"/>
                    <a:pt x="72" y="21"/>
                  </a:cubicBezTo>
                  <a:cubicBezTo>
                    <a:pt x="67" y="12"/>
                    <a:pt x="62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43" y="8"/>
                    <a:pt x="31" y="11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14" y="23"/>
                    <a:pt x="8" y="32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8" y="45"/>
                    <a:pt x="8" y="45"/>
                    <a:pt x="8" y="45"/>
                  </a:cubicBezTo>
                  <a:cubicBezTo>
                    <a:pt x="7" y="57"/>
                    <a:pt x="11" y="72"/>
                    <a:pt x="17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23" y="97"/>
                    <a:pt x="31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ubicBezTo>
                    <a:pt x="37" y="105"/>
                    <a:pt x="37" y="105"/>
                    <a:pt x="37" y="105"/>
                  </a:cubicBezTo>
                  <a:close/>
                  <a:moveTo>
                    <a:pt x="14" y="86"/>
                  </a:moveTo>
                  <a:cubicBezTo>
                    <a:pt x="15" y="88"/>
                    <a:pt x="16" y="90"/>
                    <a:pt x="17" y="92"/>
                  </a:cubicBezTo>
                  <a:cubicBezTo>
                    <a:pt x="17" y="92"/>
                    <a:pt x="17" y="92"/>
                    <a:pt x="17" y="92"/>
                  </a:cubicBezTo>
                  <a:cubicBezTo>
                    <a:pt x="16" y="90"/>
                    <a:pt x="15" y="88"/>
                    <a:pt x="14" y="86"/>
                  </a:cubicBezTo>
                  <a:cubicBezTo>
                    <a:pt x="14" y="86"/>
                    <a:pt x="14" y="86"/>
                    <a:pt x="14" y="86"/>
                  </a:cubicBezTo>
                  <a:cubicBezTo>
                    <a:pt x="12" y="82"/>
                    <a:pt x="10" y="78"/>
                    <a:pt x="9" y="74"/>
                  </a:cubicBezTo>
                  <a:cubicBezTo>
                    <a:pt x="9" y="74"/>
                    <a:pt x="9" y="74"/>
                    <a:pt x="9" y="74"/>
                  </a:cubicBezTo>
                  <a:cubicBezTo>
                    <a:pt x="10" y="78"/>
                    <a:pt x="12" y="82"/>
                    <a:pt x="14" y="86"/>
                  </a:cubicBezTo>
                  <a:close/>
                  <a:moveTo>
                    <a:pt x="82" y="56"/>
                  </a:moveTo>
                  <a:cubicBezTo>
                    <a:pt x="82" y="56"/>
                    <a:pt x="82" y="56"/>
                    <a:pt x="82" y="56"/>
                  </a:cubicBezTo>
                  <a:cubicBezTo>
                    <a:pt x="82" y="56"/>
                    <a:pt x="82" y="56"/>
                    <a:pt x="82" y="56"/>
                  </a:cubicBezTo>
                  <a:cubicBezTo>
                    <a:pt x="82" y="43"/>
                    <a:pt x="80" y="3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80" y="31"/>
                    <a:pt x="82" y="43"/>
                    <a:pt x="82" y="56"/>
                  </a:cubicBezTo>
                  <a:close/>
                  <a:moveTo>
                    <a:pt x="4" y="45"/>
                  </a:move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5"/>
                    <a:pt x="4" y="45"/>
                    <a:pt x="4" y="45"/>
                  </a:cubicBezTo>
                  <a:cubicBezTo>
                    <a:pt x="4" y="40"/>
                    <a:pt x="4" y="35"/>
                    <a:pt x="6" y="31"/>
                  </a:cubicBezTo>
                  <a:cubicBezTo>
                    <a:pt x="6" y="31"/>
                    <a:pt x="6" y="31"/>
                    <a:pt x="6" y="31"/>
                  </a:cubicBezTo>
                  <a:cubicBezTo>
                    <a:pt x="4" y="35"/>
                    <a:pt x="4" y="40"/>
                    <a:pt x="4" y="45"/>
                  </a:cubicBezTo>
                  <a:close/>
                  <a:moveTo>
                    <a:pt x="76" y="21"/>
                  </a:move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lose/>
                  <a:moveTo>
                    <a:pt x="75" y="18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lose/>
                  <a:moveTo>
                    <a:pt x="75" y="18"/>
                  </a:move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ubicBezTo>
                    <a:pt x="75" y="18"/>
                    <a:pt x="75" y="18"/>
                    <a:pt x="75" y="18"/>
                  </a:cubicBezTo>
                  <a:close/>
                  <a:moveTo>
                    <a:pt x="75" y="18"/>
                  </a:moveTo>
                  <a:cubicBezTo>
                    <a:pt x="70" y="9"/>
                    <a:pt x="6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2" y="4"/>
                    <a:pt x="5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1" y="4"/>
                    <a:pt x="52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63" y="4"/>
                    <a:pt x="70" y="9"/>
                    <a:pt x="75" y="18"/>
                  </a:cubicBezTo>
                  <a:close/>
                  <a:moveTo>
                    <a:pt x="21" y="15"/>
                  </a:move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1" y="15"/>
                    <a:pt x="21" y="15"/>
                    <a:pt x="21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43"/>
            <p:cNvSpPr/>
            <p:nvPr/>
          </p:nvSpPr>
          <p:spPr bwMode="auto">
            <a:xfrm>
              <a:off x="4853" y="2117"/>
              <a:ext cx="178" cy="167"/>
            </a:xfrm>
            <a:custGeom>
              <a:avLst/>
              <a:gdLst>
                <a:gd name="T0" fmla="*/ 55 w 74"/>
                <a:gd name="T1" fmla="*/ 67 h 70"/>
                <a:gd name="T2" fmla="*/ 70 w 74"/>
                <a:gd name="T3" fmla="*/ 58 h 70"/>
                <a:gd name="T4" fmla="*/ 70 w 74"/>
                <a:gd name="T5" fmla="*/ 56 h 70"/>
                <a:gd name="T6" fmla="*/ 70 w 74"/>
                <a:gd name="T7" fmla="*/ 56 h 70"/>
                <a:gd name="T8" fmla="*/ 50 w 74"/>
                <a:gd name="T9" fmla="*/ 6 h 70"/>
                <a:gd name="T10" fmla="*/ 50 w 74"/>
                <a:gd name="T11" fmla="*/ 6 h 70"/>
                <a:gd name="T12" fmla="*/ 41 w 74"/>
                <a:gd name="T13" fmla="*/ 4 h 70"/>
                <a:gd name="T14" fmla="*/ 41 w 74"/>
                <a:gd name="T15" fmla="*/ 4 h 70"/>
                <a:gd name="T16" fmla="*/ 2 w 74"/>
                <a:gd name="T17" fmla="*/ 11 h 70"/>
                <a:gd name="T18" fmla="*/ 2 w 74"/>
                <a:gd name="T19" fmla="*/ 11 h 70"/>
                <a:gd name="T20" fmla="*/ 0 w 74"/>
                <a:gd name="T21" fmla="*/ 7 h 70"/>
                <a:gd name="T22" fmla="*/ 41 w 74"/>
                <a:gd name="T23" fmla="*/ 0 h 70"/>
                <a:gd name="T24" fmla="*/ 41 w 74"/>
                <a:gd name="T25" fmla="*/ 0 h 70"/>
                <a:gd name="T26" fmla="*/ 53 w 74"/>
                <a:gd name="T27" fmla="*/ 3 h 70"/>
                <a:gd name="T28" fmla="*/ 53 w 74"/>
                <a:gd name="T29" fmla="*/ 3 h 70"/>
                <a:gd name="T30" fmla="*/ 74 w 74"/>
                <a:gd name="T31" fmla="*/ 56 h 70"/>
                <a:gd name="T32" fmla="*/ 74 w 74"/>
                <a:gd name="T33" fmla="*/ 56 h 70"/>
                <a:gd name="T34" fmla="*/ 72 w 74"/>
                <a:gd name="T35" fmla="*/ 62 h 70"/>
                <a:gd name="T36" fmla="*/ 72 w 74"/>
                <a:gd name="T37" fmla="*/ 62 h 70"/>
                <a:gd name="T38" fmla="*/ 72 w 74"/>
                <a:gd name="T39" fmla="*/ 62 h 70"/>
                <a:gd name="T40" fmla="*/ 57 w 74"/>
                <a:gd name="T41" fmla="*/ 70 h 70"/>
                <a:gd name="T42" fmla="*/ 57 w 74"/>
                <a:gd name="T43" fmla="*/ 70 h 70"/>
                <a:gd name="T44" fmla="*/ 55 w 74"/>
                <a:gd name="T45" fmla="*/ 6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74" h="70">
                  <a:moveTo>
                    <a:pt x="55" y="67"/>
                  </a:move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7"/>
                    <a:pt x="70" y="56"/>
                  </a:cubicBezTo>
                  <a:cubicBezTo>
                    <a:pt x="70" y="56"/>
                    <a:pt x="70" y="56"/>
                    <a:pt x="70" y="56"/>
                  </a:cubicBezTo>
                  <a:cubicBezTo>
                    <a:pt x="71" y="45"/>
                    <a:pt x="55" y="12"/>
                    <a:pt x="50" y="6"/>
                  </a:cubicBezTo>
                  <a:cubicBezTo>
                    <a:pt x="50" y="6"/>
                    <a:pt x="50" y="6"/>
                    <a:pt x="50" y="6"/>
                  </a:cubicBezTo>
                  <a:cubicBezTo>
                    <a:pt x="49" y="5"/>
                    <a:pt x="46" y="4"/>
                    <a:pt x="41" y="4"/>
                  </a:cubicBezTo>
                  <a:cubicBezTo>
                    <a:pt x="41" y="4"/>
                    <a:pt x="41" y="4"/>
                    <a:pt x="41" y="4"/>
                  </a:cubicBezTo>
                  <a:cubicBezTo>
                    <a:pt x="27" y="4"/>
                    <a:pt x="2" y="11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7"/>
                    <a:pt x="26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6" y="0"/>
                    <a:pt x="51" y="0"/>
                    <a:pt x="53" y="3"/>
                  </a:cubicBezTo>
                  <a:cubicBezTo>
                    <a:pt x="53" y="3"/>
                    <a:pt x="53" y="3"/>
                    <a:pt x="53" y="3"/>
                  </a:cubicBezTo>
                  <a:cubicBezTo>
                    <a:pt x="59" y="11"/>
                    <a:pt x="74" y="43"/>
                    <a:pt x="74" y="56"/>
                  </a:cubicBezTo>
                  <a:cubicBezTo>
                    <a:pt x="74" y="56"/>
                    <a:pt x="74" y="56"/>
                    <a:pt x="74" y="56"/>
                  </a:cubicBezTo>
                  <a:cubicBezTo>
                    <a:pt x="74" y="58"/>
                    <a:pt x="74" y="60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72" y="62"/>
                    <a:pt x="72" y="62"/>
                    <a:pt x="72" y="62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7" y="70"/>
                    <a:pt x="57" y="70"/>
                    <a:pt x="57" y="70"/>
                  </a:cubicBezTo>
                  <a:cubicBezTo>
                    <a:pt x="55" y="67"/>
                    <a:pt x="55" y="67"/>
                    <a:pt x="55" y="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Freeform 144"/>
            <p:cNvSpPr>
              <a:spLocks noEditPoints="1"/>
            </p:cNvSpPr>
            <p:nvPr/>
          </p:nvSpPr>
          <p:spPr bwMode="auto">
            <a:xfrm>
              <a:off x="4849" y="2112"/>
              <a:ext cx="187" cy="191"/>
            </a:xfrm>
            <a:custGeom>
              <a:avLst/>
              <a:gdLst>
                <a:gd name="T0" fmla="*/ 57 w 78"/>
                <a:gd name="T1" fmla="*/ 69 h 80"/>
                <a:gd name="T2" fmla="*/ 57 w 78"/>
                <a:gd name="T3" fmla="*/ 69 h 80"/>
                <a:gd name="T4" fmla="*/ 54 w 78"/>
                <a:gd name="T5" fmla="*/ 68 h 80"/>
                <a:gd name="T6" fmla="*/ 70 w 78"/>
                <a:gd name="T7" fmla="*/ 58 h 80"/>
                <a:gd name="T8" fmla="*/ 70 w 78"/>
                <a:gd name="T9" fmla="*/ 58 h 80"/>
                <a:gd name="T10" fmla="*/ 70 w 78"/>
                <a:gd name="T11" fmla="*/ 58 h 80"/>
                <a:gd name="T12" fmla="*/ 50 w 78"/>
                <a:gd name="T13" fmla="*/ 9 h 80"/>
                <a:gd name="T14" fmla="*/ 50 w 78"/>
                <a:gd name="T15" fmla="*/ 9 h 80"/>
                <a:gd name="T16" fmla="*/ 50 w 78"/>
                <a:gd name="T17" fmla="*/ 9 h 80"/>
                <a:gd name="T18" fmla="*/ 50 w 78"/>
                <a:gd name="T19" fmla="*/ 9 h 80"/>
                <a:gd name="T20" fmla="*/ 49 w 78"/>
                <a:gd name="T21" fmla="*/ 8 h 80"/>
                <a:gd name="T22" fmla="*/ 44 w 78"/>
                <a:gd name="T23" fmla="*/ 8 h 80"/>
                <a:gd name="T24" fmla="*/ 44 w 78"/>
                <a:gd name="T25" fmla="*/ 8 h 80"/>
                <a:gd name="T26" fmla="*/ 43 w 78"/>
                <a:gd name="T27" fmla="*/ 8 h 80"/>
                <a:gd name="T28" fmla="*/ 5 w 78"/>
                <a:gd name="T29" fmla="*/ 15 h 80"/>
                <a:gd name="T30" fmla="*/ 3 w 78"/>
                <a:gd name="T31" fmla="*/ 18 h 80"/>
                <a:gd name="T32" fmla="*/ 2 w 78"/>
                <a:gd name="T33" fmla="*/ 7 h 80"/>
                <a:gd name="T34" fmla="*/ 2 w 78"/>
                <a:gd name="T35" fmla="*/ 7 h 80"/>
                <a:gd name="T36" fmla="*/ 3 w 78"/>
                <a:gd name="T37" fmla="*/ 7 h 80"/>
                <a:gd name="T38" fmla="*/ 6 w 78"/>
                <a:gd name="T39" fmla="*/ 6 h 80"/>
                <a:gd name="T40" fmla="*/ 17 w 78"/>
                <a:gd name="T41" fmla="*/ 4 h 80"/>
                <a:gd name="T42" fmla="*/ 43 w 78"/>
                <a:gd name="T43" fmla="*/ 0 h 80"/>
                <a:gd name="T44" fmla="*/ 57 w 78"/>
                <a:gd name="T45" fmla="*/ 4 h 80"/>
                <a:gd name="T46" fmla="*/ 78 w 78"/>
                <a:gd name="T47" fmla="*/ 58 h 80"/>
                <a:gd name="T48" fmla="*/ 76 w 78"/>
                <a:gd name="T49" fmla="*/ 65 h 80"/>
                <a:gd name="T50" fmla="*/ 61 w 78"/>
                <a:gd name="T51" fmla="*/ 73 h 80"/>
                <a:gd name="T52" fmla="*/ 55 w 78"/>
                <a:gd name="T53" fmla="*/ 70 h 80"/>
                <a:gd name="T54" fmla="*/ 73 w 78"/>
                <a:gd name="T55" fmla="*/ 62 h 80"/>
                <a:gd name="T56" fmla="*/ 73 w 78"/>
                <a:gd name="T57" fmla="*/ 62 h 80"/>
                <a:gd name="T58" fmla="*/ 60 w 78"/>
                <a:gd name="T59" fmla="*/ 69 h 80"/>
                <a:gd name="T60" fmla="*/ 74 w 78"/>
                <a:gd name="T61" fmla="*/ 61 h 80"/>
                <a:gd name="T62" fmla="*/ 74 w 78"/>
                <a:gd name="T63" fmla="*/ 58 h 80"/>
                <a:gd name="T64" fmla="*/ 54 w 78"/>
                <a:gd name="T65" fmla="*/ 7 h 80"/>
                <a:gd name="T66" fmla="*/ 53 w 78"/>
                <a:gd name="T67" fmla="*/ 7 h 80"/>
                <a:gd name="T68" fmla="*/ 74 w 78"/>
                <a:gd name="T69" fmla="*/ 58 h 80"/>
                <a:gd name="T70" fmla="*/ 74 w 78"/>
                <a:gd name="T71" fmla="*/ 58 h 80"/>
                <a:gd name="T72" fmla="*/ 74 w 78"/>
                <a:gd name="T73" fmla="*/ 58 h 80"/>
                <a:gd name="T74" fmla="*/ 48 w 78"/>
                <a:gd name="T75" fmla="*/ 4 h 80"/>
                <a:gd name="T76" fmla="*/ 44 w 78"/>
                <a:gd name="T77" fmla="*/ 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8" h="80">
                  <a:moveTo>
                    <a:pt x="55" y="70"/>
                  </a:moveTo>
                  <a:cubicBezTo>
                    <a:pt x="57" y="69"/>
                    <a:pt x="57" y="69"/>
                    <a:pt x="57" y="69"/>
                  </a:cubicBezTo>
                  <a:cubicBezTo>
                    <a:pt x="58" y="70"/>
                    <a:pt x="58" y="70"/>
                    <a:pt x="58" y="70"/>
                  </a:cubicBezTo>
                  <a:cubicBezTo>
                    <a:pt x="57" y="69"/>
                    <a:pt x="57" y="69"/>
                    <a:pt x="57" y="69"/>
                  </a:cubicBezTo>
                  <a:cubicBezTo>
                    <a:pt x="55" y="70"/>
                    <a:pt x="55" y="70"/>
                    <a:pt x="55" y="70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70" y="59"/>
                    <a:pt x="70" y="59"/>
                    <a:pt x="70" y="59"/>
                  </a:cubicBezTo>
                  <a:cubicBezTo>
                    <a:pt x="70" y="59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0" y="58"/>
                    <a:pt x="70" y="58"/>
                    <a:pt x="70" y="58"/>
                  </a:cubicBezTo>
                  <a:cubicBezTo>
                    <a:pt x="71" y="48"/>
                    <a:pt x="55" y="15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0" y="9"/>
                    <a:pt x="49" y="8"/>
                    <a:pt x="49" y="8"/>
                  </a:cubicBezTo>
                  <a:cubicBezTo>
                    <a:pt x="49" y="8"/>
                    <a:pt x="49" y="8"/>
                    <a:pt x="49" y="8"/>
                  </a:cubicBezTo>
                  <a:cubicBezTo>
                    <a:pt x="48" y="8"/>
                    <a:pt x="46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4" y="8"/>
                    <a:pt x="44" y="8"/>
                    <a:pt x="44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31" y="8"/>
                    <a:pt x="9" y="14"/>
                    <a:pt x="5" y="15"/>
                  </a:cubicBezTo>
                  <a:cubicBezTo>
                    <a:pt x="5" y="15"/>
                    <a:pt x="5" y="15"/>
                    <a:pt x="5" y="15"/>
                  </a:cubicBezTo>
                  <a:cubicBezTo>
                    <a:pt x="3" y="18"/>
                    <a:pt x="3" y="18"/>
                    <a:pt x="3" y="1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3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4" y="7"/>
                    <a:pt x="5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9" y="6"/>
                    <a:pt x="12" y="5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5" y="2"/>
                    <a:pt x="35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8" y="0"/>
                    <a:pt x="53" y="0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63" y="13"/>
                    <a:pt x="78" y="43"/>
                    <a:pt x="78" y="58"/>
                  </a:cubicBezTo>
                  <a:cubicBezTo>
                    <a:pt x="78" y="58"/>
                    <a:pt x="78" y="58"/>
                    <a:pt x="78" y="58"/>
                  </a:cubicBezTo>
                  <a:cubicBezTo>
                    <a:pt x="78" y="60"/>
                    <a:pt x="78" y="63"/>
                    <a:pt x="76" y="65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75" y="65"/>
                    <a:pt x="75" y="65"/>
                    <a:pt x="75" y="65"/>
                  </a:cubicBezTo>
                  <a:cubicBezTo>
                    <a:pt x="61" y="73"/>
                    <a:pt x="61" y="73"/>
                    <a:pt x="61" y="73"/>
                  </a:cubicBezTo>
                  <a:cubicBezTo>
                    <a:pt x="61" y="80"/>
                    <a:pt x="61" y="80"/>
                    <a:pt x="61" y="80"/>
                  </a:cubicBezTo>
                  <a:cubicBezTo>
                    <a:pt x="55" y="70"/>
                    <a:pt x="55" y="70"/>
                    <a:pt x="55" y="70"/>
                  </a:cubicBezTo>
                  <a:close/>
                  <a:moveTo>
                    <a:pt x="60" y="69"/>
                  </a:move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73" y="62"/>
                    <a:pt x="73" y="62"/>
                    <a:pt x="73" y="62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60" y="69"/>
                    <a:pt x="60" y="69"/>
                    <a:pt x="60" y="69"/>
                  </a:cubicBezTo>
                  <a:close/>
                  <a:moveTo>
                    <a:pt x="74" y="61"/>
                  </a:moveTo>
                  <a:cubicBezTo>
                    <a:pt x="74" y="60"/>
                    <a:pt x="74" y="59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46"/>
                    <a:pt x="59" y="14"/>
                    <a:pt x="54" y="7"/>
                  </a:cubicBezTo>
                  <a:cubicBezTo>
                    <a:pt x="54" y="7"/>
                    <a:pt x="54" y="7"/>
                    <a:pt x="54" y="7"/>
                  </a:cubicBezTo>
                  <a:cubicBezTo>
                    <a:pt x="54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9" y="14"/>
                    <a:pt x="74" y="45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58"/>
                    <a:pt x="74" y="58"/>
                    <a:pt x="74" y="58"/>
                  </a:cubicBezTo>
                  <a:cubicBezTo>
                    <a:pt x="74" y="60"/>
                    <a:pt x="74" y="60"/>
                    <a:pt x="74" y="61"/>
                  </a:cubicBezTo>
                  <a:close/>
                  <a:moveTo>
                    <a:pt x="48" y="4"/>
                  </a:moveTo>
                  <a:cubicBezTo>
                    <a:pt x="47" y="4"/>
                    <a:pt x="46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46" y="4"/>
                    <a:pt x="47" y="4"/>
                    <a:pt x="4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7" name="Freeform 145"/>
            <p:cNvSpPr/>
            <p:nvPr/>
          </p:nvSpPr>
          <p:spPr bwMode="auto">
            <a:xfrm>
              <a:off x="5014" y="2262"/>
              <a:ext cx="10" cy="29"/>
            </a:xfrm>
            <a:custGeom>
              <a:avLst/>
              <a:gdLst>
                <a:gd name="T0" fmla="*/ 0 w 10"/>
                <a:gd name="T1" fmla="*/ 29 h 29"/>
                <a:gd name="T2" fmla="*/ 0 w 10"/>
                <a:gd name="T3" fmla="*/ 0 h 29"/>
                <a:gd name="T4" fmla="*/ 10 w 10"/>
                <a:gd name="T5" fmla="*/ 0 h 29"/>
                <a:gd name="T6" fmla="*/ 10 w 10"/>
                <a:gd name="T7" fmla="*/ 29 h 29"/>
                <a:gd name="T8" fmla="*/ 0 w 10"/>
                <a:gd name="T9" fmla="*/ 29 h 29"/>
                <a:gd name="T10" fmla="*/ 0 w 10"/>
                <a:gd name="T11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9">
                  <a:moveTo>
                    <a:pt x="0" y="29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29"/>
                  </a:lnTo>
                  <a:lnTo>
                    <a:pt x="0" y="29"/>
                  </a:lnTo>
                  <a:lnTo>
                    <a:pt x="0" y="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8" name="Freeform 146"/>
            <p:cNvSpPr>
              <a:spLocks noEditPoints="1"/>
            </p:cNvSpPr>
            <p:nvPr/>
          </p:nvSpPr>
          <p:spPr bwMode="auto">
            <a:xfrm>
              <a:off x="5009" y="2258"/>
              <a:ext cx="20" cy="38"/>
            </a:xfrm>
            <a:custGeom>
              <a:avLst/>
              <a:gdLst>
                <a:gd name="T0" fmla="*/ 15 w 20"/>
                <a:gd name="T1" fmla="*/ 38 h 38"/>
                <a:gd name="T2" fmla="*/ 5 w 20"/>
                <a:gd name="T3" fmla="*/ 38 h 38"/>
                <a:gd name="T4" fmla="*/ 5 w 20"/>
                <a:gd name="T5" fmla="*/ 33 h 38"/>
                <a:gd name="T6" fmla="*/ 10 w 20"/>
                <a:gd name="T7" fmla="*/ 33 h 38"/>
                <a:gd name="T8" fmla="*/ 5 w 20"/>
                <a:gd name="T9" fmla="*/ 33 h 38"/>
                <a:gd name="T10" fmla="*/ 5 w 20"/>
                <a:gd name="T11" fmla="*/ 38 h 38"/>
                <a:gd name="T12" fmla="*/ 0 w 20"/>
                <a:gd name="T13" fmla="*/ 38 h 38"/>
                <a:gd name="T14" fmla="*/ 0 w 20"/>
                <a:gd name="T15" fmla="*/ 0 h 38"/>
                <a:gd name="T16" fmla="*/ 20 w 20"/>
                <a:gd name="T17" fmla="*/ 0 h 38"/>
                <a:gd name="T18" fmla="*/ 20 w 20"/>
                <a:gd name="T19" fmla="*/ 38 h 38"/>
                <a:gd name="T20" fmla="*/ 15 w 20"/>
                <a:gd name="T21" fmla="*/ 38 h 38"/>
                <a:gd name="T22" fmla="*/ 15 w 20"/>
                <a:gd name="T23" fmla="*/ 38 h 38"/>
                <a:gd name="T24" fmla="*/ 10 w 20"/>
                <a:gd name="T25" fmla="*/ 28 h 38"/>
                <a:gd name="T26" fmla="*/ 10 w 20"/>
                <a:gd name="T27" fmla="*/ 9 h 38"/>
                <a:gd name="T28" fmla="*/ 10 w 20"/>
                <a:gd name="T29" fmla="*/ 28 h 38"/>
                <a:gd name="T30" fmla="*/ 10 w 20"/>
                <a:gd name="T31" fmla="*/ 2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38">
                  <a:moveTo>
                    <a:pt x="15" y="38"/>
                  </a:moveTo>
                  <a:lnTo>
                    <a:pt x="5" y="38"/>
                  </a:lnTo>
                  <a:lnTo>
                    <a:pt x="5" y="33"/>
                  </a:lnTo>
                  <a:lnTo>
                    <a:pt x="10" y="33"/>
                  </a:lnTo>
                  <a:lnTo>
                    <a:pt x="5" y="33"/>
                  </a:lnTo>
                  <a:lnTo>
                    <a:pt x="5" y="38"/>
                  </a:lnTo>
                  <a:lnTo>
                    <a:pt x="0" y="38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38"/>
                  </a:lnTo>
                  <a:lnTo>
                    <a:pt x="15" y="38"/>
                  </a:lnTo>
                  <a:lnTo>
                    <a:pt x="15" y="38"/>
                  </a:lnTo>
                  <a:close/>
                  <a:moveTo>
                    <a:pt x="10" y="28"/>
                  </a:moveTo>
                  <a:lnTo>
                    <a:pt x="10" y="9"/>
                  </a:lnTo>
                  <a:lnTo>
                    <a:pt x="10" y="28"/>
                  </a:lnTo>
                  <a:lnTo>
                    <a:pt x="10" y="2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47"/>
            <p:cNvSpPr/>
            <p:nvPr/>
          </p:nvSpPr>
          <p:spPr bwMode="auto">
            <a:xfrm>
              <a:off x="4558" y="2048"/>
              <a:ext cx="178" cy="122"/>
            </a:xfrm>
            <a:custGeom>
              <a:avLst/>
              <a:gdLst>
                <a:gd name="T0" fmla="*/ 7 w 74"/>
                <a:gd name="T1" fmla="*/ 47 h 51"/>
                <a:gd name="T2" fmla="*/ 1 w 74"/>
                <a:gd name="T3" fmla="*/ 34 h 51"/>
                <a:gd name="T4" fmla="*/ 1 w 74"/>
                <a:gd name="T5" fmla="*/ 34 h 51"/>
                <a:gd name="T6" fmla="*/ 0 w 74"/>
                <a:gd name="T7" fmla="*/ 29 h 51"/>
                <a:gd name="T8" fmla="*/ 0 w 74"/>
                <a:gd name="T9" fmla="*/ 29 h 51"/>
                <a:gd name="T10" fmla="*/ 13 w 74"/>
                <a:gd name="T11" fmla="*/ 5 h 51"/>
                <a:gd name="T12" fmla="*/ 13 w 74"/>
                <a:gd name="T13" fmla="*/ 5 h 51"/>
                <a:gd name="T14" fmla="*/ 15 w 74"/>
                <a:gd name="T15" fmla="*/ 0 h 51"/>
                <a:gd name="T16" fmla="*/ 15 w 74"/>
                <a:gd name="T17" fmla="*/ 0 h 51"/>
                <a:gd name="T18" fmla="*/ 18 w 74"/>
                <a:gd name="T19" fmla="*/ 2 h 51"/>
                <a:gd name="T20" fmla="*/ 16 w 74"/>
                <a:gd name="T21" fmla="*/ 7 h 51"/>
                <a:gd name="T22" fmla="*/ 16 w 74"/>
                <a:gd name="T23" fmla="*/ 8 h 51"/>
                <a:gd name="T24" fmla="*/ 10 w 74"/>
                <a:gd name="T25" fmla="*/ 14 h 51"/>
                <a:gd name="T26" fmla="*/ 10 w 74"/>
                <a:gd name="T27" fmla="*/ 14 h 51"/>
                <a:gd name="T28" fmla="*/ 4 w 74"/>
                <a:gd name="T29" fmla="*/ 29 h 51"/>
                <a:gd name="T30" fmla="*/ 4 w 74"/>
                <a:gd name="T31" fmla="*/ 29 h 51"/>
                <a:gd name="T32" fmla="*/ 5 w 74"/>
                <a:gd name="T33" fmla="*/ 33 h 51"/>
                <a:gd name="T34" fmla="*/ 5 w 74"/>
                <a:gd name="T35" fmla="*/ 33 h 51"/>
                <a:gd name="T36" fmla="*/ 10 w 74"/>
                <a:gd name="T37" fmla="*/ 44 h 51"/>
                <a:gd name="T38" fmla="*/ 10 w 74"/>
                <a:gd name="T39" fmla="*/ 44 h 51"/>
                <a:gd name="T40" fmla="*/ 18 w 74"/>
                <a:gd name="T41" fmla="*/ 47 h 51"/>
                <a:gd name="T42" fmla="*/ 18 w 74"/>
                <a:gd name="T43" fmla="*/ 47 h 51"/>
                <a:gd name="T44" fmla="*/ 22 w 74"/>
                <a:gd name="T45" fmla="*/ 47 h 51"/>
                <a:gd name="T46" fmla="*/ 22 w 74"/>
                <a:gd name="T47" fmla="*/ 47 h 51"/>
                <a:gd name="T48" fmla="*/ 73 w 74"/>
                <a:gd name="T49" fmla="*/ 35 h 51"/>
                <a:gd name="T50" fmla="*/ 73 w 74"/>
                <a:gd name="T51" fmla="*/ 35 h 51"/>
                <a:gd name="T52" fmla="*/ 74 w 74"/>
                <a:gd name="T53" fmla="*/ 39 h 51"/>
                <a:gd name="T54" fmla="*/ 22 w 74"/>
                <a:gd name="T55" fmla="*/ 51 h 51"/>
                <a:gd name="T56" fmla="*/ 22 w 74"/>
                <a:gd name="T57" fmla="*/ 51 h 51"/>
                <a:gd name="T58" fmla="*/ 18 w 74"/>
                <a:gd name="T59" fmla="*/ 51 h 51"/>
                <a:gd name="T60" fmla="*/ 18 w 74"/>
                <a:gd name="T61" fmla="*/ 51 h 51"/>
                <a:gd name="T62" fmla="*/ 17 w 74"/>
                <a:gd name="T63" fmla="*/ 51 h 51"/>
                <a:gd name="T64" fmla="*/ 17 w 74"/>
                <a:gd name="T65" fmla="*/ 51 h 51"/>
                <a:gd name="T66" fmla="*/ 7 w 74"/>
                <a:gd name="T67" fmla="*/ 47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74" h="51">
                  <a:moveTo>
                    <a:pt x="7" y="47"/>
                  </a:moveTo>
                  <a:cubicBezTo>
                    <a:pt x="4" y="44"/>
                    <a:pt x="3" y="40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0" y="32"/>
                    <a:pt x="0" y="31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7"/>
                    <a:pt x="11" y="7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8" y="2"/>
                    <a:pt x="18" y="2"/>
                    <a:pt x="18" y="2"/>
                  </a:cubicBezTo>
                  <a:cubicBezTo>
                    <a:pt x="16" y="7"/>
                    <a:pt x="16" y="7"/>
                    <a:pt x="16" y="7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3" y="10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7" y="19"/>
                    <a:pt x="4" y="24"/>
                    <a:pt x="4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30"/>
                    <a:pt x="4" y="32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6" y="39"/>
                    <a:pt x="8" y="42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6"/>
                    <a:pt x="13" y="47"/>
                    <a:pt x="18" y="47"/>
                  </a:cubicBezTo>
                  <a:cubicBezTo>
                    <a:pt x="18" y="47"/>
                    <a:pt x="18" y="47"/>
                    <a:pt x="18" y="47"/>
                  </a:cubicBezTo>
                  <a:cubicBezTo>
                    <a:pt x="19" y="47"/>
                    <a:pt x="20" y="47"/>
                    <a:pt x="22" y="47"/>
                  </a:cubicBezTo>
                  <a:cubicBezTo>
                    <a:pt x="22" y="47"/>
                    <a:pt x="22" y="47"/>
                    <a:pt x="22" y="47"/>
                  </a:cubicBezTo>
                  <a:cubicBezTo>
                    <a:pt x="34" y="46"/>
                    <a:pt x="73" y="35"/>
                    <a:pt x="73" y="35"/>
                  </a:cubicBezTo>
                  <a:cubicBezTo>
                    <a:pt x="73" y="35"/>
                    <a:pt x="73" y="35"/>
                    <a:pt x="73" y="35"/>
                  </a:cubicBezTo>
                  <a:cubicBezTo>
                    <a:pt x="74" y="39"/>
                    <a:pt x="74" y="39"/>
                    <a:pt x="74" y="39"/>
                  </a:cubicBezTo>
                  <a:cubicBezTo>
                    <a:pt x="74" y="39"/>
                    <a:pt x="35" y="50"/>
                    <a:pt x="22" y="51"/>
                  </a:cubicBezTo>
                  <a:cubicBezTo>
                    <a:pt x="22" y="51"/>
                    <a:pt x="22" y="51"/>
                    <a:pt x="22" y="51"/>
                  </a:cubicBezTo>
                  <a:cubicBezTo>
                    <a:pt x="20" y="51"/>
                    <a:pt x="19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3" y="51"/>
                    <a:pt x="9" y="50"/>
                    <a:pt x="7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48"/>
            <p:cNvSpPr>
              <a:spLocks noEditPoints="1"/>
            </p:cNvSpPr>
            <p:nvPr/>
          </p:nvSpPr>
          <p:spPr bwMode="auto">
            <a:xfrm>
              <a:off x="4553" y="2043"/>
              <a:ext cx="190" cy="131"/>
            </a:xfrm>
            <a:custGeom>
              <a:avLst/>
              <a:gdLst>
                <a:gd name="T0" fmla="*/ 1 w 79"/>
                <a:gd name="T1" fmla="*/ 37 h 55"/>
                <a:gd name="T2" fmla="*/ 0 w 79"/>
                <a:gd name="T3" fmla="*/ 31 h 55"/>
                <a:gd name="T4" fmla="*/ 15 w 79"/>
                <a:gd name="T5" fmla="*/ 1 h 55"/>
                <a:gd name="T6" fmla="*/ 23 w 79"/>
                <a:gd name="T7" fmla="*/ 2 h 55"/>
                <a:gd name="T8" fmla="*/ 19 w 79"/>
                <a:gd name="T9" fmla="*/ 11 h 55"/>
                <a:gd name="T10" fmla="*/ 18 w 79"/>
                <a:gd name="T11" fmla="*/ 13 h 55"/>
                <a:gd name="T12" fmla="*/ 14 w 79"/>
                <a:gd name="T13" fmla="*/ 18 h 55"/>
                <a:gd name="T14" fmla="*/ 8 w 79"/>
                <a:gd name="T15" fmla="*/ 31 h 55"/>
                <a:gd name="T16" fmla="*/ 13 w 79"/>
                <a:gd name="T17" fmla="*/ 45 h 55"/>
                <a:gd name="T18" fmla="*/ 20 w 79"/>
                <a:gd name="T19" fmla="*/ 47 h 55"/>
                <a:gd name="T20" fmla="*/ 74 w 79"/>
                <a:gd name="T21" fmla="*/ 36 h 55"/>
                <a:gd name="T22" fmla="*/ 77 w 79"/>
                <a:gd name="T23" fmla="*/ 35 h 55"/>
                <a:gd name="T24" fmla="*/ 76 w 79"/>
                <a:gd name="T25" fmla="*/ 43 h 55"/>
                <a:gd name="T26" fmla="*/ 75 w 79"/>
                <a:gd name="T27" fmla="*/ 44 h 55"/>
                <a:gd name="T28" fmla="*/ 55 w 79"/>
                <a:gd name="T29" fmla="*/ 49 h 55"/>
                <a:gd name="T30" fmla="*/ 24 w 79"/>
                <a:gd name="T31" fmla="*/ 55 h 55"/>
                <a:gd name="T32" fmla="*/ 19 w 79"/>
                <a:gd name="T33" fmla="*/ 55 h 55"/>
                <a:gd name="T34" fmla="*/ 19 w 79"/>
                <a:gd name="T35" fmla="*/ 55 h 55"/>
                <a:gd name="T36" fmla="*/ 23 w 79"/>
                <a:gd name="T37" fmla="*/ 51 h 55"/>
                <a:gd name="T38" fmla="*/ 20 w 79"/>
                <a:gd name="T39" fmla="*/ 51 h 55"/>
                <a:gd name="T40" fmla="*/ 19 w 79"/>
                <a:gd name="T41" fmla="*/ 51 h 55"/>
                <a:gd name="T42" fmla="*/ 19 w 79"/>
                <a:gd name="T43" fmla="*/ 51 h 55"/>
                <a:gd name="T44" fmla="*/ 17 w 79"/>
                <a:gd name="T45" fmla="*/ 51 h 55"/>
                <a:gd name="T46" fmla="*/ 17 w 79"/>
                <a:gd name="T47" fmla="*/ 51 h 55"/>
                <a:gd name="T48" fmla="*/ 17 w 79"/>
                <a:gd name="T49" fmla="*/ 51 h 55"/>
                <a:gd name="T50" fmla="*/ 10 w 79"/>
                <a:gd name="T51" fmla="*/ 48 h 55"/>
                <a:gd name="T52" fmla="*/ 10 w 79"/>
                <a:gd name="T53" fmla="*/ 48 h 55"/>
                <a:gd name="T54" fmla="*/ 54 w 79"/>
                <a:gd name="T55" fmla="*/ 45 h 55"/>
                <a:gd name="T56" fmla="*/ 47 w 79"/>
                <a:gd name="T57" fmla="*/ 46 h 55"/>
                <a:gd name="T58" fmla="*/ 74 w 79"/>
                <a:gd name="T59" fmla="*/ 40 h 55"/>
                <a:gd name="T60" fmla="*/ 5 w 79"/>
                <a:gd name="T61" fmla="*/ 36 h 55"/>
                <a:gd name="T62" fmla="*/ 5 w 79"/>
                <a:gd name="T63" fmla="*/ 36 h 55"/>
                <a:gd name="T64" fmla="*/ 4 w 79"/>
                <a:gd name="T65" fmla="*/ 31 h 55"/>
                <a:gd name="T66" fmla="*/ 5 w 79"/>
                <a:gd name="T67" fmla="*/ 36 h 55"/>
                <a:gd name="T68" fmla="*/ 7 w 79"/>
                <a:gd name="T69" fmla="*/ 21 h 55"/>
                <a:gd name="T70" fmla="*/ 10 w 79"/>
                <a:gd name="T71" fmla="*/ 15 h 55"/>
                <a:gd name="T72" fmla="*/ 13 w 79"/>
                <a:gd name="T73" fmla="*/ 12 h 55"/>
                <a:gd name="T74" fmla="*/ 20 w 79"/>
                <a:gd name="T75" fmla="*/ 9 h 55"/>
                <a:gd name="T76" fmla="*/ 16 w 79"/>
                <a:gd name="T77" fmla="*/ 9 h 55"/>
                <a:gd name="T78" fmla="*/ 16 w 79"/>
                <a:gd name="T79" fmla="*/ 9 h 55"/>
                <a:gd name="T80" fmla="*/ 16 w 79"/>
                <a:gd name="T81" fmla="*/ 8 h 55"/>
                <a:gd name="T82" fmla="*/ 16 w 79"/>
                <a:gd name="T83" fmla="*/ 8 h 55"/>
                <a:gd name="T84" fmla="*/ 19 w 79"/>
                <a:gd name="T85" fmla="*/ 8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79" h="55"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4" y="47"/>
                    <a:pt x="3" y="42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0" y="35"/>
                    <a:pt x="0" y="33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9"/>
                    <a:pt x="10" y="9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3" y="2"/>
                    <a:pt x="23" y="2"/>
                    <a:pt x="23" y="2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19" y="12"/>
                    <a:pt x="18" y="12"/>
                    <a:pt x="18" y="13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6" y="14"/>
                    <a:pt x="15" y="16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1" y="21"/>
                    <a:pt x="8" y="27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2"/>
                    <a:pt x="8" y="33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10" y="40"/>
                    <a:pt x="12" y="44"/>
                    <a:pt x="13" y="45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5" y="47"/>
                    <a:pt x="16" y="47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1" y="47"/>
                    <a:pt x="22" y="47"/>
                    <a:pt x="23" y="47"/>
                  </a:cubicBezTo>
                  <a:cubicBezTo>
                    <a:pt x="23" y="47"/>
                    <a:pt x="23" y="47"/>
                    <a:pt x="23" y="47"/>
                  </a:cubicBezTo>
                  <a:cubicBezTo>
                    <a:pt x="34" y="46"/>
                    <a:pt x="70" y="37"/>
                    <a:pt x="74" y="36"/>
                  </a:cubicBezTo>
                  <a:cubicBezTo>
                    <a:pt x="74" y="36"/>
                    <a:pt x="74" y="36"/>
                    <a:pt x="74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7" y="35"/>
                    <a:pt x="77" y="35"/>
                    <a:pt x="77" y="35"/>
                  </a:cubicBezTo>
                  <a:cubicBezTo>
                    <a:pt x="79" y="43"/>
                    <a:pt x="79" y="43"/>
                    <a:pt x="79" y="43"/>
                  </a:cubicBezTo>
                  <a:cubicBezTo>
                    <a:pt x="77" y="43"/>
                    <a:pt x="77" y="43"/>
                    <a:pt x="77" y="43"/>
                  </a:cubicBezTo>
                  <a:cubicBezTo>
                    <a:pt x="77" y="43"/>
                    <a:pt x="77" y="43"/>
                    <a:pt x="76" y="43"/>
                  </a:cubicBezTo>
                  <a:cubicBezTo>
                    <a:pt x="76" y="43"/>
                    <a:pt x="76" y="43"/>
                    <a:pt x="76" y="43"/>
                  </a:cubicBezTo>
                  <a:cubicBezTo>
                    <a:pt x="76" y="43"/>
                    <a:pt x="76" y="44"/>
                    <a:pt x="75" y="44"/>
                  </a:cubicBezTo>
                  <a:cubicBezTo>
                    <a:pt x="75" y="44"/>
                    <a:pt x="75" y="44"/>
                    <a:pt x="75" y="44"/>
                  </a:cubicBezTo>
                  <a:cubicBezTo>
                    <a:pt x="74" y="44"/>
                    <a:pt x="72" y="44"/>
                    <a:pt x="71" y="45"/>
                  </a:cubicBezTo>
                  <a:cubicBezTo>
                    <a:pt x="71" y="45"/>
                    <a:pt x="71" y="45"/>
                    <a:pt x="71" y="45"/>
                  </a:cubicBezTo>
                  <a:cubicBezTo>
                    <a:pt x="67" y="46"/>
                    <a:pt x="61" y="47"/>
                    <a:pt x="55" y="49"/>
                  </a:cubicBezTo>
                  <a:cubicBezTo>
                    <a:pt x="55" y="49"/>
                    <a:pt x="55" y="49"/>
                    <a:pt x="55" y="49"/>
                  </a:cubicBezTo>
                  <a:cubicBezTo>
                    <a:pt x="44" y="51"/>
                    <a:pt x="31" y="54"/>
                    <a:pt x="24" y="55"/>
                  </a:cubicBezTo>
                  <a:cubicBezTo>
                    <a:pt x="24" y="55"/>
                    <a:pt x="24" y="55"/>
                    <a:pt x="24" y="55"/>
                  </a:cubicBezTo>
                  <a:cubicBezTo>
                    <a:pt x="23" y="55"/>
                    <a:pt x="21" y="55"/>
                    <a:pt x="20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20" y="55"/>
                    <a:pt x="20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9" y="55"/>
                    <a:pt x="19" y="55"/>
                    <a:pt x="19" y="55"/>
                  </a:cubicBezTo>
                  <a:cubicBezTo>
                    <a:pt x="14" y="55"/>
                    <a:pt x="10" y="54"/>
                    <a:pt x="7" y="50"/>
                  </a:cubicBezTo>
                  <a:close/>
                  <a:moveTo>
                    <a:pt x="20" y="51"/>
                  </a:moveTo>
                  <a:cubicBezTo>
                    <a:pt x="21" y="51"/>
                    <a:pt x="22" y="51"/>
                    <a:pt x="23" y="51"/>
                  </a:cubicBezTo>
                  <a:cubicBezTo>
                    <a:pt x="23" y="51"/>
                    <a:pt x="23" y="51"/>
                    <a:pt x="23" y="51"/>
                  </a:cubicBezTo>
                  <a:cubicBezTo>
                    <a:pt x="22" y="51"/>
                    <a:pt x="21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0" y="51"/>
                    <a:pt x="20" y="51"/>
                    <a:pt x="20" y="51"/>
                  </a:cubicBezTo>
                  <a:close/>
                  <a:moveTo>
                    <a:pt x="19" y="51"/>
                  </a:move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lose/>
                  <a:moveTo>
                    <a:pt x="17" y="51"/>
                  </a:move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ubicBezTo>
                    <a:pt x="17" y="51"/>
                    <a:pt x="17" y="51"/>
                    <a:pt x="17" y="51"/>
                  </a:cubicBezTo>
                  <a:close/>
                  <a:moveTo>
                    <a:pt x="17" y="51"/>
                  </a:moveTo>
                  <a:cubicBezTo>
                    <a:pt x="14" y="51"/>
                    <a:pt x="13" y="50"/>
                    <a:pt x="11" y="49"/>
                  </a:cubicBezTo>
                  <a:cubicBezTo>
                    <a:pt x="11" y="49"/>
                    <a:pt x="11" y="49"/>
                    <a:pt x="11" y="49"/>
                  </a:cubicBezTo>
                  <a:cubicBezTo>
                    <a:pt x="13" y="50"/>
                    <a:pt x="14" y="51"/>
                    <a:pt x="17" y="51"/>
                  </a:cubicBezTo>
                  <a:close/>
                  <a:moveTo>
                    <a:pt x="9" y="49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9" y="49"/>
                    <a:pt x="9" y="49"/>
                    <a:pt x="9" y="49"/>
                  </a:cubicBezTo>
                  <a:close/>
                  <a:moveTo>
                    <a:pt x="69" y="41"/>
                  </a:moveTo>
                  <a:cubicBezTo>
                    <a:pt x="66" y="42"/>
                    <a:pt x="60" y="43"/>
                    <a:pt x="54" y="45"/>
                  </a:cubicBezTo>
                  <a:cubicBezTo>
                    <a:pt x="54" y="45"/>
                    <a:pt x="54" y="45"/>
                    <a:pt x="54" y="45"/>
                  </a:cubicBezTo>
                  <a:cubicBezTo>
                    <a:pt x="52" y="45"/>
                    <a:pt x="50" y="46"/>
                    <a:pt x="47" y="46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6" y="45"/>
                    <a:pt x="64" y="42"/>
                    <a:pt x="70" y="41"/>
                  </a:cubicBezTo>
                  <a:cubicBezTo>
                    <a:pt x="70" y="41"/>
                    <a:pt x="70" y="41"/>
                    <a:pt x="70" y="41"/>
                  </a:cubicBezTo>
                  <a:cubicBezTo>
                    <a:pt x="71" y="41"/>
                    <a:pt x="73" y="40"/>
                    <a:pt x="74" y="40"/>
                  </a:cubicBezTo>
                  <a:cubicBezTo>
                    <a:pt x="74" y="40"/>
                    <a:pt x="74" y="40"/>
                    <a:pt x="74" y="40"/>
                  </a:cubicBezTo>
                  <a:cubicBezTo>
                    <a:pt x="73" y="40"/>
                    <a:pt x="71" y="41"/>
                    <a:pt x="69" y="41"/>
                  </a:cubicBezTo>
                  <a:close/>
                  <a:moveTo>
                    <a:pt x="5" y="36"/>
                  </a:moveTo>
                  <a:cubicBezTo>
                    <a:pt x="6" y="39"/>
                    <a:pt x="7" y="41"/>
                    <a:pt x="8" y="44"/>
                  </a:cubicBezTo>
                  <a:cubicBezTo>
                    <a:pt x="8" y="44"/>
                    <a:pt x="8" y="44"/>
                    <a:pt x="8" y="44"/>
                  </a:cubicBezTo>
                  <a:cubicBezTo>
                    <a:pt x="7" y="41"/>
                    <a:pt x="6" y="39"/>
                    <a:pt x="5" y="36"/>
                  </a:cubicBezTo>
                  <a:cubicBezTo>
                    <a:pt x="5" y="36"/>
                    <a:pt x="5" y="36"/>
                    <a:pt x="5" y="36"/>
                  </a:cubicBezTo>
                  <a:cubicBezTo>
                    <a:pt x="4" y="34"/>
                    <a:pt x="4" y="33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3"/>
                    <a:pt x="4" y="34"/>
                    <a:pt x="5" y="36"/>
                  </a:cubicBezTo>
                  <a:close/>
                  <a:moveTo>
                    <a:pt x="7" y="21"/>
                  </a:move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lose/>
                  <a:moveTo>
                    <a:pt x="7" y="21"/>
                  </a:moveTo>
                  <a:cubicBezTo>
                    <a:pt x="8" y="19"/>
                    <a:pt x="9" y="17"/>
                    <a:pt x="10" y="15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1" y="14"/>
                    <a:pt x="12" y="13"/>
                    <a:pt x="13" y="12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1" y="15"/>
                    <a:pt x="9" y="18"/>
                    <a:pt x="7" y="21"/>
                  </a:cubicBezTo>
                  <a:close/>
                  <a:moveTo>
                    <a:pt x="20" y="10"/>
                  </a:move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10"/>
                  </a:cubicBezTo>
                  <a:close/>
                  <a:moveTo>
                    <a:pt x="16" y="9"/>
                  </a:move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9"/>
                    <a:pt x="16" y="9"/>
                  </a:cubicBezTo>
                  <a:close/>
                  <a:moveTo>
                    <a:pt x="16" y="8"/>
                  </a:move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lose/>
                  <a:moveTo>
                    <a:pt x="19" y="8"/>
                  </a:move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49"/>
            <p:cNvSpPr/>
            <p:nvPr/>
          </p:nvSpPr>
          <p:spPr bwMode="auto">
            <a:xfrm>
              <a:off x="4592" y="2058"/>
              <a:ext cx="24" cy="16"/>
            </a:xfrm>
            <a:custGeom>
              <a:avLst/>
              <a:gdLst>
                <a:gd name="T0" fmla="*/ 0 w 24"/>
                <a:gd name="T1" fmla="*/ 9 h 16"/>
                <a:gd name="T2" fmla="*/ 2 w 24"/>
                <a:gd name="T3" fmla="*/ 0 h 16"/>
                <a:gd name="T4" fmla="*/ 24 w 24"/>
                <a:gd name="T5" fmla="*/ 7 h 16"/>
                <a:gd name="T6" fmla="*/ 19 w 24"/>
                <a:gd name="T7" fmla="*/ 16 h 16"/>
                <a:gd name="T8" fmla="*/ 0 w 24"/>
                <a:gd name="T9" fmla="*/ 9 h 16"/>
                <a:gd name="T10" fmla="*/ 0 w 24"/>
                <a:gd name="T11" fmla="*/ 9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" h="16">
                  <a:moveTo>
                    <a:pt x="0" y="9"/>
                  </a:moveTo>
                  <a:lnTo>
                    <a:pt x="2" y="0"/>
                  </a:lnTo>
                  <a:lnTo>
                    <a:pt x="24" y="7"/>
                  </a:lnTo>
                  <a:lnTo>
                    <a:pt x="19" y="16"/>
                  </a:lnTo>
                  <a:lnTo>
                    <a:pt x="0" y="9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50"/>
            <p:cNvSpPr>
              <a:spLocks noEditPoints="1"/>
            </p:cNvSpPr>
            <p:nvPr/>
          </p:nvSpPr>
          <p:spPr bwMode="auto">
            <a:xfrm>
              <a:off x="4585" y="2053"/>
              <a:ext cx="36" cy="26"/>
            </a:xfrm>
            <a:custGeom>
              <a:avLst/>
              <a:gdLst>
                <a:gd name="T0" fmla="*/ 4 w 36"/>
                <a:gd name="T1" fmla="*/ 19 h 26"/>
                <a:gd name="T2" fmla="*/ 7 w 36"/>
                <a:gd name="T3" fmla="*/ 14 h 26"/>
                <a:gd name="T4" fmla="*/ 12 w 36"/>
                <a:gd name="T5" fmla="*/ 17 h 26"/>
                <a:gd name="T6" fmla="*/ 7 w 36"/>
                <a:gd name="T7" fmla="*/ 14 h 26"/>
                <a:gd name="T8" fmla="*/ 4 w 36"/>
                <a:gd name="T9" fmla="*/ 19 h 26"/>
                <a:gd name="T10" fmla="*/ 0 w 36"/>
                <a:gd name="T11" fmla="*/ 17 h 26"/>
                <a:gd name="T12" fmla="*/ 7 w 36"/>
                <a:gd name="T13" fmla="*/ 0 h 26"/>
                <a:gd name="T14" fmla="*/ 36 w 36"/>
                <a:gd name="T15" fmla="*/ 7 h 26"/>
                <a:gd name="T16" fmla="*/ 31 w 36"/>
                <a:gd name="T17" fmla="*/ 26 h 26"/>
                <a:gd name="T18" fmla="*/ 4 w 36"/>
                <a:gd name="T19" fmla="*/ 19 h 26"/>
                <a:gd name="T20" fmla="*/ 4 w 36"/>
                <a:gd name="T21" fmla="*/ 19 h 26"/>
                <a:gd name="T22" fmla="*/ 24 w 36"/>
                <a:gd name="T23" fmla="*/ 14 h 26"/>
                <a:gd name="T24" fmla="*/ 12 w 36"/>
                <a:gd name="T25" fmla="*/ 12 h 26"/>
                <a:gd name="T26" fmla="*/ 12 w 36"/>
                <a:gd name="T27" fmla="*/ 12 h 26"/>
                <a:gd name="T28" fmla="*/ 24 w 36"/>
                <a:gd name="T29" fmla="*/ 14 h 26"/>
                <a:gd name="T30" fmla="*/ 24 w 36"/>
                <a:gd name="T31" fmla="*/ 14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6" h="26">
                  <a:moveTo>
                    <a:pt x="4" y="19"/>
                  </a:moveTo>
                  <a:lnTo>
                    <a:pt x="7" y="14"/>
                  </a:lnTo>
                  <a:lnTo>
                    <a:pt x="12" y="17"/>
                  </a:lnTo>
                  <a:lnTo>
                    <a:pt x="7" y="14"/>
                  </a:lnTo>
                  <a:lnTo>
                    <a:pt x="4" y="19"/>
                  </a:lnTo>
                  <a:lnTo>
                    <a:pt x="0" y="17"/>
                  </a:lnTo>
                  <a:lnTo>
                    <a:pt x="7" y="0"/>
                  </a:lnTo>
                  <a:lnTo>
                    <a:pt x="36" y="7"/>
                  </a:lnTo>
                  <a:lnTo>
                    <a:pt x="31" y="26"/>
                  </a:lnTo>
                  <a:lnTo>
                    <a:pt x="4" y="19"/>
                  </a:lnTo>
                  <a:lnTo>
                    <a:pt x="4" y="19"/>
                  </a:lnTo>
                  <a:close/>
                  <a:moveTo>
                    <a:pt x="24" y="14"/>
                  </a:moveTo>
                  <a:lnTo>
                    <a:pt x="12" y="12"/>
                  </a:lnTo>
                  <a:lnTo>
                    <a:pt x="12" y="12"/>
                  </a:lnTo>
                  <a:lnTo>
                    <a:pt x="24" y="14"/>
                  </a:lnTo>
                  <a:lnTo>
                    <a:pt x="24" y="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51"/>
            <p:cNvSpPr/>
            <p:nvPr/>
          </p:nvSpPr>
          <p:spPr bwMode="auto">
            <a:xfrm>
              <a:off x="4587" y="2341"/>
              <a:ext cx="163" cy="254"/>
            </a:xfrm>
            <a:custGeom>
              <a:avLst/>
              <a:gdLst>
                <a:gd name="T0" fmla="*/ 7 w 68"/>
                <a:gd name="T1" fmla="*/ 103 h 107"/>
                <a:gd name="T2" fmla="*/ 21 w 68"/>
                <a:gd name="T3" fmla="*/ 103 h 107"/>
                <a:gd name="T4" fmla="*/ 0 w 68"/>
                <a:gd name="T5" fmla="*/ 13 h 107"/>
                <a:gd name="T6" fmla="*/ 0 w 68"/>
                <a:gd name="T7" fmla="*/ 13 h 107"/>
                <a:gd name="T8" fmla="*/ 1 w 68"/>
                <a:gd name="T9" fmla="*/ 10 h 107"/>
                <a:gd name="T10" fmla="*/ 1 w 68"/>
                <a:gd name="T11" fmla="*/ 10 h 107"/>
                <a:gd name="T12" fmla="*/ 7 w 68"/>
                <a:gd name="T13" fmla="*/ 2 h 107"/>
                <a:gd name="T14" fmla="*/ 7 w 68"/>
                <a:gd name="T15" fmla="*/ 2 h 107"/>
                <a:gd name="T16" fmla="*/ 20 w 68"/>
                <a:gd name="T17" fmla="*/ 0 h 107"/>
                <a:gd name="T18" fmla="*/ 20 w 68"/>
                <a:gd name="T19" fmla="*/ 0 h 107"/>
                <a:gd name="T20" fmla="*/ 68 w 68"/>
                <a:gd name="T21" fmla="*/ 9 h 107"/>
                <a:gd name="T22" fmla="*/ 68 w 68"/>
                <a:gd name="T23" fmla="*/ 9 h 107"/>
                <a:gd name="T24" fmla="*/ 68 w 68"/>
                <a:gd name="T25" fmla="*/ 9 h 107"/>
                <a:gd name="T26" fmla="*/ 67 w 68"/>
                <a:gd name="T27" fmla="*/ 12 h 107"/>
                <a:gd name="T28" fmla="*/ 50 w 68"/>
                <a:gd name="T29" fmla="*/ 8 h 107"/>
                <a:gd name="T30" fmla="*/ 50 w 68"/>
                <a:gd name="T31" fmla="*/ 8 h 107"/>
                <a:gd name="T32" fmla="*/ 20 w 68"/>
                <a:gd name="T33" fmla="*/ 4 h 107"/>
                <a:gd name="T34" fmla="*/ 20 w 68"/>
                <a:gd name="T35" fmla="*/ 4 h 107"/>
                <a:gd name="T36" fmla="*/ 9 w 68"/>
                <a:gd name="T37" fmla="*/ 6 h 107"/>
                <a:gd name="T38" fmla="*/ 9 w 68"/>
                <a:gd name="T39" fmla="*/ 6 h 107"/>
                <a:gd name="T40" fmla="*/ 5 w 68"/>
                <a:gd name="T41" fmla="*/ 11 h 107"/>
                <a:gd name="T42" fmla="*/ 5 w 68"/>
                <a:gd name="T43" fmla="*/ 11 h 107"/>
                <a:gd name="T44" fmla="*/ 4 w 68"/>
                <a:gd name="T45" fmla="*/ 13 h 107"/>
                <a:gd name="T46" fmla="*/ 4 w 68"/>
                <a:gd name="T47" fmla="*/ 13 h 107"/>
                <a:gd name="T48" fmla="*/ 15 w 68"/>
                <a:gd name="T49" fmla="*/ 67 h 107"/>
                <a:gd name="T50" fmla="*/ 15 w 68"/>
                <a:gd name="T51" fmla="*/ 67 h 107"/>
                <a:gd name="T52" fmla="*/ 26 w 68"/>
                <a:gd name="T53" fmla="*/ 104 h 107"/>
                <a:gd name="T54" fmla="*/ 26 w 68"/>
                <a:gd name="T55" fmla="*/ 104 h 107"/>
                <a:gd name="T56" fmla="*/ 27 w 68"/>
                <a:gd name="T57" fmla="*/ 107 h 107"/>
                <a:gd name="T58" fmla="*/ 7 w 68"/>
                <a:gd name="T59" fmla="*/ 107 h 107"/>
                <a:gd name="T60" fmla="*/ 7 w 68"/>
                <a:gd name="T61" fmla="*/ 103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68" h="107">
                  <a:moveTo>
                    <a:pt x="7" y="103"/>
                  </a:moveTo>
                  <a:cubicBezTo>
                    <a:pt x="21" y="103"/>
                    <a:pt x="21" y="103"/>
                    <a:pt x="21" y="103"/>
                  </a:cubicBezTo>
                  <a:cubicBezTo>
                    <a:pt x="18" y="90"/>
                    <a:pt x="1" y="34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2"/>
                    <a:pt x="0" y="11"/>
                    <a:pt x="1" y="1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1" y="6"/>
                    <a:pt x="4" y="3"/>
                    <a:pt x="7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11" y="0"/>
                    <a:pt x="15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40" y="0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0" y="10"/>
                    <a:pt x="50" y="8"/>
                  </a:cubicBezTo>
                  <a:cubicBezTo>
                    <a:pt x="50" y="8"/>
                    <a:pt x="50" y="8"/>
                    <a:pt x="50" y="8"/>
                  </a:cubicBezTo>
                  <a:cubicBezTo>
                    <a:pt x="41" y="6"/>
                    <a:pt x="30" y="4"/>
                    <a:pt x="20" y="4"/>
                  </a:cubicBezTo>
                  <a:cubicBezTo>
                    <a:pt x="20" y="4"/>
                    <a:pt x="20" y="4"/>
                    <a:pt x="20" y="4"/>
                  </a:cubicBezTo>
                  <a:cubicBezTo>
                    <a:pt x="16" y="4"/>
                    <a:pt x="12" y="4"/>
                    <a:pt x="9" y="6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6" y="7"/>
                    <a:pt x="5" y="8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1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24"/>
                    <a:pt x="10" y="47"/>
                    <a:pt x="15" y="67"/>
                  </a:cubicBezTo>
                  <a:cubicBezTo>
                    <a:pt x="15" y="67"/>
                    <a:pt x="15" y="67"/>
                    <a:pt x="15" y="67"/>
                  </a:cubicBezTo>
                  <a:cubicBezTo>
                    <a:pt x="21" y="87"/>
                    <a:pt x="26" y="104"/>
                    <a:pt x="26" y="104"/>
                  </a:cubicBezTo>
                  <a:cubicBezTo>
                    <a:pt x="26" y="104"/>
                    <a:pt x="26" y="104"/>
                    <a:pt x="26" y="104"/>
                  </a:cubicBezTo>
                  <a:cubicBezTo>
                    <a:pt x="27" y="107"/>
                    <a:pt x="27" y="107"/>
                    <a:pt x="27" y="107"/>
                  </a:cubicBezTo>
                  <a:cubicBezTo>
                    <a:pt x="7" y="107"/>
                    <a:pt x="7" y="107"/>
                    <a:pt x="7" y="107"/>
                  </a:cubicBezTo>
                  <a:cubicBezTo>
                    <a:pt x="7" y="103"/>
                    <a:pt x="7" y="103"/>
                    <a:pt x="7" y="1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52"/>
            <p:cNvSpPr>
              <a:spLocks noEditPoints="1"/>
            </p:cNvSpPr>
            <p:nvPr/>
          </p:nvSpPr>
          <p:spPr bwMode="auto">
            <a:xfrm>
              <a:off x="4582" y="2336"/>
              <a:ext cx="173" cy="264"/>
            </a:xfrm>
            <a:custGeom>
              <a:avLst/>
              <a:gdLst>
                <a:gd name="T0" fmla="*/ 7 w 72"/>
                <a:gd name="T1" fmla="*/ 105 h 111"/>
                <a:gd name="T2" fmla="*/ 21 w 72"/>
                <a:gd name="T3" fmla="*/ 103 h 111"/>
                <a:gd name="T4" fmla="*/ 0 w 72"/>
                <a:gd name="T5" fmla="*/ 15 h 111"/>
                <a:gd name="T6" fmla="*/ 1 w 72"/>
                <a:gd name="T7" fmla="*/ 12 h 111"/>
                <a:gd name="T8" fmla="*/ 8 w 72"/>
                <a:gd name="T9" fmla="*/ 2 h 111"/>
                <a:gd name="T10" fmla="*/ 22 w 72"/>
                <a:gd name="T11" fmla="*/ 0 h 111"/>
                <a:gd name="T12" fmla="*/ 70 w 72"/>
                <a:gd name="T13" fmla="*/ 9 h 111"/>
                <a:gd name="T14" fmla="*/ 71 w 72"/>
                <a:gd name="T15" fmla="*/ 9 h 111"/>
                <a:gd name="T16" fmla="*/ 72 w 72"/>
                <a:gd name="T17" fmla="*/ 10 h 111"/>
                <a:gd name="T18" fmla="*/ 69 w 72"/>
                <a:gd name="T19" fmla="*/ 16 h 111"/>
                <a:gd name="T20" fmla="*/ 69 w 72"/>
                <a:gd name="T21" fmla="*/ 16 h 111"/>
                <a:gd name="T22" fmla="*/ 68 w 72"/>
                <a:gd name="T23" fmla="*/ 16 h 111"/>
                <a:gd name="T24" fmla="*/ 68 w 72"/>
                <a:gd name="T25" fmla="*/ 16 h 111"/>
                <a:gd name="T26" fmla="*/ 68 w 72"/>
                <a:gd name="T27" fmla="*/ 16 h 111"/>
                <a:gd name="T28" fmla="*/ 68 w 72"/>
                <a:gd name="T29" fmla="*/ 16 h 111"/>
                <a:gd name="T30" fmla="*/ 67 w 72"/>
                <a:gd name="T31" fmla="*/ 16 h 111"/>
                <a:gd name="T32" fmla="*/ 64 w 72"/>
                <a:gd name="T33" fmla="*/ 15 h 111"/>
                <a:gd name="T34" fmla="*/ 52 w 72"/>
                <a:gd name="T35" fmla="*/ 12 h 111"/>
                <a:gd name="T36" fmla="*/ 23 w 72"/>
                <a:gd name="T37" fmla="*/ 8 h 111"/>
                <a:gd name="T38" fmla="*/ 22 w 72"/>
                <a:gd name="T39" fmla="*/ 8 h 111"/>
                <a:gd name="T40" fmla="*/ 12 w 72"/>
                <a:gd name="T41" fmla="*/ 9 h 111"/>
                <a:gd name="T42" fmla="*/ 9 w 72"/>
                <a:gd name="T43" fmla="*/ 13 h 111"/>
                <a:gd name="T44" fmla="*/ 8 w 72"/>
                <a:gd name="T45" fmla="*/ 15 h 111"/>
                <a:gd name="T46" fmla="*/ 8 w 72"/>
                <a:gd name="T47" fmla="*/ 15 h 111"/>
                <a:gd name="T48" fmla="*/ 19 w 72"/>
                <a:gd name="T49" fmla="*/ 69 h 111"/>
                <a:gd name="T50" fmla="*/ 30 w 72"/>
                <a:gd name="T51" fmla="*/ 106 h 111"/>
                <a:gd name="T52" fmla="*/ 30 w 72"/>
                <a:gd name="T53" fmla="*/ 106 h 111"/>
                <a:gd name="T54" fmla="*/ 7 w 72"/>
                <a:gd name="T55" fmla="*/ 111 h 111"/>
                <a:gd name="T56" fmla="*/ 23 w 72"/>
                <a:gd name="T57" fmla="*/ 96 h 111"/>
                <a:gd name="T58" fmla="*/ 17 w 72"/>
                <a:gd name="T59" fmla="*/ 76 h 111"/>
                <a:gd name="T60" fmla="*/ 4 w 72"/>
                <a:gd name="T61" fmla="*/ 15 h 111"/>
                <a:gd name="T62" fmla="*/ 4 w 72"/>
                <a:gd name="T63" fmla="*/ 15 h 111"/>
                <a:gd name="T64" fmla="*/ 4 w 72"/>
                <a:gd name="T65" fmla="*/ 14 h 111"/>
                <a:gd name="T66" fmla="*/ 4 w 72"/>
                <a:gd name="T67" fmla="*/ 14 h 111"/>
                <a:gd name="T68" fmla="*/ 4 w 72"/>
                <a:gd name="T69" fmla="*/ 14 h 111"/>
                <a:gd name="T70" fmla="*/ 53 w 72"/>
                <a:gd name="T71" fmla="*/ 8 h 111"/>
                <a:gd name="T72" fmla="*/ 67 w 72"/>
                <a:gd name="T73" fmla="*/ 12 h 111"/>
                <a:gd name="T74" fmla="*/ 65 w 72"/>
                <a:gd name="T75" fmla="*/ 11 h 111"/>
                <a:gd name="T76" fmla="*/ 53 w 72"/>
                <a:gd name="T77" fmla="*/ 8 h 111"/>
                <a:gd name="T78" fmla="*/ 41 w 72"/>
                <a:gd name="T79" fmla="*/ 6 h 111"/>
                <a:gd name="T80" fmla="*/ 53 w 72"/>
                <a:gd name="T81" fmla="*/ 8 h 111"/>
                <a:gd name="T82" fmla="*/ 6 w 72"/>
                <a:gd name="T83" fmla="*/ 8 h 111"/>
                <a:gd name="T84" fmla="*/ 6 w 72"/>
                <a:gd name="T85" fmla="*/ 8 h 111"/>
                <a:gd name="T86" fmla="*/ 8 w 72"/>
                <a:gd name="T87" fmla="*/ 7 h 111"/>
                <a:gd name="T88" fmla="*/ 6 w 72"/>
                <a:gd name="T89" fmla="*/ 8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72" h="111">
                  <a:moveTo>
                    <a:pt x="7" y="109"/>
                  </a:moveTo>
                  <a:cubicBezTo>
                    <a:pt x="7" y="105"/>
                    <a:pt x="7" y="105"/>
                    <a:pt x="7" y="105"/>
                  </a:cubicBezTo>
                  <a:cubicBezTo>
                    <a:pt x="7" y="103"/>
                    <a:pt x="7" y="103"/>
                    <a:pt x="7" y="103"/>
                  </a:cubicBezTo>
                  <a:cubicBezTo>
                    <a:pt x="21" y="103"/>
                    <a:pt x="21" y="103"/>
                    <a:pt x="21" y="103"/>
                  </a:cubicBezTo>
                  <a:cubicBezTo>
                    <a:pt x="16" y="86"/>
                    <a:pt x="1" y="3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4"/>
                    <a:pt x="0" y="13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7"/>
                    <a:pt x="4" y="4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2" y="0"/>
                    <a:pt x="17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41" y="0"/>
                    <a:pt x="67" y="8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0" y="9"/>
                    <a:pt x="70" y="9"/>
                    <a:pt x="70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9" y="16"/>
                    <a:pt x="69" y="16"/>
                    <a:pt x="69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8" y="16"/>
                    <a:pt x="68" y="16"/>
                  </a:cubicBezTo>
                  <a:cubicBezTo>
                    <a:pt x="68" y="16"/>
                    <a:pt x="67" y="16"/>
                    <a:pt x="67" y="16"/>
                  </a:cubicBezTo>
                  <a:cubicBezTo>
                    <a:pt x="67" y="16"/>
                    <a:pt x="67" y="16"/>
                    <a:pt x="67" y="16"/>
                  </a:cubicBezTo>
                  <a:cubicBezTo>
                    <a:pt x="66" y="16"/>
                    <a:pt x="65" y="15"/>
                    <a:pt x="64" y="15"/>
                  </a:cubicBezTo>
                  <a:cubicBezTo>
                    <a:pt x="64" y="15"/>
                    <a:pt x="64" y="15"/>
                    <a:pt x="64" y="15"/>
                  </a:cubicBezTo>
                  <a:cubicBezTo>
                    <a:pt x="61" y="14"/>
                    <a:pt x="57" y="13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43" y="10"/>
                    <a:pt x="32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18" y="8"/>
                    <a:pt x="14" y="8"/>
                    <a:pt x="12" y="9"/>
                  </a:cubicBezTo>
                  <a:cubicBezTo>
                    <a:pt x="12" y="9"/>
                    <a:pt x="12" y="9"/>
                    <a:pt x="12" y="9"/>
                  </a:cubicBezTo>
                  <a:cubicBezTo>
                    <a:pt x="9" y="11"/>
                    <a:pt x="9" y="11"/>
                    <a:pt x="9" y="13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4"/>
                    <a:pt x="8" y="14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26"/>
                    <a:pt x="14" y="49"/>
                    <a:pt x="19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4" y="87"/>
                    <a:pt x="29" y="104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0" y="106"/>
                    <a:pt x="30" y="106"/>
                    <a:pt x="30" y="106"/>
                  </a:cubicBezTo>
                  <a:cubicBezTo>
                    <a:pt x="32" y="111"/>
                    <a:pt x="32" y="111"/>
                    <a:pt x="32" y="111"/>
                  </a:cubicBezTo>
                  <a:cubicBezTo>
                    <a:pt x="7" y="111"/>
                    <a:pt x="7" y="111"/>
                    <a:pt x="7" y="111"/>
                  </a:cubicBezTo>
                  <a:cubicBezTo>
                    <a:pt x="7" y="109"/>
                    <a:pt x="7" y="109"/>
                    <a:pt x="7" y="109"/>
                  </a:cubicBezTo>
                  <a:close/>
                  <a:moveTo>
                    <a:pt x="23" y="96"/>
                  </a:moveTo>
                  <a:cubicBezTo>
                    <a:pt x="21" y="90"/>
                    <a:pt x="19" y="84"/>
                    <a:pt x="17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9" y="84"/>
                    <a:pt x="21" y="90"/>
                    <a:pt x="23" y="96"/>
                  </a:cubicBezTo>
                  <a:close/>
                  <a:moveTo>
                    <a:pt x="4" y="15"/>
                  </a:move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5"/>
                    <a:pt x="4" y="15"/>
                  </a:cubicBezTo>
                  <a:cubicBezTo>
                    <a:pt x="4" y="15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5"/>
                    <a:pt x="4" y="15"/>
                  </a:cubicBezTo>
                  <a:close/>
                  <a:moveTo>
                    <a:pt x="4" y="14"/>
                  </a:move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14"/>
                    <a:pt x="4" y="14"/>
                    <a:pt x="4" y="14"/>
                  </a:cubicBezTo>
                  <a:close/>
                  <a:moveTo>
                    <a:pt x="53" y="8"/>
                  </a:moveTo>
                  <a:cubicBezTo>
                    <a:pt x="59" y="10"/>
                    <a:pt x="65" y="11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7" y="12"/>
                    <a:pt x="67" y="12"/>
                  </a:cubicBezTo>
                  <a:cubicBezTo>
                    <a:pt x="67" y="12"/>
                    <a:pt x="66" y="11"/>
                    <a:pt x="65" y="11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62" y="10"/>
                    <a:pt x="58" y="9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49" y="7"/>
                    <a:pt x="45" y="7"/>
                    <a:pt x="41" y="6"/>
                  </a:cubicBezTo>
                  <a:cubicBezTo>
                    <a:pt x="41" y="6"/>
                    <a:pt x="41" y="6"/>
                    <a:pt x="41" y="6"/>
                  </a:cubicBezTo>
                  <a:cubicBezTo>
                    <a:pt x="45" y="7"/>
                    <a:pt x="49" y="7"/>
                    <a:pt x="53" y="8"/>
                  </a:cubicBezTo>
                  <a:close/>
                  <a:moveTo>
                    <a:pt x="6" y="8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8"/>
                    <a:pt x="6" y="8"/>
                  </a:cubicBezTo>
                  <a:close/>
                  <a:moveTo>
                    <a:pt x="6" y="8"/>
                  </a:moveTo>
                  <a:cubicBezTo>
                    <a:pt x="7" y="8"/>
                    <a:pt x="7" y="8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7" y="8"/>
                    <a:pt x="7" y="8"/>
                    <a:pt x="6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53"/>
            <p:cNvSpPr>
              <a:spLocks noEditPoints="1"/>
            </p:cNvSpPr>
            <p:nvPr/>
          </p:nvSpPr>
          <p:spPr bwMode="auto">
            <a:xfrm>
              <a:off x="4805" y="2365"/>
              <a:ext cx="243" cy="180"/>
            </a:xfrm>
            <a:custGeom>
              <a:avLst/>
              <a:gdLst>
                <a:gd name="T0" fmla="*/ 30 w 101"/>
                <a:gd name="T1" fmla="*/ 72 h 76"/>
                <a:gd name="T2" fmla="*/ 25 w 101"/>
                <a:gd name="T3" fmla="*/ 64 h 76"/>
                <a:gd name="T4" fmla="*/ 25 w 101"/>
                <a:gd name="T5" fmla="*/ 64 h 76"/>
                <a:gd name="T6" fmla="*/ 13 w 101"/>
                <a:gd name="T7" fmla="*/ 38 h 76"/>
                <a:gd name="T8" fmla="*/ 13 w 101"/>
                <a:gd name="T9" fmla="*/ 38 h 76"/>
                <a:gd name="T10" fmla="*/ 0 w 101"/>
                <a:gd name="T11" fmla="*/ 1 h 76"/>
                <a:gd name="T12" fmla="*/ 0 w 101"/>
                <a:gd name="T13" fmla="*/ 1 h 76"/>
                <a:gd name="T14" fmla="*/ 4 w 101"/>
                <a:gd name="T15" fmla="*/ 0 h 76"/>
                <a:gd name="T16" fmla="*/ 16 w 101"/>
                <a:gd name="T17" fmla="*/ 33 h 76"/>
                <a:gd name="T18" fmla="*/ 16 w 101"/>
                <a:gd name="T19" fmla="*/ 33 h 76"/>
                <a:gd name="T20" fmla="*/ 35 w 101"/>
                <a:gd name="T21" fmla="*/ 72 h 76"/>
                <a:gd name="T22" fmla="*/ 35 w 101"/>
                <a:gd name="T23" fmla="*/ 72 h 76"/>
                <a:gd name="T24" fmla="*/ 36 w 101"/>
                <a:gd name="T25" fmla="*/ 72 h 76"/>
                <a:gd name="T26" fmla="*/ 36 w 101"/>
                <a:gd name="T27" fmla="*/ 72 h 76"/>
                <a:gd name="T28" fmla="*/ 59 w 101"/>
                <a:gd name="T29" fmla="*/ 52 h 76"/>
                <a:gd name="T30" fmla="*/ 59 w 101"/>
                <a:gd name="T31" fmla="*/ 52 h 76"/>
                <a:gd name="T32" fmla="*/ 76 w 101"/>
                <a:gd name="T33" fmla="*/ 36 h 76"/>
                <a:gd name="T34" fmla="*/ 76 w 101"/>
                <a:gd name="T35" fmla="*/ 36 h 76"/>
                <a:gd name="T36" fmla="*/ 78 w 101"/>
                <a:gd name="T37" fmla="*/ 34 h 76"/>
                <a:gd name="T38" fmla="*/ 101 w 101"/>
                <a:gd name="T39" fmla="*/ 63 h 76"/>
                <a:gd name="T40" fmla="*/ 98 w 101"/>
                <a:gd name="T41" fmla="*/ 66 h 76"/>
                <a:gd name="T42" fmla="*/ 77 w 101"/>
                <a:gd name="T43" fmla="*/ 40 h 76"/>
                <a:gd name="T44" fmla="*/ 38 w 101"/>
                <a:gd name="T45" fmla="*/ 76 h 76"/>
                <a:gd name="T46" fmla="*/ 38 w 101"/>
                <a:gd name="T47" fmla="*/ 76 h 76"/>
                <a:gd name="T48" fmla="*/ 36 w 101"/>
                <a:gd name="T49" fmla="*/ 76 h 76"/>
                <a:gd name="T50" fmla="*/ 36 w 101"/>
                <a:gd name="T51" fmla="*/ 76 h 76"/>
                <a:gd name="T52" fmla="*/ 30 w 101"/>
                <a:gd name="T53" fmla="*/ 72 h 76"/>
                <a:gd name="T54" fmla="*/ 0 w 101"/>
                <a:gd name="T55" fmla="*/ 1 h 76"/>
                <a:gd name="T56" fmla="*/ 0 w 101"/>
                <a:gd name="T57" fmla="*/ 1 h 76"/>
                <a:gd name="T58" fmla="*/ 0 w 101"/>
                <a:gd name="T59" fmla="*/ 1 h 76"/>
                <a:gd name="T60" fmla="*/ 0 w 101"/>
                <a:gd name="T61" fmla="*/ 1 h 76"/>
                <a:gd name="T62" fmla="*/ 0 w 101"/>
                <a:gd name="T63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01" h="76">
                  <a:moveTo>
                    <a:pt x="30" y="72"/>
                  </a:moveTo>
                  <a:cubicBezTo>
                    <a:pt x="29" y="70"/>
                    <a:pt x="27" y="67"/>
                    <a:pt x="25" y="64"/>
                  </a:cubicBezTo>
                  <a:cubicBezTo>
                    <a:pt x="25" y="64"/>
                    <a:pt x="25" y="64"/>
                    <a:pt x="25" y="64"/>
                  </a:cubicBezTo>
                  <a:cubicBezTo>
                    <a:pt x="21" y="57"/>
                    <a:pt x="17" y="47"/>
                    <a:pt x="13" y="38"/>
                  </a:cubicBezTo>
                  <a:cubicBezTo>
                    <a:pt x="13" y="38"/>
                    <a:pt x="13" y="38"/>
                    <a:pt x="13" y="38"/>
                  </a:cubicBezTo>
                  <a:cubicBezTo>
                    <a:pt x="6" y="20"/>
                    <a:pt x="0" y="2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9" y="16"/>
                    <a:pt x="16" y="33"/>
                  </a:cubicBezTo>
                  <a:cubicBezTo>
                    <a:pt x="16" y="33"/>
                    <a:pt x="16" y="33"/>
                    <a:pt x="16" y="33"/>
                  </a:cubicBezTo>
                  <a:cubicBezTo>
                    <a:pt x="22" y="50"/>
                    <a:pt x="31" y="69"/>
                    <a:pt x="35" y="72"/>
                  </a:cubicBezTo>
                  <a:cubicBezTo>
                    <a:pt x="35" y="72"/>
                    <a:pt x="35" y="72"/>
                    <a:pt x="35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36" y="72"/>
                    <a:pt x="36" y="72"/>
                    <a:pt x="36" y="72"/>
                  </a:cubicBezTo>
                  <a:cubicBezTo>
                    <a:pt x="40" y="69"/>
                    <a:pt x="50" y="60"/>
                    <a:pt x="59" y="52"/>
                  </a:cubicBezTo>
                  <a:cubicBezTo>
                    <a:pt x="59" y="52"/>
                    <a:pt x="59" y="52"/>
                    <a:pt x="59" y="52"/>
                  </a:cubicBezTo>
                  <a:cubicBezTo>
                    <a:pt x="68" y="44"/>
                    <a:pt x="76" y="36"/>
                    <a:pt x="76" y="36"/>
                  </a:cubicBezTo>
                  <a:cubicBezTo>
                    <a:pt x="76" y="36"/>
                    <a:pt x="76" y="36"/>
                    <a:pt x="76" y="36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77" y="40"/>
                    <a:pt x="77" y="40"/>
                    <a:pt x="77" y="40"/>
                  </a:cubicBezTo>
                  <a:cubicBezTo>
                    <a:pt x="71" y="46"/>
                    <a:pt x="46" y="70"/>
                    <a:pt x="38" y="76"/>
                  </a:cubicBezTo>
                  <a:cubicBezTo>
                    <a:pt x="38" y="76"/>
                    <a:pt x="38" y="76"/>
                    <a:pt x="38" y="76"/>
                  </a:cubicBezTo>
                  <a:cubicBezTo>
                    <a:pt x="37" y="76"/>
                    <a:pt x="37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3" y="76"/>
                    <a:pt x="32" y="74"/>
                    <a:pt x="30" y="72"/>
                  </a:cubicBezTo>
                  <a:close/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54"/>
            <p:cNvSpPr>
              <a:spLocks noEditPoints="1"/>
            </p:cNvSpPr>
            <p:nvPr/>
          </p:nvSpPr>
          <p:spPr bwMode="auto">
            <a:xfrm>
              <a:off x="4798" y="2357"/>
              <a:ext cx="257" cy="193"/>
            </a:xfrm>
            <a:custGeom>
              <a:avLst/>
              <a:gdLst>
                <a:gd name="T0" fmla="*/ 32 w 107"/>
                <a:gd name="T1" fmla="*/ 76 h 81"/>
                <a:gd name="T2" fmla="*/ 33 w 107"/>
                <a:gd name="T3" fmla="*/ 75 h 81"/>
                <a:gd name="T4" fmla="*/ 32 w 107"/>
                <a:gd name="T5" fmla="*/ 76 h 81"/>
                <a:gd name="T6" fmla="*/ 26 w 107"/>
                <a:gd name="T7" fmla="*/ 67 h 81"/>
                <a:gd name="T8" fmla="*/ 26 w 107"/>
                <a:gd name="T9" fmla="*/ 67 h 81"/>
                <a:gd name="T10" fmla="*/ 15 w 107"/>
                <a:gd name="T11" fmla="*/ 42 h 81"/>
                <a:gd name="T12" fmla="*/ 15 w 107"/>
                <a:gd name="T13" fmla="*/ 42 h 81"/>
                <a:gd name="T14" fmla="*/ 1 w 107"/>
                <a:gd name="T15" fmla="*/ 5 h 81"/>
                <a:gd name="T16" fmla="*/ 1 w 107"/>
                <a:gd name="T17" fmla="*/ 5 h 81"/>
                <a:gd name="T18" fmla="*/ 0 w 107"/>
                <a:gd name="T19" fmla="*/ 3 h 81"/>
                <a:gd name="T20" fmla="*/ 8 w 107"/>
                <a:gd name="T21" fmla="*/ 0 h 81"/>
                <a:gd name="T22" fmla="*/ 8 w 107"/>
                <a:gd name="T23" fmla="*/ 2 h 81"/>
                <a:gd name="T24" fmla="*/ 21 w 107"/>
                <a:gd name="T25" fmla="*/ 35 h 81"/>
                <a:gd name="T26" fmla="*/ 21 w 107"/>
                <a:gd name="T27" fmla="*/ 35 h 81"/>
                <a:gd name="T28" fmla="*/ 31 w 107"/>
                <a:gd name="T29" fmla="*/ 60 h 81"/>
                <a:gd name="T30" fmla="*/ 31 w 107"/>
                <a:gd name="T31" fmla="*/ 60 h 81"/>
                <a:gd name="T32" fmla="*/ 39 w 107"/>
                <a:gd name="T33" fmla="*/ 73 h 81"/>
                <a:gd name="T34" fmla="*/ 39 w 107"/>
                <a:gd name="T35" fmla="*/ 73 h 81"/>
                <a:gd name="T36" fmla="*/ 61 w 107"/>
                <a:gd name="T37" fmla="*/ 54 h 81"/>
                <a:gd name="T38" fmla="*/ 61 w 107"/>
                <a:gd name="T39" fmla="*/ 54 h 81"/>
                <a:gd name="T40" fmla="*/ 77 w 107"/>
                <a:gd name="T41" fmla="*/ 38 h 81"/>
                <a:gd name="T42" fmla="*/ 77 w 107"/>
                <a:gd name="T43" fmla="*/ 38 h 81"/>
                <a:gd name="T44" fmla="*/ 77 w 107"/>
                <a:gd name="T45" fmla="*/ 38 h 81"/>
                <a:gd name="T46" fmla="*/ 81 w 107"/>
                <a:gd name="T47" fmla="*/ 34 h 81"/>
                <a:gd name="T48" fmla="*/ 107 w 107"/>
                <a:gd name="T49" fmla="*/ 66 h 81"/>
                <a:gd name="T50" fmla="*/ 101 w 107"/>
                <a:gd name="T51" fmla="*/ 71 h 81"/>
                <a:gd name="T52" fmla="*/ 80 w 107"/>
                <a:gd name="T53" fmla="*/ 46 h 81"/>
                <a:gd name="T54" fmla="*/ 42 w 107"/>
                <a:gd name="T55" fmla="*/ 80 h 81"/>
                <a:gd name="T56" fmla="*/ 42 w 107"/>
                <a:gd name="T57" fmla="*/ 80 h 81"/>
                <a:gd name="T58" fmla="*/ 39 w 107"/>
                <a:gd name="T59" fmla="*/ 81 h 81"/>
                <a:gd name="T60" fmla="*/ 39 w 107"/>
                <a:gd name="T61" fmla="*/ 81 h 81"/>
                <a:gd name="T62" fmla="*/ 32 w 107"/>
                <a:gd name="T63" fmla="*/ 76 h 81"/>
                <a:gd name="T64" fmla="*/ 38 w 107"/>
                <a:gd name="T65" fmla="*/ 77 h 81"/>
                <a:gd name="T66" fmla="*/ 37 w 107"/>
                <a:gd name="T67" fmla="*/ 76 h 81"/>
                <a:gd name="T68" fmla="*/ 37 w 107"/>
                <a:gd name="T69" fmla="*/ 76 h 81"/>
                <a:gd name="T70" fmla="*/ 36 w 107"/>
                <a:gd name="T71" fmla="*/ 76 h 81"/>
                <a:gd name="T72" fmla="*/ 36 w 107"/>
                <a:gd name="T73" fmla="*/ 76 h 81"/>
                <a:gd name="T74" fmla="*/ 38 w 107"/>
                <a:gd name="T75" fmla="*/ 77 h 81"/>
                <a:gd name="T76" fmla="*/ 30 w 107"/>
                <a:gd name="T77" fmla="*/ 66 h 81"/>
                <a:gd name="T78" fmla="*/ 32 w 107"/>
                <a:gd name="T79" fmla="*/ 69 h 81"/>
                <a:gd name="T80" fmla="*/ 32 w 107"/>
                <a:gd name="T81" fmla="*/ 69 h 81"/>
                <a:gd name="T82" fmla="*/ 28 w 107"/>
                <a:gd name="T83" fmla="*/ 61 h 81"/>
                <a:gd name="T84" fmla="*/ 28 w 107"/>
                <a:gd name="T85" fmla="*/ 61 h 81"/>
                <a:gd name="T86" fmla="*/ 25 w 107"/>
                <a:gd name="T87" fmla="*/ 56 h 81"/>
                <a:gd name="T88" fmla="*/ 25 w 107"/>
                <a:gd name="T89" fmla="*/ 56 h 81"/>
                <a:gd name="T90" fmla="*/ 30 w 107"/>
                <a:gd name="T91" fmla="*/ 66 h 81"/>
                <a:gd name="T92" fmla="*/ 99 w 107"/>
                <a:gd name="T93" fmla="*/ 63 h 81"/>
                <a:gd name="T94" fmla="*/ 80 w 107"/>
                <a:gd name="T95" fmla="*/ 40 h 81"/>
                <a:gd name="T96" fmla="*/ 80 w 107"/>
                <a:gd name="T97" fmla="*/ 40 h 81"/>
                <a:gd name="T98" fmla="*/ 99 w 107"/>
                <a:gd name="T99" fmla="*/ 63 h 81"/>
                <a:gd name="T100" fmla="*/ 57 w 107"/>
                <a:gd name="T101" fmla="*/ 63 h 81"/>
                <a:gd name="T102" fmla="*/ 57 w 107"/>
                <a:gd name="T103" fmla="*/ 62 h 81"/>
                <a:gd name="T104" fmla="*/ 57 w 107"/>
                <a:gd name="T105" fmla="*/ 62 h 81"/>
                <a:gd name="T106" fmla="*/ 57 w 107"/>
                <a:gd name="T107" fmla="*/ 63 h 81"/>
                <a:gd name="T108" fmla="*/ 57 w 107"/>
                <a:gd name="T109" fmla="*/ 62 h 81"/>
                <a:gd name="T110" fmla="*/ 62 w 107"/>
                <a:gd name="T111" fmla="*/ 57 h 81"/>
                <a:gd name="T112" fmla="*/ 62 w 107"/>
                <a:gd name="T113" fmla="*/ 57 h 81"/>
                <a:gd name="T114" fmla="*/ 57 w 107"/>
                <a:gd name="T115" fmla="*/ 62 h 81"/>
                <a:gd name="T116" fmla="*/ 14 w 107"/>
                <a:gd name="T117" fmla="*/ 29 h 81"/>
                <a:gd name="T118" fmla="*/ 5 w 107"/>
                <a:gd name="T119" fmla="*/ 5 h 81"/>
                <a:gd name="T120" fmla="*/ 5 w 107"/>
                <a:gd name="T121" fmla="*/ 5 h 81"/>
                <a:gd name="T122" fmla="*/ 5 w 107"/>
                <a:gd name="T123" fmla="*/ 5 h 81"/>
                <a:gd name="T124" fmla="*/ 14 w 107"/>
                <a:gd name="T125" fmla="*/ 2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07" h="81">
                  <a:moveTo>
                    <a:pt x="32" y="76"/>
                  </a:moveTo>
                  <a:cubicBezTo>
                    <a:pt x="33" y="75"/>
                    <a:pt x="33" y="75"/>
                    <a:pt x="33" y="75"/>
                  </a:cubicBezTo>
                  <a:cubicBezTo>
                    <a:pt x="32" y="76"/>
                    <a:pt x="32" y="76"/>
                    <a:pt x="32" y="76"/>
                  </a:cubicBezTo>
                  <a:cubicBezTo>
                    <a:pt x="30" y="74"/>
                    <a:pt x="28" y="71"/>
                    <a:pt x="26" y="67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2" y="60"/>
                    <a:pt x="18" y="51"/>
                    <a:pt x="15" y="42"/>
                  </a:cubicBezTo>
                  <a:cubicBezTo>
                    <a:pt x="15" y="42"/>
                    <a:pt x="15" y="42"/>
                    <a:pt x="15" y="42"/>
                  </a:cubicBezTo>
                  <a:cubicBezTo>
                    <a:pt x="7" y="23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2"/>
                    <a:pt x="14" y="18"/>
                    <a:pt x="21" y="35"/>
                  </a:cubicBezTo>
                  <a:cubicBezTo>
                    <a:pt x="21" y="35"/>
                    <a:pt x="21" y="35"/>
                    <a:pt x="21" y="35"/>
                  </a:cubicBezTo>
                  <a:cubicBezTo>
                    <a:pt x="24" y="44"/>
                    <a:pt x="28" y="53"/>
                    <a:pt x="31" y="60"/>
                  </a:cubicBezTo>
                  <a:cubicBezTo>
                    <a:pt x="31" y="60"/>
                    <a:pt x="31" y="60"/>
                    <a:pt x="31" y="60"/>
                  </a:cubicBezTo>
                  <a:cubicBezTo>
                    <a:pt x="34" y="66"/>
                    <a:pt x="37" y="71"/>
                    <a:pt x="39" y="73"/>
                  </a:cubicBezTo>
                  <a:cubicBezTo>
                    <a:pt x="39" y="73"/>
                    <a:pt x="39" y="73"/>
                    <a:pt x="39" y="73"/>
                  </a:cubicBezTo>
                  <a:cubicBezTo>
                    <a:pt x="43" y="69"/>
                    <a:pt x="52" y="61"/>
                    <a:pt x="61" y="54"/>
                  </a:cubicBezTo>
                  <a:cubicBezTo>
                    <a:pt x="61" y="54"/>
                    <a:pt x="61" y="54"/>
                    <a:pt x="61" y="54"/>
                  </a:cubicBezTo>
                  <a:cubicBezTo>
                    <a:pt x="69" y="46"/>
                    <a:pt x="76" y="39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77" y="38"/>
                    <a:pt x="77" y="38"/>
                    <a:pt x="77" y="38"/>
                  </a:cubicBezTo>
                  <a:cubicBezTo>
                    <a:pt x="81" y="34"/>
                    <a:pt x="81" y="34"/>
                    <a:pt x="81" y="34"/>
                  </a:cubicBezTo>
                  <a:cubicBezTo>
                    <a:pt x="107" y="66"/>
                    <a:pt x="107" y="66"/>
                    <a:pt x="107" y="66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80" y="46"/>
                    <a:pt x="80" y="46"/>
                    <a:pt x="80" y="46"/>
                  </a:cubicBezTo>
                  <a:cubicBezTo>
                    <a:pt x="72" y="54"/>
                    <a:pt x="50" y="75"/>
                    <a:pt x="42" y="80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1" y="81"/>
                    <a:pt x="40" y="81"/>
                    <a:pt x="39" y="81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35" y="81"/>
                    <a:pt x="33" y="78"/>
                    <a:pt x="32" y="76"/>
                  </a:cubicBezTo>
                  <a:close/>
                  <a:moveTo>
                    <a:pt x="38" y="77"/>
                  </a:moveTo>
                  <a:cubicBezTo>
                    <a:pt x="38" y="77"/>
                    <a:pt x="37" y="77"/>
                    <a:pt x="37" y="76"/>
                  </a:cubicBezTo>
                  <a:cubicBezTo>
                    <a:pt x="37" y="76"/>
                    <a:pt x="37" y="76"/>
                    <a:pt x="37" y="76"/>
                  </a:cubicBezTo>
                  <a:cubicBezTo>
                    <a:pt x="37" y="76"/>
                    <a:pt x="37" y="76"/>
                    <a:pt x="36" y="76"/>
                  </a:cubicBezTo>
                  <a:cubicBezTo>
                    <a:pt x="36" y="76"/>
                    <a:pt x="36" y="76"/>
                    <a:pt x="36" y="76"/>
                  </a:cubicBezTo>
                  <a:cubicBezTo>
                    <a:pt x="37" y="76"/>
                    <a:pt x="37" y="77"/>
                    <a:pt x="38" y="77"/>
                  </a:cubicBezTo>
                  <a:close/>
                  <a:moveTo>
                    <a:pt x="30" y="66"/>
                  </a:moveTo>
                  <a:cubicBezTo>
                    <a:pt x="30" y="67"/>
                    <a:pt x="31" y="68"/>
                    <a:pt x="32" y="69"/>
                  </a:cubicBezTo>
                  <a:cubicBezTo>
                    <a:pt x="32" y="69"/>
                    <a:pt x="32" y="69"/>
                    <a:pt x="32" y="69"/>
                  </a:cubicBezTo>
                  <a:cubicBezTo>
                    <a:pt x="30" y="67"/>
                    <a:pt x="29" y="65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7" y="60"/>
                    <a:pt x="26" y="58"/>
                    <a:pt x="25" y="56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6" y="59"/>
                    <a:pt x="28" y="63"/>
                    <a:pt x="30" y="66"/>
                  </a:cubicBezTo>
                  <a:close/>
                  <a:moveTo>
                    <a:pt x="99" y="63"/>
                  </a:moveTo>
                  <a:cubicBezTo>
                    <a:pt x="80" y="40"/>
                    <a:pt x="80" y="40"/>
                    <a:pt x="80" y="40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99" y="63"/>
                    <a:pt x="99" y="63"/>
                    <a:pt x="99" y="63"/>
                  </a:cubicBezTo>
                  <a:close/>
                  <a:moveTo>
                    <a:pt x="57" y="63"/>
                  </a:moveTo>
                  <a:cubicBezTo>
                    <a:pt x="57" y="63"/>
                    <a:pt x="57" y="62"/>
                    <a:pt x="57" y="62"/>
                  </a:cubicBezTo>
                  <a:cubicBezTo>
                    <a:pt x="57" y="62"/>
                    <a:pt x="57" y="62"/>
                    <a:pt x="57" y="62"/>
                  </a:cubicBezTo>
                  <a:cubicBezTo>
                    <a:pt x="57" y="62"/>
                    <a:pt x="57" y="63"/>
                    <a:pt x="57" y="63"/>
                  </a:cubicBezTo>
                  <a:close/>
                  <a:moveTo>
                    <a:pt x="57" y="62"/>
                  </a:moveTo>
                  <a:cubicBezTo>
                    <a:pt x="59" y="61"/>
                    <a:pt x="61" y="59"/>
                    <a:pt x="62" y="57"/>
                  </a:cubicBezTo>
                  <a:cubicBezTo>
                    <a:pt x="62" y="57"/>
                    <a:pt x="62" y="57"/>
                    <a:pt x="62" y="57"/>
                  </a:cubicBezTo>
                  <a:cubicBezTo>
                    <a:pt x="61" y="59"/>
                    <a:pt x="59" y="61"/>
                    <a:pt x="57" y="62"/>
                  </a:cubicBezTo>
                  <a:close/>
                  <a:moveTo>
                    <a:pt x="14" y="29"/>
                  </a:moveTo>
                  <a:cubicBezTo>
                    <a:pt x="10" y="18"/>
                    <a:pt x="7" y="9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7" y="9"/>
                    <a:pt x="10" y="18"/>
                    <a:pt x="14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0" name="Group 256"/>
          <p:cNvGrpSpPr>
            <a:grpSpLocks noChangeAspect="1"/>
          </p:cNvGrpSpPr>
          <p:nvPr/>
        </p:nvGrpSpPr>
        <p:grpSpPr bwMode="auto">
          <a:xfrm>
            <a:off x="2952779" y="1940518"/>
            <a:ext cx="1219680" cy="2209679"/>
            <a:chOff x="1972" y="1052"/>
            <a:chExt cx="616" cy="1116"/>
          </a:xfrm>
          <a:solidFill>
            <a:srgbClr val="F7B63E"/>
          </a:solidFill>
        </p:grpSpPr>
        <p:sp>
          <p:nvSpPr>
            <p:cNvPr id="262" name="Freeform 257"/>
            <p:cNvSpPr>
              <a:spLocks noEditPoints="1"/>
            </p:cNvSpPr>
            <p:nvPr/>
          </p:nvSpPr>
          <p:spPr bwMode="auto">
            <a:xfrm>
              <a:off x="2161" y="1160"/>
              <a:ext cx="288" cy="287"/>
            </a:xfrm>
            <a:custGeom>
              <a:avLst/>
              <a:gdLst>
                <a:gd name="T0" fmla="*/ 0 w 114"/>
                <a:gd name="T1" fmla="*/ 57 h 114"/>
                <a:gd name="T2" fmla="*/ 55 w 114"/>
                <a:gd name="T3" fmla="*/ 0 h 114"/>
                <a:gd name="T4" fmla="*/ 55 w 114"/>
                <a:gd name="T5" fmla="*/ 0 h 114"/>
                <a:gd name="T6" fmla="*/ 114 w 114"/>
                <a:gd name="T7" fmla="*/ 57 h 114"/>
                <a:gd name="T8" fmla="*/ 114 w 114"/>
                <a:gd name="T9" fmla="*/ 57 h 114"/>
                <a:gd name="T10" fmla="*/ 55 w 114"/>
                <a:gd name="T11" fmla="*/ 114 h 114"/>
                <a:gd name="T12" fmla="*/ 55 w 114"/>
                <a:gd name="T13" fmla="*/ 114 h 114"/>
                <a:gd name="T14" fmla="*/ 0 w 114"/>
                <a:gd name="T15" fmla="*/ 57 h 114"/>
                <a:gd name="T16" fmla="*/ 4 w 114"/>
                <a:gd name="T17" fmla="*/ 57 h 114"/>
                <a:gd name="T18" fmla="*/ 55 w 114"/>
                <a:gd name="T19" fmla="*/ 110 h 114"/>
                <a:gd name="T20" fmla="*/ 55 w 114"/>
                <a:gd name="T21" fmla="*/ 110 h 114"/>
                <a:gd name="T22" fmla="*/ 110 w 114"/>
                <a:gd name="T23" fmla="*/ 57 h 114"/>
                <a:gd name="T24" fmla="*/ 110 w 114"/>
                <a:gd name="T25" fmla="*/ 57 h 114"/>
                <a:gd name="T26" fmla="*/ 55 w 114"/>
                <a:gd name="T27" fmla="*/ 4 h 114"/>
                <a:gd name="T28" fmla="*/ 55 w 114"/>
                <a:gd name="T29" fmla="*/ 4 h 114"/>
                <a:gd name="T30" fmla="*/ 4 w 114"/>
                <a:gd name="T31" fmla="*/ 5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4" h="114">
                  <a:moveTo>
                    <a:pt x="0" y="57"/>
                  </a:moveTo>
                  <a:cubicBezTo>
                    <a:pt x="0" y="26"/>
                    <a:pt x="25" y="0"/>
                    <a:pt x="55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86" y="1"/>
                    <a:pt x="114" y="26"/>
                    <a:pt x="114" y="57"/>
                  </a:cubicBezTo>
                  <a:cubicBezTo>
                    <a:pt x="114" y="57"/>
                    <a:pt x="114" y="57"/>
                    <a:pt x="114" y="57"/>
                  </a:cubicBezTo>
                  <a:cubicBezTo>
                    <a:pt x="114" y="89"/>
                    <a:pt x="86" y="114"/>
                    <a:pt x="55" y="114"/>
                  </a:cubicBezTo>
                  <a:cubicBezTo>
                    <a:pt x="55" y="114"/>
                    <a:pt x="55" y="114"/>
                    <a:pt x="55" y="114"/>
                  </a:cubicBezTo>
                  <a:cubicBezTo>
                    <a:pt x="25" y="114"/>
                    <a:pt x="0" y="89"/>
                    <a:pt x="0" y="57"/>
                  </a:cubicBezTo>
                  <a:close/>
                  <a:moveTo>
                    <a:pt x="4" y="57"/>
                  </a:moveTo>
                  <a:cubicBezTo>
                    <a:pt x="4" y="87"/>
                    <a:pt x="27" y="110"/>
                    <a:pt x="55" y="110"/>
                  </a:cubicBezTo>
                  <a:cubicBezTo>
                    <a:pt x="55" y="110"/>
                    <a:pt x="55" y="110"/>
                    <a:pt x="55" y="110"/>
                  </a:cubicBezTo>
                  <a:cubicBezTo>
                    <a:pt x="84" y="110"/>
                    <a:pt x="110" y="87"/>
                    <a:pt x="110" y="57"/>
                  </a:cubicBezTo>
                  <a:cubicBezTo>
                    <a:pt x="110" y="57"/>
                    <a:pt x="110" y="57"/>
                    <a:pt x="110" y="57"/>
                  </a:cubicBezTo>
                  <a:cubicBezTo>
                    <a:pt x="110" y="28"/>
                    <a:pt x="84" y="5"/>
                    <a:pt x="55" y="4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27" y="5"/>
                    <a:pt x="4" y="28"/>
                    <a:pt x="4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Freeform 258"/>
            <p:cNvSpPr>
              <a:spLocks noEditPoints="1"/>
            </p:cNvSpPr>
            <p:nvPr/>
          </p:nvSpPr>
          <p:spPr bwMode="auto">
            <a:xfrm>
              <a:off x="2156" y="1155"/>
              <a:ext cx="298" cy="297"/>
            </a:xfrm>
            <a:custGeom>
              <a:avLst/>
              <a:gdLst>
                <a:gd name="T0" fmla="*/ 0 w 118"/>
                <a:gd name="T1" fmla="*/ 59 h 118"/>
                <a:gd name="T2" fmla="*/ 2 w 118"/>
                <a:gd name="T3" fmla="*/ 59 h 118"/>
                <a:gd name="T4" fmla="*/ 0 w 118"/>
                <a:gd name="T5" fmla="*/ 59 h 118"/>
                <a:gd name="T6" fmla="*/ 57 w 118"/>
                <a:gd name="T7" fmla="*/ 0 h 118"/>
                <a:gd name="T8" fmla="*/ 57 w 118"/>
                <a:gd name="T9" fmla="*/ 0 h 118"/>
                <a:gd name="T10" fmla="*/ 118 w 118"/>
                <a:gd name="T11" fmla="*/ 59 h 118"/>
                <a:gd name="T12" fmla="*/ 118 w 118"/>
                <a:gd name="T13" fmla="*/ 59 h 118"/>
                <a:gd name="T14" fmla="*/ 57 w 118"/>
                <a:gd name="T15" fmla="*/ 118 h 118"/>
                <a:gd name="T16" fmla="*/ 57 w 118"/>
                <a:gd name="T17" fmla="*/ 118 h 118"/>
                <a:gd name="T18" fmla="*/ 0 w 118"/>
                <a:gd name="T19" fmla="*/ 59 h 118"/>
                <a:gd name="T20" fmla="*/ 57 w 118"/>
                <a:gd name="T21" fmla="*/ 114 h 118"/>
                <a:gd name="T22" fmla="*/ 114 w 118"/>
                <a:gd name="T23" fmla="*/ 59 h 118"/>
                <a:gd name="T24" fmla="*/ 114 w 118"/>
                <a:gd name="T25" fmla="*/ 59 h 118"/>
                <a:gd name="T26" fmla="*/ 57 w 118"/>
                <a:gd name="T27" fmla="*/ 4 h 118"/>
                <a:gd name="T28" fmla="*/ 57 w 118"/>
                <a:gd name="T29" fmla="*/ 4 h 118"/>
                <a:gd name="T30" fmla="*/ 19 w 118"/>
                <a:gd name="T31" fmla="*/ 21 h 118"/>
                <a:gd name="T32" fmla="*/ 19 w 118"/>
                <a:gd name="T33" fmla="*/ 21 h 118"/>
                <a:gd name="T34" fmla="*/ 57 w 118"/>
                <a:gd name="T35" fmla="*/ 4 h 118"/>
                <a:gd name="T36" fmla="*/ 57 w 118"/>
                <a:gd name="T37" fmla="*/ 4 h 118"/>
                <a:gd name="T38" fmla="*/ 114 w 118"/>
                <a:gd name="T39" fmla="*/ 59 h 118"/>
                <a:gd name="T40" fmla="*/ 114 w 118"/>
                <a:gd name="T41" fmla="*/ 59 h 118"/>
                <a:gd name="T42" fmla="*/ 57 w 118"/>
                <a:gd name="T43" fmla="*/ 114 h 118"/>
                <a:gd name="T44" fmla="*/ 57 w 118"/>
                <a:gd name="T45" fmla="*/ 114 h 118"/>
                <a:gd name="T46" fmla="*/ 17 w 118"/>
                <a:gd name="T47" fmla="*/ 96 h 118"/>
                <a:gd name="T48" fmla="*/ 17 w 118"/>
                <a:gd name="T49" fmla="*/ 96 h 118"/>
                <a:gd name="T50" fmla="*/ 57 w 118"/>
                <a:gd name="T51" fmla="*/ 114 h 118"/>
                <a:gd name="T52" fmla="*/ 57 w 118"/>
                <a:gd name="T53" fmla="*/ 110 h 118"/>
                <a:gd name="T54" fmla="*/ 110 w 118"/>
                <a:gd name="T55" fmla="*/ 59 h 118"/>
                <a:gd name="T56" fmla="*/ 110 w 118"/>
                <a:gd name="T57" fmla="*/ 59 h 118"/>
                <a:gd name="T58" fmla="*/ 57 w 118"/>
                <a:gd name="T59" fmla="*/ 8 h 118"/>
                <a:gd name="T60" fmla="*/ 57 w 118"/>
                <a:gd name="T61" fmla="*/ 8 h 118"/>
                <a:gd name="T62" fmla="*/ 8 w 118"/>
                <a:gd name="T63" fmla="*/ 59 h 118"/>
                <a:gd name="T64" fmla="*/ 8 w 118"/>
                <a:gd name="T65" fmla="*/ 59 h 118"/>
                <a:gd name="T66" fmla="*/ 57 w 118"/>
                <a:gd name="T67" fmla="*/ 110 h 118"/>
                <a:gd name="T68" fmla="*/ 4 w 118"/>
                <a:gd name="T69" fmla="*/ 64 h 118"/>
                <a:gd name="T70" fmla="*/ 4 w 118"/>
                <a:gd name="T71" fmla="*/ 59 h 118"/>
                <a:gd name="T72" fmla="*/ 4 w 118"/>
                <a:gd name="T73" fmla="*/ 59 h 118"/>
                <a:gd name="T74" fmla="*/ 6 w 118"/>
                <a:gd name="T75" fmla="*/ 59 h 118"/>
                <a:gd name="T76" fmla="*/ 4 w 118"/>
                <a:gd name="T77" fmla="*/ 59 h 118"/>
                <a:gd name="T78" fmla="*/ 4 w 118"/>
                <a:gd name="T79" fmla="*/ 55 h 118"/>
                <a:gd name="T80" fmla="*/ 4 w 118"/>
                <a:gd name="T81" fmla="*/ 55 h 118"/>
                <a:gd name="T82" fmla="*/ 4 w 118"/>
                <a:gd name="T83" fmla="*/ 59 h 118"/>
                <a:gd name="T84" fmla="*/ 4 w 118"/>
                <a:gd name="T85" fmla="*/ 59 h 118"/>
                <a:gd name="T86" fmla="*/ 4 w 118"/>
                <a:gd name="T87" fmla="*/ 6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18" h="118">
                  <a:moveTo>
                    <a:pt x="0" y="59"/>
                  </a:moveTo>
                  <a:cubicBezTo>
                    <a:pt x="2" y="59"/>
                    <a:pt x="2" y="59"/>
                    <a:pt x="2" y="59"/>
                  </a:cubicBezTo>
                  <a:cubicBezTo>
                    <a:pt x="0" y="59"/>
                    <a:pt x="0" y="59"/>
                    <a:pt x="0" y="59"/>
                  </a:cubicBezTo>
                  <a:cubicBezTo>
                    <a:pt x="0" y="27"/>
                    <a:pt x="26" y="0"/>
                    <a:pt x="57" y="0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89" y="1"/>
                    <a:pt x="118" y="27"/>
                    <a:pt x="118" y="59"/>
                  </a:cubicBezTo>
                  <a:cubicBezTo>
                    <a:pt x="118" y="59"/>
                    <a:pt x="118" y="59"/>
                    <a:pt x="118" y="59"/>
                  </a:cubicBezTo>
                  <a:cubicBezTo>
                    <a:pt x="118" y="92"/>
                    <a:pt x="89" y="118"/>
                    <a:pt x="57" y="118"/>
                  </a:cubicBezTo>
                  <a:cubicBezTo>
                    <a:pt x="57" y="118"/>
                    <a:pt x="57" y="118"/>
                    <a:pt x="57" y="118"/>
                  </a:cubicBezTo>
                  <a:cubicBezTo>
                    <a:pt x="26" y="118"/>
                    <a:pt x="0" y="92"/>
                    <a:pt x="0" y="59"/>
                  </a:cubicBezTo>
                  <a:close/>
                  <a:moveTo>
                    <a:pt x="57" y="114"/>
                  </a:moveTo>
                  <a:cubicBezTo>
                    <a:pt x="87" y="114"/>
                    <a:pt x="114" y="90"/>
                    <a:pt x="114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4" y="29"/>
                    <a:pt x="87" y="4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42" y="4"/>
                    <a:pt x="29" y="11"/>
                    <a:pt x="19" y="21"/>
                  </a:cubicBezTo>
                  <a:cubicBezTo>
                    <a:pt x="19" y="21"/>
                    <a:pt x="19" y="21"/>
                    <a:pt x="19" y="21"/>
                  </a:cubicBezTo>
                  <a:cubicBezTo>
                    <a:pt x="29" y="11"/>
                    <a:pt x="42" y="5"/>
                    <a:pt x="57" y="4"/>
                  </a:cubicBezTo>
                  <a:cubicBezTo>
                    <a:pt x="57" y="4"/>
                    <a:pt x="57" y="4"/>
                    <a:pt x="57" y="4"/>
                  </a:cubicBezTo>
                  <a:cubicBezTo>
                    <a:pt x="87" y="5"/>
                    <a:pt x="114" y="29"/>
                    <a:pt x="114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4" y="90"/>
                    <a:pt x="87" y="114"/>
                    <a:pt x="57" y="114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41" y="114"/>
                    <a:pt x="27" y="107"/>
                    <a:pt x="17" y="96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27" y="107"/>
                    <a:pt x="41" y="114"/>
                    <a:pt x="57" y="114"/>
                  </a:cubicBezTo>
                  <a:close/>
                  <a:moveTo>
                    <a:pt x="57" y="110"/>
                  </a:moveTo>
                  <a:cubicBezTo>
                    <a:pt x="84" y="110"/>
                    <a:pt x="110" y="87"/>
                    <a:pt x="110" y="59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10" y="32"/>
                    <a:pt x="84" y="8"/>
                    <a:pt x="57" y="8"/>
                  </a:cubicBezTo>
                  <a:cubicBezTo>
                    <a:pt x="57" y="8"/>
                    <a:pt x="57" y="8"/>
                    <a:pt x="57" y="8"/>
                  </a:cubicBezTo>
                  <a:cubicBezTo>
                    <a:pt x="30" y="9"/>
                    <a:pt x="8" y="31"/>
                    <a:pt x="8" y="59"/>
                  </a:cubicBezTo>
                  <a:cubicBezTo>
                    <a:pt x="8" y="59"/>
                    <a:pt x="8" y="59"/>
                    <a:pt x="8" y="59"/>
                  </a:cubicBezTo>
                  <a:cubicBezTo>
                    <a:pt x="8" y="88"/>
                    <a:pt x="30" y="110"/>
                    <a:pt x="57" y="110"/>
                  </a:cubicBezTo>
                  <a:close/>
                  <a:moveTo>
                    <a:pt x="4" y="64"/>
                  </a:moveTo>
                  <a:cubicBezTo>
                    <a:pt x="4" y="62"/>
                    <a:pt x="4" y="61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6" y="59"/>
                    <a:pt x="6" y="59"/>
                    <a:pt x="6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8"/>
                    <a:pt x="4" y="57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7"/>
                    <a:pt x="4" y="58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61"/>
                    <a:pt x="4" y="62"/>
                    <a:pt x="4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259"/>
            <p:cNvSpPr>
              <a:spLocks noEditPoints="1"/>
            </p:cNvSpPr>
            <p:nvPr/>
          </p:nvSpPr>
          <p:spPr bwMode="auto">
            <a:xfrm>
              <a:off x="2212" y="1291"/>
              <a:ext cx="161" cy="75"/>
            </a:xfrm>
            <a:custGeom>
              <a:avLst/>
              <a:gdLst>
                <a:gd name="T0" fmla="*/ 0 w 64"/>
                <a:gd name="T1" fmla="*/ 10 h 30"/>
                <a:gd name="T2" fmla="*/ 3 w 64"/>
                <a:gd name="T3" fmla="*/ 8 h 30"/>
                <a:gd name="T4" fmla="*/ 11 w 64"/>
                <a:gd name="T5" fmla="*/ 17 h 30"/>
                <a:gd name="T6" fmla="*/ 11 w 64"/>
                <a:gd name="T7" fmla="*/ 17 h 30"/>
                <a:gd name="T8" fmla="*/ 31 w 64"/>
                <a:gd name="T9" fmla="*/ 26 h 30"/>
                <a:gd name="T10" fmla="*/ 31 w 64"/>
                <a:gd name="T11" fmla="*/ 26 h 30"/>
                <a:gd name="T12" fmla="*/ 35 w 64"/>
                <a:gd name="T13" fmla="*/ 25 h 30"/>
                <a:gd name="T14" fmla="*/ 35 w 64"/>
                <a:gd name="T15" fmla="*/ 25 h 30"/>
                <a:gd name="T16" fmla="*/ 54 w 64"/>
                <a:gd name="T17" fmla="*/ 11 h 30"/>
                <a:gd name="T18" fmla="*/ 54 w 64"/>
                <a:gd name="T19" fmla="*/ 11 h 30"/>
                <a:gd name="T20" fmla="*/ 60 w 64"/>
                <a:gd name="T21" fmla="*/ 0 h 30"/>
                <a:gd name="T22" fmla="*/ 60 w 64"/>
                <a:gd name="T23" fmla="*/ 0 h 30"/>
                <a:gd name="T24" fmla="*/ 64 w 64"/>
                <a:gd name="T25" fmla="*/ 1 h 30"/>
                <a:gd name="T26" fmla="*/ 36 w 64"/>
                <a:gd name="T27" fmla="*/ 29 h 30"/>
                <a:gd name="T28" fmla="*/ 36 w 64"/>
                <a:gd name="T29" fmla="*/ 29 h 30"/>
                <a:gd name="T30" fmla="*/ 31 w 64"/>
                <a:gd name="T31" fmla="*/ 30 h 30"/>
                <a:gd name="T32" fmla="*/ 31 w 64"/>
                <a:gd name="T33" fmla="*/ 30 h 30"/>
                <a:gd name="T34" fmla="*/ 0 w 64"/>
                <a:gd name="T35" fmla="*/ 10 h 30"/>
                <a:gd name="T36" fmla="*/ 0 w 64"/>
                <a:gd name="T37" fmla="*/ 10 h 30"/>
                <a:gd name="T38" fmla="*/ 0 w 64"/>
                <a:gd name="T39" fmla="*/ 10 h 30"/>
                <a:gd name="T40" fmla="*/ 0 w 64"/>
                <a:gd name="T41" fmla="*/ 10 h 30"/>
                <a:gd name="T42" fmla="*/ 0 w 64"/>
                <a:gd name="T43" fmla="*/ 10 h 30"/>
                <a:gd name="T44" fmla="*/ 0 w 64"/>
                <a:gd name="T45" fmla="*/ 1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64" h="30">
                  <a:moveTo>
                    <a:pt x="0" y="1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3" y="8"/>
                    <a:pt x="6" y="12"/>
                    <a:pt x="11" y="17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16" y="21"/>
                    <a:pt x="23" y="26"/>
                    <a:pt x="31" y="26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32" y="26"/>
                    <a:pt x="34" y="25"/>
                    <a:pt x="35" y="25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44" y="24"/>
                    <a:pt x="50" y="17"/>
                    <a:pt x="54" y="11"/>
                  </a:cubicBezTo>
                  <a:cubicBezTo>
                    <a:pt x="54" y="11"/>
                    <a:pt x="54" y="11"/>
                    <a:pt x="54" y="11"/>
                  </a:cubicBezTo>
                  <a:cubicBezTo>
                    <a:pt x="58" y="5"/>
                    <a:pt x="60" y="0"/>
                    <a:pt x="6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4" y="1"/>
                    <a:pt x="64" y="1"/>
                    <a:pt x="64" y="1"/>
                  </a:cubicBezTo>
                  <a:cubicBezTo>
                    <a:pt x="64" y="1"/>
                    <a:pt x="56" y="25"/>
                    <a:pt x="36" y="29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4" y="29"/>
                    <a:pt x="32" y="30"/>
                    <a:pt x="31" y="30"/>
                  </a:cubicBezTo>
                  <a:cubicBezTo>
                    <a:pt x="31" y="30"/>
                    <a:pt x="31" y="30"/>
                    <a:pt x="31" y="30"/>
                  </a:cubicBezTo>
                  <a:cubicBezTo>
                    <a:pt x="13" y="29"/>
                    <a:pt x="0" y="10"/>
                    <a:pt x="0" y="10"/>
                  </a:cubicBezTo>
                  <a:close/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Freeform 260"/>
            <p:cNvSpPr>
              <a:spLocks noEditPoints="1"/>
            </p:cNvSpPr>
            <p:nvPr/>
          </p:nvSpPr>
          <p:spPr bwMode="auto">
            <a:xfrm>
              <a:off x="2204" y="1283"/>
              <a:ext cx="180" cy="88"/>
            </a:xfrm>
            <a:custGeom>
              <a:avLst/>
              <a:gdLst>
                <a:gd name="T0" fmla="*/ 0 w 71"/>
                <a:gd name="T1" fmla="*/ 13 h 35"/>
                <a:gd name="T2" fmla="*/ 6 w 71"/>
                <a:gd name="T3" fmla="*/ 9 h 35"/>
                <a:gd name="T4" fmla="*/ 7 w 71"/>
                <a:gd name="T5" fmla="*/ 9 h 35"/>
                <a:gd name="T6" fmla="*/ 8 w 71"/>
                <a:gd name="T7" fmla="*/ 9 h 35"/>
                <a:gd name="T8" fmla="*/ 8 w 71"/>
                <a:gd name="T9" fmla="*/ 9 h 35"/>
                <a:gd name="T10" fmla="*/ 8 w 71"/>
                <a:gd name="T11" fmla="*/ 9 h 35"/>
                <a:gd name="T12" fmla="*/ 8 w 71"/>
                <a:gd name="T13" fmla="*/ 9 h 35"/>
                <a:gd name="T14" fmla="*/ 8 w 71"/>
                <a:gd name="T15" fmla="*/ 9 h 35"/>
                <a:gd name="T16" fmla="*/ 8 w 71"/>
                <a:gd name="T17" fmla="*/ 10 h 35"/>
                <a:gd name="T18" fmla="*/ 8 w 71"/>
                <a:gd name="T19" fmla="*/ 10 h 35"/>
                <a:gd name="T20" fmla="*/ 9 w 71"/>
                <a:gd name="T21" fmla="*/ 10 h 35"/>
                <a:gd name="T22" fmla="*/ 10 w 71"/>
                <a:gd name="T23" fmla="*/ 12 h 35"/>
                <a:gd name="T24" fmla="*/ 16 w 71"/>
                <a:gd name="T25" fmla="*/ 18 h 35"/>
                <a:gd name="T26" fmla="*/ 34 w 71"/>
                <a:gd name="T27" fmla="*/ 27 h 35"/>
                <a:gd name="T28" fmla="*/ 34 w 71"/>
                <a:gd name="T29" fmla="*/ 27 h 35"/>
                <a:gd name="T30" fmla="*/ 34 w 71"/>
                <a:gd name="T31" fmla="*/ 27 h 35"/>
                <a:gd name="T32" fmla="*/ 37 w 71"/>
                <a:gd name="T33" fmla="*/ 26 h 35"/>
                <a:gd name="T34" fmla="*/ 55 w 71"/>
                <a:gd name="T35" fmla="*/ 13 h 35"/>
                <a:gd name="T36" fmla="*/ 61 w 71"/>
                <a:gd name="T37" fmla="*/ 2 h 35"/>
                <a:gd name="T38" fmla="*/ 61 w 71"/>
                <a:gd name="T39" fmla="*/ 0 h 35"/>
                <a:gd name="T40" fmla="*/ 68 w 71"/>
                <a:gd name="T41" fmla="*/ 5 h 35"/>
                <a:gd name="T42" fmla="*/ 68 w 71"/>
                <a:gd name="T43" fmla="*/ 6 h 35"/>
                <a:gd name="T44" fmla="*/ 67 w 71"/>
                <a:gd name="T45" fmla="*/ 8 h 35"/>
                <a:gd name="T46" fmla="*/ 62 w 71"/>
                <a:gd name="T47" fmla="*/ 18 h 35"/>
                <a:gd name="T48" fmla="*/ 39 w 71"/>
                <a:gd name="T49" fmla="*/ 34 h 35"/>
                <a:gd name="T50" fmla="*/ 34 w 71"/>
                <a:gd name="T51" fmla="*/ 35 h 35"/>
                <a:gd name="T52" fmla="*/ 34 w 71"/>
                <a:gd name="T53" fmla="*/ 31 h 35"/>
                <a:gd name="T54" fmla="*/ 36 w 71"/>
                <a:gd name="T55" fmla="*/ 30 h 35"/>
                <a:gd name="T56" fmla="*/ 33 w 71"/>
                <a:gd name="T57" fmla="*/ 31 h 35"/>
                <a:gd name="T58" fmla="*/ 33 w 71"/>
                <a:gd name="T59" fmla="*/ 31 h 35"/>
                <a:gd name="T60" fmla="*/ 33 w 71"/>
                <a:gd name="T61" fmla="*/ 31 h 35"/>
                <a:gd name="T62" fmla="*/ 21 w 71"/>
                <a:gd name="T63" fmla="*/ 27 h 35"/>
                <a:gd name="T64" fmla="*/ 13 w 71"/>
                <a:gd name="T65" fmla="*/ 21 h 35"/>
                <a:gd name="T66" fmla="*/ 9 w 71"/>
                <a:gd name="T67" fmla="*/ 17 h 35"/>
                <a:gd name="T68" fmla="*/ 13 w 71"/>
                <a:gd name="T69" fmla="*/ 21 h 35"/>
                <a:gd name="T70" fmla="*/ 55 w 71"/>
                <a:gd name="T71" fmla="*/ 20 h 35"/>
                <a:gd name="T72" fmla="*/ 55 w 71"/>
                <a:gd name="T73" fmla="*/ 20 h 35"/>
                <a:gd name="T74" fmla="*/ 55 w 71"/>
                <a:gd name="T75" fmla="*/ 20 h 35"/>
                <a:gd name="T76" fmla="*/ 61 w 71"/>
                <a:gd name="T77" fmla="*/ 12 h 35"/>
                <a:gd name="T78" fmla="*/ 59 w 71"/>
                <a:gd name="T79" fmla="*/ 15 h 35"/>
                <a:gd name="T80" fmla="*/ 3 w 71"/>
                <a:gd name="T81" fmla="*/ 13 h 35"/>
                <a:gd name="T82" fmla="*/ 3 w 71"/>
                <a:gd name="T83" fmla="*/ 13 h 35"/>
                <a:gd name="T84" fmla="*/ 2 w 71"/>
                <a:gd name="T85" fmla="*/ 14 h 35"/>
                <a:gd name="T86" fmla="*/ 2 w 71"/>
                <a:gd name="T87" fmla="*/ 14 h 35"/>
                <a:gd name="T88" fmla="*/ 5 w 71"/>
                <a:gd name="T89" fmla="*/ 11 h 35"/>
                <a:gd name="T90" fmla="*/ 5 w 71"/>
                <a:gd name="T91" fmla="*/ 12 h 35"/>
                <a:gd name="T92" fmla="*/ 5 w 71"/>
                <a:gd name="T93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71" h="35">
                  <a:moveTo>
                    <a:pt x="2" y="14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8" y="9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8" y="10"/>
                    <a:pt x="8" y="10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9" y="11"/>
                    <a:pt x="9" y="11"/>
                    <a:pt x="10" y="12"/>
                  </a:cubicBezTo>
                  <a:cubicBezTo>
                    <a:pt x="10" y="12"/>
                    <a:pt x="10" y="12"/>
                    <a:pt x="10" y="12"/>
                  </a:cubicBezTo>
                  <a:cubicBezTo>
                    <a:pt x="11" y="14"/>
                    <a:pt x="13" y="16"/>
                    <a:pt x="16" y="18"/>
                  </a:cubicBezTo>
                  <a:cubicBezTo>
                    <a:pt x="16" y="18"/>
                    <a:pt x="16" y="18"/>
                    <a:pt x="16" y="18"/>
                  </a:cubicBezTo>
                  <a:cubicBezTo>
                    <a:pt x="21" y="23"/>
                    <a:pt x="27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5" y="27"/>
                    <a:pt x="36" y="26"/>
                    <a:pt x="37" y="26"/>
                  </a:cubicBezTo>
                  <a:cubicBezTo>
                    <a:pt x="37" y="26"/>
                    <a:pt x="37" y="26"/>
                    <a:pt x="37" y="26"/>
                  </a:cubicBezTo>
                  <a:cubicBezTo>
                    <a:pt x="45" y="25"/>
                    <a:pt x="51" y="19"/>
                    <a:pt x="55" y="13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59" y="8"/>
                    <a:pt x="60" y="3"/>
                    <a:pt x="61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71" y="3"/>
                    <a:pt x="71" y="3"/>
                    <a:pt x="71" y="3"/>
                  </a:cubicBezTo>
                  <a:cubicBezTo>
                    <a:pt x="68" y="5"/>
                    <a:pt x="68" y="5"/>
                    <a:pt x="68" y="5"/>
                  </a:cubicBezTo>
                  <a:cubicBezTo>
                    <a:pt x="68" y="5"/>
                    <a:pt x="68" y="5"/>
                    <a:pt x="68" y="6"/>
                  </a:cubicBezTo>
                  <a:cubicBezTo>
                    <a:pt x="68" y="6"/>
                    <a:pt x="68" y="6"/>
                    <a:pt x="68" y="6"/>
                  </a:cubicBezTo>
                  <a:cubicBezTo>
                    <a:pt x="68" y="6"/>
                    <a:pt x="67" y="7"/>
                    <a:pt x="67" y="8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6" y="11"/>
                    <a:pt x="64" y="14"/>
                    <a:pt x="62" y="18"/>
                  </a:cubicBezTo>
                  <a:cubicBezTo>
                    <a:pt x="62" y="18"/>
                    <a:pt x="62" y="18"/>
                    <a:pt x="62" y="18"/>
                  </a:cubicBezTo>
                  <a:cubicBezTo>
                    <a:pt x="57" y="24"/>
                    <a:pt x="50" y="32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37" y="34"/>
                    <a:pt x="36" y="35"/>
                    <a:pt x="34" y="35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15" y="34"/>
                    <a:pt x="3" y="16"/>
                    <a:pt x="2" y="14"/>
                  </a:cubicBezTo>
                  <a:close/>
                  <a:moveTo>
                    <a:pt x="34" y="31"/>
                  </a:moveTo>
                  <a:cubicBezTo>
                    <a:pt x="35" y="31"/>
                    <a:pt x="35" y="31"/>
                    <a:pt x="36" y="30"/>
                  </a:cubicBezTo>
                  <a:cubicBezTo>
                    <a:pt x="36" y="30"/>
                    <a:pt x="36" y="30"/>
                    <a:pt x="36" y="30"/>
                  </a:cubicBezTo>
                  <a:cubicBezTo>
                    <a:pt x="35" y="31"/>
                    <a:pt x="35" y="31"/>
                    <a:pt x="34" y="31"/>
                  </a:cubicBezTo>
                  <a:close/>
                  <a:moveTo>
                    <a:pt x="33" y="31"/>
                  </a:move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ubicBezTo>
                    <a:pt x="33" y="31"/>
                    <a:pt x="33" y="31"/>
                    <a:pt x="33" y="31"/>
                  </a:cubicBezTo>
                  <a:close/>
                  <a:moveTo>
                    <a:pt x="13" y="21"/>
                  </a:moveTo>
                  <a:cubicBezTo>
                    <a:pt x="15" y="23"/>
                    <a:pt x="18" y="25"/>
                    <a:pt x="21" y="27"/>
                  </a:cubicBezTo>
                  <a:cubicBezTo>
                    <a:pt x="21" y="27"/>
                    <a:pt x="21" y="27"/>
                    <a:pt x="21" y="27"/>
                  </a:cubicBezTo>
                  <a:cubicBezTo>
                    <a:pt x="18" y="25"/>
                    <a:pt x="15" y="23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2" y="20"/>
                    <a:pt x="10" y="19"/>
                    <a:pt x="9" y="17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0" y="19"/>
                    <a:pt x="12" y="20"/>
                    <a:pt x="13" y="21"/>
                  </a:cubicBezTo>
                  <a:close/>
                  <a:moveTo>
                    <a:pt x="55" y="20"/>
                  </a:move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lose/>
                  <a:moveTo>
                    <a:pt x="59" y="15"/>
                  </a:moveTo>
                  <a:cubicBezTo>
                    <a:pt x="57" y="17"/>
                    <a:pt x="56" y="18"/>
                    <a:pt x="55" y="20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57" y="17"/>
                    <a:pt x="59" y="14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0" y="13"/>
                    <a:pt x="59" y="14"/>
                    <a:pt x="59" y="15"/>
                  </a:cubicBezTo>
                  <a:close/>
                  <a:moveTo>
                    <a:pt x="4" y="15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3" y="13"/>
                    <a:pt x="3" y="13"/>
                    <a:pt x="3" y="13"/>
                  </a:cubicBezTo>
                  <a:cubicBezTo>
                    <a:pt x="4" y="15"/>
                    <a:pt x="4" y="15"/>
                    <a:pt x="4" y="15"/>
                  </a:cubicBezTo>
                  <a:close/>
                  <a:moveTo>
                    <a:pt x="2" y="14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2" y="14"/>
                    <a:pt x="2" y="14"/>
                    <a:pt x="2" y="14"/>
                  </a:cubicBezTo>
                  <a:close/>
                  <a:moveTo>
                    <a:pt x="5" y="12"/>
                  </a:moveTo>
                  <a:cubicBezTo>
                    <a:pt x="5" y="12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Freeform 261"/>
            <p:cNvSpPr/>
            <p:nvPr/>
          </p:nvSpPr>
          <p:spPr bwMode="auto">
            <a:xfrm>
              <a:off x="2227" y="1246"/>
              <a:ext cx="12" cy="10"/>
            </a:xfrm>
            <a:custGeom>
              <a:avLst/>
              <a:gdLst>
                <a:gd name="T0" fmla="*/ 0 w 12"/>
                <a:gd name="T1" fmla="*/ 10 h 10"/>
                <a:gd name="T2" fmla="*/ 0 w 12"/>
                <a:gd name="T3" fmla="*/ 0 h 10"/>
                <a:gd name="T4" fmla="*/ 12 w 12"/>
                <a:gd name="T5" fmla="*/ 0 h 10"/>
                <a:gd name="T6" fmla="*/ 12 w 12"/>
                <a:gd name="T7" fmla="*/ 10 h 10"/>
                <a:gd name="T8" fmla="*/ 0 w 12"/>
                <a:gd name="T9" fmla="*/ 10 h 10"/>
                <a:gd name="T10" fmla="*/ 0 w 12"/>
                <a:gd name="T11" fmla="*/ 1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">
                  <a:moveTo>
                    <a:pt x="0" y="10"/>
                  </a:moveTo>
                  <a:lnTo>
                    <a:pt x="0" y="0"/>
                  </a:lnTo>
                  <a:lnTo>
                    <a:pt x="12" y="0"/>
                  </a:lnTo>
                  <a:lnTo>
                    <a:pt x="12" y="10"/>
                  </a:lnTo>
                  <a:lnTo>
                    <a:pt x="0" y="10"/>
                  </a:lnTo>
                  <a:lnTo>
                    <a:pt x="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Freeform 262"/>
            <p:cNvSpPr>
              <a:spLocks noEditPoints="1"/>
            </p:cNvSpPr>
            <p:nvPr/>
          </p:nvSpPr>
          <p:spPr bwMode="auto">
            <a:xfrm>
              <a:off x="2222" y="1241"/>
              <a:ext cx="23" cy="20"/>
            </a:xfrm>
            <a:custGeom>
              <a:avLst/>
              <a:gdLst>
                <a:gd name="T0" fmla="*/ 17 w 23"/>
                <a:gd name="T1" fmla="*/ 20 h 20"/>
                <a:gd name="T2" fmla="*/ 5 w 23"/>
                <a:gd name="T3" fmla="*/ 20 h 20"/>
                <a:gd name="T4" fmla="*/ 5 w 23"/>
                <a:gd name="T5" fmla="*/ 15 h 20"/>
                <a:gd name="T6" fmla="*/ 10 w 23"/>
                <a:gd name="T7" fmla="*/ 15 h 20"/>
                <a:gd name="T8" fmla="*/ 5 w 23"/>
                <a:gd name="T9" fmla="*/ 15 h 20"/>
                <a:gd name="T10" fmla="*/ 5 w 23"/>
                <a:gd name="T11" fmla="*/ 20 h 20"/>
                <a:gd name="T12" fmla="*/ 0 w 23"/>
                <a:gd name="T13" fmla="*/ 20 h 20"/>
                <a:gd name="T14" fmla="*/ 0 w 23"/>
                <a:gd name="T15" fmla="*/ 0 h 20"/>
                <a:gd name="T16" fmla="*/ 23 w 23"/>
                <a:gd name="T17" fmla="*/ 0 h 20"/>
                <a:gd name="T18" fmla="*/ 23 w 23"/>
                <a:gd name="T19" fmla="*/ 20 h 20"/>
                <a:gd name="T20" fmla="*/ 17 w 23"/>
                <a:gd name="T21" fmla="*/ 20 h 20"/>
                <a:gd name="T22" fmla="*/ 17 w 23"/>
                <a:gd name="T23" fmla="*/ 20 h 20"/>
                <a:gd name="T24" fmla="*/ 10 w 23"/>
                <a:gd name="T25" fmla="*/ 10 h 20"/>
                <a:gd name="T26" fmla="*/ 12 w 23"/>
                <a:gd name="T27" fmla="*/ 10 h 20"/>
                <a:gd name="T28" fmla="*/ 10 w 23"/>
                <a:gd name="T29" fmla="*/ 10 h 20"/>
                <a:gd name="T30" fmla="*/ 10 w 23"/>
                <a:gd name="T31" fmla="*/ 10 h 20"/>
                <a:gd name="T32" fmla="*/ 10 w 23"/>
                <a:gd name="T33" fmla="*/ 1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" h="20">
                  <a:moveTo>
                    <a:pt x="17" y="20"/>
                  </a:moveTo>
                  <a:lnTo>
                    <a:pt x="5" y="20"/>
                  </a:lnTo>
                  <a:lnTo>
                    <a:pt x="5" y="15"/>
                  </a:lnTo>
                  <a:lnTo>
                    <a:pt x="10" y="15"/>
                  </a:lnTo>
                  <a:lnTo>
                    <a:pt x="5" y="15"/>
                  </a:lnTo>
                  <a:lnTo>
                    <a:pt x="5" y="20"/>
                  </a:lnTo>
                  <a:lnTo>
                    <a:pt x="0" y="20"/>
                  </a:lnTo>
                  <a:lnTo>
                    <a:pt x="0" y="0"/>
                  </a:lnTo>
                  <a:lnTo>
                    <a:pt x="23" y="0"/>
                  </a:lnTo>
                  <a:lnTo>
                    <a:pt x="23" y="20"/>
                  </a:lnTo>
                  <a:lnTo>
                    <a:pt x="17" y="20"/>
                  </a:lnTo>
                  <a:lnTo>
                    <a:pt x="17" y="20"/>
                  </a:lnTo>
                  <a:close/>
                  <a:moveTo>
                    <a:pt x="10" y="10"/>
                  </a:moveTo>
                  <a:lnTo>
                    <a:pt x="12" y="10"/>
                  </a:lnTo>
                  <a:lnTo>
                    <a:pt x="10" y="10"/>
                  </a:lnTo>
                  <a:lnTo>
                    <a:pt x="10" y="10"/>
                  </a:lnTo>
                  <a:lnTo>
                    <a:pt x="10" y="1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8" name="Freeform 263"/>
            <p:cNvSpPr/>
            <p:nvPr/>
          </p:nvSpPr>
          <p:spPr bwMode="auto">
            <a:xfrm>
              <a:off x="2358" y="1225"/>
              <a:ext cx="10" cy="11"/>
            </a:xfrm>
            <a:custGeom>
              <a:avLst/>
              <a:gdLst>
                <a:gd name="T0" fmla="*/ 0 w 10"/>
                <a:gd name="T1" fmla="*/ 11 h 11"/>
                <a:gd name="T2" fmla="*/ 0 w 10"/>
                <a:gd name="T3" fmla="*/ 0 h 11"/>
                <a:gd name="T4" fmla="*/ 10 w 10"/>
                <a:gd name="T5" fmla="*/ 0 h 11"/>
                <a:gd name="T6" fmla="*/ 10 w 10"/>
                <a:gd name="T7" fmla="*/ 11 h 11"/>
                <a:gd name="T8" fmla="*/ 0 w 10"/>
                <a:gd name="T9" fmla="*/ 11 h 11"/>
                <a:gd name="T10" fmla="*/ 0 w 10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1">
                  <a:moveTo>
                    <a:pt x="0" y="11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11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9" name="Freeform 264"/>
            <p:cNvSpPr/>
            <p:nvPr/>
          </p:nvSpPr>
          <p:spPr bwMode="auto">
            <a:xfrm>
              <a:off x="2353" y="1220"/>
              <a:ext cx="20" cy="21"/>
            </a:xfrm>
            <a:custGeom>
              <a:avLst/>
              <a:gdLst>
                <a:gd name="T0" fmla="*/ 15 w 20"/>
                <a:gd name="T1" fmla="*/ 21 h 21"/>
                <a:gd name="T2" fmla="*/ 5 w 20"/>
                <a:gd name="T3" fmla="*/ 21 h 21"/>
                <a:gd name="T4" fmla="*/ 5 w 20"/>
                <a:gd name="T5" fmla="*/ 16 h 21"/>
                <a:gd name="T6" fmla="*/ 10 w 20"/>
                <a:gd name="T7" fmla="*/ 16 h 21"/>
                <a:gd name="T8" fmla="*/ 5 w 20"/>
                <a:gd name="T9" fmla="*/ 16 h 21"/>
                <a:gd name="T10" fmla="*/ 5 w 20"/>
                <a:gd name="T11" fmla="*/ 21 h 21"/>
                <a:gd name="T12" fmla="*/ 0 w 20"/>
                <a:gd name="T13" fmla="*/ 21 h 21"/>
                <a:gd name="T14" fmla="*/ 0 w 20"/>
                <a:gd name="T15" fmla="*/ 0 h 21"/>
                <a:gd name="T16" fmla="*/ 20 w 20"/>
                <a:gd name="T17" fmla="*/ 0 h 21"/>
                <a:gd name="T18" fmla="*/ 20 w 20"/>
                <a:gd name="T19" fmla="*/ 21 h 21"/>
                <a:gd name="T20" fmla="*/ 15 w 20"/>
                <a:gd name="T21" fmla="*/ 21 h 21"/>
                <a:gd name="T22" fmla="*/ 15 w 20"/>
                <a:gd name="T23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" h="21">
                  <a:moveTo>
                    <a:pt x="15" y="21"/>
                  </a:moveTo>
                  <a:lnTo>
                    <a:pt x="5" y="21"/>
                  </a:lnTo>
                  <a:lnTo>
                    <a:pt x="5" y="16"/>
                  </a:lnTo>
                  <a:lnTo>
                    <a:pt x="10" y="16"/>
                  </a:lnTo>
                  <a:lnTo>
                    <a:pt x="5" y="16"/>
                  </a:lnTo>
                  <a:lnTo>
                    <a:pt x="5" y="21"/>
                  </a:lnTo>
                  <a:lnTo>
                    <a:pt x="0" y="21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21"/>
                  </a:lnTo>
                  <a:lnTo>
                    <a:pt x="15" y="21"/>
                  </a:lnTo>
                  <a:lnTo>
                    <a:pt x="15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265"/>
            <p:cNvSpPr/>
            <p:nvPr/>
          </p:nvSpPr>
          <p:spPr bwMode="auto">
            <a:xfrm>
              <a:off x="2106" y="1251"/>
              <a:ext cx="78" cy="138"/>
            </a:xfrm>
            <a:custGeom>
              <a:avLst/>
              <a:gdLst>
                <a:gd name="T0" fmla="*/ 0 w 31"/>
                <a:gd name="T1" fmla="*/ 31 h 55"/>
                <a:gd name="T2" fmla="*/ 0 w 31"/>
                <a:gd name="T3" fmla="*/ 30 h 55"/>
                <a:gd name="T4" fmla="*/ 0 w 31"/>
                <a:gd name="T5" fmla="*/ 30 h 55"/>
                <a:gd name="T6" fmla="*/ 25 w 31"/>
                <a:gd name="T7" fmla="*/ 0 h 55"/>
                <a:gd name="T8" fmla="*/ 25 w 31"/>
                <a:gd name="T9" fmla="*/ 0 h 55"/>
                <a:gd name="T10" fmla="*/ 28 w 31"/>
                <a:gd name="T11" fmla="*/ 0 h 55"/>
                <a:gd name="T12" fmla="*/ 28 w 31"/>
                <a:gd name="T13" fmla="*/ 0 h 55"/>
                <a:gd name="T14" fmla="*/ 27 w 31"/>
                <a:gd name="T15" fmla="*/ 4 h 55"/>
                <a:gd name="T16" fmla="*/ 25 w 31"/>
                <a:gd name="T17" fmla="*/ 4 h 55"/>
                <a:gd name="T18" fmla="*/ 25 w 31"/>
                <a:gd name="T19" fmla="*/ 4 h 55"/>
                <a:gd name="T20" fmla="*/ 4 w 31"/>
                <a:gd name="T21" fmla="*/ 30 h 55"/>
                <a:gd name="T22" fmla="*/ 4 w 31"/>
                <a:gd name="T23" fmla="*/ 30 h 55"/>
                <a:gd name="T24" fmla="*/ 4 w 31"/>
                <a:gd name="T25" fmla="*/ 31 h 55"/>
                <a:gd name="T26" fmla="*/ 4 w 31"/>
                <a:gd name="T27" fmla="*/ 31 h 55"/>
                <a:gd name="T28" fmla="*/ 17 w 31"/>
                <a:gd name="T29" fmla="*/ 47 h 55"/>
                <a:gd name="T30" fmla="*/ 17 w 31"/>
                <a:gd name="T31" fmla="*/ 47 h 55"/>
                <a:gd name="T32" fmla="*/ 31 w 31"/>
                <a:gd name="T33" fmla="*/ 51 h 55"/>
                <a:gd name="T34" fmla="*/ 31 w 31"/>
                <a:gd name="T35" fmla="*/ 51 h 55"/>
                <a:gd name="T36" fmla="*/ 30 w 31"/>
                <a:gd name="T37" fmla="*/ 55 h 55"/>
                <a:gd name="T38" fmla="*/ 0 w 31"/>
                <a:gd name="T39" fmla="*/ 31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1" h="55">
                  <a:moveTo>
                    <a:pt x="0" y="31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2" y="12"/>
                    <a:pt x="15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0"/>
                    <a:pt x="28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6" y="4"/>
                    <a:pt x="26" y="4"/>
                    <a:pt x="25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18" y="4"/>
                    <a:pt x="5" y="14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4" y="30"/>
                    <a:pt x="4" y="30"/>
                    <a:pt x="4" y="31"/>
                  </a:cubicBezTo>
                  <a:cubicBezTo>
                    <a:pt x="4" y="31"/>
                    <a:pt x="4" y="31"/>
                    <a:pt x="4" y="31"/>
                  </a:cubicBezTo>
                  <a:cubicBezTo>
                    <a:pt x="4" y="39"/>
                    <a:pt x="11" y="44"/>
                    <a:pt x="17" y="47"/>
                  </a:cubicBezTo>
                  <a:cubicBezTo>
                    <a:pt x="17" y="47"/>
                    <a:pt x="17" y="47"/>
                    <a:pt x="17" y="47"/>
                  </a:cubicBezTo>
                  <a:cubicBezTo>
                    <a:pt x="24" y="50"/>
                    <a:pt x="31" y="51"/>
                    <a:pt x="31" y="51"/>
                  </a:cubicBezTo>
                  <a:cubicBezTo>
                    <a:pt x="31" y="51"/>
                    <a:pt x="31" y="51"/>
                    <a:pt x="31" y="51"/>
                  </a:cubicBezTo>
                  <a:cubicBezTo>
                    <a:pt x="30" y="55"/>
                    <a:pt x="30" y="55"/>
                    <a:pt x="30" y="55"/>
                  </a:cubicBezTo>
                  <a:cubicBezTo>
                    <a:pt x="30" y="55"/>
                    <a:pt x="1" y="51"/>
                    <a:pt x="0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266"/>
            <p:cNvSpPr>
              <a:spLocks noEditPoints="1"/>
            </p:cNvSpPr>
            <p:nvPr/>
          </p:nvSpPr>
          <p:spPr bwMode="auto">
            <a:xfrm>
              <a:off x="2100" y="1246"/>
              <a:ext cx="89" cy="148"/>
            </a:xfrm>
            <a:custGeom>
              <a:avLst/>
              <a:gdLst>
                <a:gd name="T0" fmla="*/ 32 w 35"/>
                <a:gd name="T1" fmla="*/ 59 h 59"/>
                <a:gd name="T2" fmla="*/ 31 w 35"/>
                <a:gd name="T3" fmla="*/ 58 h 59"/>
                <a:gd name="T4" fmla="*/ 27 w 35"/>
                <a:gd name="T5" fmla="*/ 58 h 59"/>
                <a:gd name="T6" fmla="*/ 17 w 35"/>
                <a:gd name="T7" fmla="*/ 54 h 59"/>
                <a:gd name="T8" fmla="*/ 0 w 35"/>
                <a:gd name="T9" fmla="*/ 33 h 59"/>
                <a:gd name="T10" fmla="*/ 2 w 35"/>
                <a:gd name="T11" fmla="*/ 33 h 59"/>
                <a:gd name="T12" fmla="*/ 0 w 35"/>
                <a:gd name="T13" fmla="*/ 32 h 59"/>
                <a:gd name="T14" fmla="*/ 27 w 35"/>
                <a:gd name="T15" fmla="*/ 0 h 59"/>
                <a:gd name="T16" fmla="*/ 30 w 35"/>
                <a:gd name="T17" fmla="*/ 0 h 59"/>
                <a:gd name="T18" fmla="*/ 32 w 35"/>
                <a:gd name="T19" fmla="*/ 1 h 59"/>
                <a:gd name="T20" fmla="*/ 28 w 35"/>
                <a:gd name="T21" fmla="*/ 8 h 59"/>
                <a:gd name="T22" fmla="*/ 27 w 35"/>
                <a:gd name="T23" fmla="*/ 8 h 59"/>
                <a:gd name="T24" fmla="*/ 8 w 35"/>
                <a:gd name="T25" fmla="*/ 32 h 59"/>
                <a:gd name="T26" fmla="*/ 8 w 35"/>
                <a:gd name="T27" fmla="*/ 33 h 59"/>
                <a:gd name="T28" fmla="*/ 8 w 35"/>
                <a:gd name="T29" fmla="*/ 33 h 59"/>
                <a:gd name="T30" fmla="*/ 20 w 35"/>
                <a:gd name="T31" fmla="*/ 47 h 59"/>
                <a:gd name="T32" fmla="*/ 33 w 35"/>
                <a:gd name="T33" fmla="*/ 51 h 59"/>
                <a:gd name="T34" fmla="*/ 33 w 35"/>
                <a:gd name="T35" fmla="*/ 51 h 59"/>
                <a:gd name="T36" fmla="*/ 35 w 35"/>
                <a:gd name="T37" fmla="*/ 53 h 59"/>
                <a:gd name="T38" fmla="*/ 32 w 35"/>
                <a:gd name="T39" fmla="*/ 57 h 59"/>
                <a:gd name="T40" fmla="*/ 32 w 35"/>
                <a:gd name="T41" fmla="*/ 57 h 59"/>
                <a:gd name="T42" fmla="*/ 32 w 35"/>
                <a:gd name="T43" fmla="*/ 59 h 59"/>
                <a:gd name="T44" fmla="*/ 32 w 35"/>
                <a:gd name="T45" fmla="*/ 57 h 59"/>
                <a:gd name="T46" fmla="*/ 31 w 35"/>
                <a:gd name="T47" fmla="*/ 58 h 59"/>
                <a:gd name="T48" fmla="*/ 19 w 35"/>
                <a:gd name="T49" fmla="*/ 51 h 59"/>
                <a:gd name="T50" fmla="*/ 10 w 35"/>
                <a:gd name="T51" fmla="*/ 45 h 59"/>
                <a:gd name="T52" fmla="*/ 26 w 35"/>
                <a:gd name="T53" fmla="*/ 53 h 59"/>
                <a:gd name="T54" fmla="*/ 4 w 35"/>
                <a:gd name="T55" fmla="*/ 32 h 59"/>
                <a:gd name="T56" fmla="*/ 4 w 35"/>
                <a:gd name="T57" fmla="*/ 32 h 59"/>
                <a:gd name="T58" fmla="*/ 27 w 35"/>
                <a:gd name="T59" fmla="*/ 4 h 59"/>
                <a:gd name="T60" fmla="*/ 27 w 35"/>
                <a:gd name="T61" fmla="*/ 4 h 59"/>
                <a:gd name="T62" fmla="*/ 27 w 35"/>
                <a:gd name="T63" fmla="*/ 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5" h="59">
                  <a:moveTo>
                    <a:pt x="32" y="59"/>
                  </a:move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1" y="59"/>
                    <a:pt x="31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0" y="58"/>
                    <a:pt x="29" y="58"/>
                    <a:pt x="27" y="58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7"/>
                    <a:pt x="21" y="56"/>
                    <a:pt x="17" y="54"/>
                  </a:cubicBezTo>
                  <a:cubicBezTo>
                    <a:pt x="17" y="54"/>
                    <a:pt x="17" y="54"/>
                    <a:pt x="17" y="54"/>
                  </a:cubicBezTo>
                  <a:cubicBezTo>
                    <a:pt x="9" y="51"/>
                    <a:pt x="1" y="44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2" y="33"/>
                    <a:pt x="2" y="33"/>
                    <a:pt x="2" y="33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cubicBezTo>
                    <a:pt x="2" y="12"/>
                    <a:pt x="16" y="0"/>
                    <a:pt x="27" y="0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8" y="0"/>
                    <a:pt x="29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2" y="1"/>
                    <a:pt x="32" y="1"/>
                    <a:pt x="32" y="1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8" y="8"/>
                    <a:pt x="28" y="8"/>
                    <a:pt x="28" y="8"/>
                  </a:cubicBezTo>
                  <a:cubicBezTo>
                    <a:pt x="28" y="8"/>
                    <a:pt x="28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7" y="8"/>
                    <a:pt x="27" y="8"/>
                    <a:pt x="27" y="8"/>
                  </a:cubicBezTo>
                  <a:cubicBezTo>
                    <a:pt x="21" y="8"/>
                    <a:pt x="9" y="17"/>
                    <a:pt x="8" y="32"/>
                  </a:cubicBezTo>
                  <a:cubicBezTo>
                    <a:pt x="8" y="32"/>
                    <a:pt x="8" y="32"/>
                    <a:pt x="8" y="32"/>
                  </a:cubicBezTo>
                  <a:cubicBezTo>
                    <a:pt x="8" y="32"/>
                    <a:pt x="8" y="32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3"/>
                    <a:pt x="8" y="33"/>
                    <a:pt x="8" y="33"/>
                  </a:cubicBezTo>
                  <a:cubicBezTo>
                    <a:pt x="8" y="39"/>
                    <a:pt x="14" y="44"/>
                    <a:pt x="20" y="47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26" y="49"/>
                    <a:pt x="32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3" y="51"/>
                    <a:pt x="33" y="51"/>
                    <a:pt x="33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3"/>
                    <a:pt x="35" y="53"/>
                    <a:pt x="35" y="53"/>
                  </a:cubicBezTo>
                  <a:cubicBezTo>
                    <a:pt x="34" y="57"/>
                    <a:pt x="34" y="57"/>
                    <a:pt x="34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32" y="59"/>
                    <a:pt x="32" y="59"/>
                    <a:pt x="32" y="59"/>
                  </a:cubicBezTo>
                  <a:close/>
                  <a:moveTo>
                    <a:pt x="31" y="58"/>
                  </a:moveTo>
                  <a:cubicBezTo>
                    <a:pt x="32" y="57"/>
                    <a:pt x="32" y="57"/>
                    <a:pt x="32" y="57"/>
                  </a:cubicBezTo>
                  <a:cubicBezTo>
                    <a:pt x="32" y="57"/>
                    <a:pt x="32" y="57"/>
                    <a:pt x="32" y="57"/>
                  </a:cubicBezTo>
                  <a:cubicBezTo>
                    <a:pt x="31" y="58"/>
                    <a:pt x="31" y="58"/>
                    <a:pt x="31" y="58"/>
                  </a:cubicBezTo>
                  <a:close/>
                  <a:moveTo>
                    <a:pt x="26" y="53"/>
                  </a:moveTo>
                  <a:cubicBezTo>
                    <a:pt x="24" y="53"/>
                    <a:pt x="21" y="52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6" y="49"/>
                    <a:pt x="13" y="47"/>
                    <a:pt x="10" y="45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5" y="50"/>
                    <a:pt x="21" y="52"/>
                    <a:pt x="26" y="53"/>
                  </a:cubicBezTo>
                  <a:close/>
                  <a:moveTo>
                    <a:pt x="4" y="32"/>
                  </a:move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ubicBezTo>
                    <a:pt x="4" y="32"/>
                    <a:pt x="4" y="32"/>
                    <a:pt x="4" y="32"/>
                  </a:cubicBezTo>
                  <a:close/>
                  <a:moveTo>
                    <a:pt x="27" y="4"/>
                  </a:move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ubicBezTo>
                    <a:pt x="27" y="4"/>
                    <a:pt x="27" y="4"/>
                    <a:pt x="2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267"/>
            <p:cNvSpPr>
              <a:spLocks noEditPoints="1"/>
            </p:cNvSpPr>
            <p:nvPr/>
          </p:nvSpPr>
          <p:spPr bwMode="auto">
            <a:xfrm>
              <a:off x="2419" y="1215"/>
              <a:ext cx="83" cy="134"/>
            </a:xfrm>
            <a:custGeom>
              <a:avLst/>
              <a:gdLst>
                <a:gd name="T0" fmla="*/ 6 w 33"/>
                <a:gd name="T1" fmla="*/ 52 h 53"/>
                <a:gd name="T2" fmla="*/ 9 w 33"/>
                <a:gd name="T3" fmla="*/ 49 h 53"/>
                <a:gd name="T4" fmla="*/ 8 w 33"/>
                <a:gd name="T5" fmla="*/ 50 h 53"/>
                <a:gd name="T6" fmla="*/ 8 w 33"/>
                <a:gd name="T7" fmla="*/ 49 h 53"/>
                <a:gd name="T8" fmla="*/ 8 w 33"/>
                <a:gd name="T9" fmla="*/ 49 h 53"/>
                <a:gd name="T10" fmla="*/ 8 w 33"/>
                <a:gd name="T11" fmla="*/ 49 h 53"/>
                <a:gd name="T12" fmla="*/ 8 w 33"/>
                <a:gd name="T13" fmla="*/ 49 h 53"/>
                <a:gd name="T14" fmla="*/ 8 w 33"/>
                <a:gd name="T15" fmla="*/ 49 h 53"/>
                <a:gd name="T16" fmla="*/ 8 w 33"/>
                <a:gd name="T17" fmla="*/ 49 h 53"/>
                <a:gd name="T18" fmla="*/ 8 w 33"/>
                <a:gd name="T19" fmla="*/ 49 h 53"/>
                <a:gd name="T20" fmla="*/ 20 w 33"/>
                <a:gd name="T21" fmla="*/ 42 h 53"/>
                <a:gd name="T22" fmla="*/ 20 w 33"/>
                <a:gd name="T23" fmla="*/ 42 h 53"/>
                <a:gd name="T24" fmla="*/ 29 w 33"/>
                <a:gd name="T25" fmla="*/ 25 h 53"/>
                <a:gd name="T26" fmla="*/ 29 w 33"/>
                <a:gd name="T27" fmla="*/ 25 h 53"/>
                <a:gd name="T28" fmla="*/ 29 w 33"/>
                <a:gd name="T29" fmla="*/ 21 h 53"/>
                <a:gd name="T30" fmla="*/ 29 w 33"/>
                <a:gd name="T31" fmla="*/ 21 h 53"/>
                <a:gd name="T32" fmla="*/ 13 w 33"/>
                <a:gd name="T33" fmla="*/ 5 h 53"/>
                <a:gd name="T34" fmla="*/ 13 w 33"/>
                <a:gd name="T35" fmla="*/ 5 h 53"/>
                <a:gd name="T36" fmla="*/ 5 w 33"/>
                <a:gd name="T37" fmla="*/ 6 h 53"/>
                <a:gd name="T38" fmla="*/ 5 w 33"/>
                <a:gd name="T39" fmla="*/ 6 h 53"/>
                <a:gd name="T40" fmla="*/ 2 w 33"/>
                <a:gd name="T41" fmla="*/ 8 h 53"/>
                <a:gd name="T42" fmla="*/ 2 w 33"/>
                <a:gd name="T43" fmla="*/ 8 h 53"/>
                <a:gd name="T44" fmla="*/ 0 w 33"/>
                <a:gd name="T45" fmla="*/ 4 h 53"/>
                <a:gd name="T46" fmla="*/ 13 w 33"/>
                <a:gd name="T47" fmla="*/ 1 h 53"/>
                <a:gd name="T48" fmla="*/ 13 w 33"/>
                <a:gd name="T49" fmla="*/ 1 h 53"/>
                <a:gd name="T50" fmla="*/ 33 w 33"/>
                <a:gd name="T51" fmla="*/ 20 h 53"/>
                <a:gd name="T52" fmla="*/ 33 w 33"/>
                <a:gd name="T53" fmla="*/ 20 h 53"/>
                <a:gd name="T54" fmla="*/ 33 w 33"/>
                <a:gd name="T55" fmla="*/ 25 h 53"/>
                <a:gd name="T56" fmla="*/ 33 w 33"/>
                <a:gd name="T57" fmla="*/ 25 h 53"/>
                <a:gd name="T58" fmla="*/ 23 w 33"/>
                <a:gd name="T59" fmla="*/ 46 h 53"/>
                <a:gd name="T60" fmla="*/ 23 w 33"/>
                <a:gd name="T61" fmla="*/ 46 h 53"/>
                <a:gd name="T62" fmla="*/ 8 w 33"/>
                <a:gd name="T63" fmla="*/ 53 h 53"/>
                <a:gd name="T64" fmla="*/ 8 w 33"/>
                <a:gd name="T65" fmla="*/ 53 h 53"/>
                <a:gd name="T66" fmla="*/ 6 w 33"/>
                <a:gd name="T67" fmla="*/ 52 h 53"/>
                <a:gd name="T68" fmla="*/ 2 w 33"/>
                <a:gd name="T69" fmla="*/ 8 h 53"/>
                <a:gd name="T70" fmla="*/ 2 w 33"/>
                <a:gd name="T71" fmla="*/ 8 h 53"/>
                <a:gd name="T72" fmla="*/ 2 w 33"/>
                <a:gd name="T73" fmla="*/ 8 h 53"/>
                <a:gd name="T74" fmla="*/ 2 w 33"/>
                <a:gd name="T75" fmla="*/ 8 h 53"/>
                <a:gd name="T76" fmla="*/ 2 w 33"/>
                <a:gd name="T77" fmla="*/ 8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3" h="53">
                  <a:moveTo>
                    <a:pt x="6" y="52"/>
                  </a:moveTo>
                  <a:cubicBezTo>
                    <a:pt x="9" y="49"/>
                    <a:pt x="9" y="49"/>
                    <a:pt x="9" y="49"/>
                  </a:cubicBezTo>
                  <a:cubicBezTo>
                    <a:pt x="8" y="50"/>
                    <a:pt x="8" y="50"/>
                    <a:pt x="8" y="50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10" y="49"/>
                    <a:pt x="15" y="46"/>
                    <a:pt x="20" y="42"/>
                  </a:cubicBezTo>
                  <a:cubicBezTo>
                    <a:pt x="20" y="42"/>
                    <a:pt x="20" y="42"/>
                    <a:pt x="20" y="42"/>
                  </a:cubicBezTo>
                  <a:cubicBezTo>
                    <a:pt x="25" y="38"/>
                    <a:pt x="29" y="32"/>
                    <a:pt x="29" y="25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9" y="24"/>
                    <a:pt x="29" y="22"/>
                    <a:pt x="29" y="21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26" y="7"/>
                    <a:pt x="20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0" y="5"/>
                    <a:pt x="7" y="5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3" y="7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6" y="1"/>
                    <a:pt x="13" y="1"/>
                  </a:cubicBezTo>
                  <a:cubicBezTo>
                    <a:pt x="13" y="1"/>
                    <a:pt x="13" y="1"/>
                    <a:pt x="13" y="1"/>
                  </a:cubicBezTo>
                  <a:cubicBezTo>
                    <a:pt x="21" y="0"/>
                    <a:pt x="30" y="5"/>
                    <a:pt x="33" y="20"/>
                  </a:cubicBezTo>
                  <a:cubicBezTo>
                    <a:pt x="33" y="20"/>
                    <a:pt x="33" y="20"/>
                    <a:pt x="33" y="20"/>
                  </a:cubicBezTo>
                  <a:cubicBezTo>
                    <a:pt x="33" y="22"/>
                    <a:pt x="33" y="23"/>
                    <a:pt x="33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3" y="34"/>
                    <a:pt x="28" y="41"/>
                    <a:pt x="23" y="46"/>
                  </a:cubicBezTo>
                  <a:cubicBezTo>
                    <a:pt x="23" y="46"/>
                    <a:pt x="23" y="46"/>
                    <a:pt x="23" y="46"/>
                  </a:cubicBezTo>
                  <a:cubicBezTo>
                    <a:pt x="17" y="50"/>
                    <a:pt x="12" y="53"/>
                    <a:pt x="8" y="53"/>
                  </a:cubicBezTo>
                  <a:cubicBezTo>
                    <a:pt x="8" y="53"/>
                    <a:pt x="8" y="53"/>
                    <a:pt x="8" y="53"/>
                  </a:cubicBezTo>
                  <a:cubicBezTo>
                    <a:pt x="8" y="53"/>
                    <a:pt x="7" y="53"/>
                    <a:pt x="6" y="52"/>
                  </a:cubicBezTo>
                  <a:close/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3" name="Freeform 268"/>
            <p:cNvSpPr>
              <a:spLocks noEditPoints="1"/>
            </p:cNvSpPr>
            <p:nvPr/>
          </p:nvSpPr>
          <p:spPr bwMode="auto">
            <a:xfrm>
              <a:off x="2411" y="1213"/>
              <a:ext cx="96" cy="141"/>
            </a:xfrm>
            <a:custGeom>
              <a:avLst/>
              <a:gdLst>
                <a:gd name="T0" fmla="*/ 9 w 38"/>
                <a:gd name="T1" fmla="*/ 53 h 56"/>
                <a:gd name="T2" fmla="*/ 6 w 38"/>
                <a:gd name="T3" fmla="*/ 52 h 56"/>
                <a:gd name="T4" fmla="*/ 12 w 38"/>
                <a:gd name="T5" fmla="*/ 48 h 56"/>
                <a:gd name="T6" fmla="*/ 30 w 38"/>
                <a:gd name="T7" fmla="*/ 26 h 56"/>
                <a:gd name="T8" fmla="*/ 30 w 38"/>
                <a:gd name="T9" fmla="*/ 26 h 56"/>
                <a:gd name="T10" fmla="*/ 16 w 38"/>
                <a:gd name="T11" fmla="*/ 8 h 56"/>
                <a:gd name="T12" fmla="*/ 9 w 38"/>
                <a:gd name="T13" fmla="*/ 9 h 56"/>
                <a:gd name="T14" fmla="*/ 7 w 38"/>
                <a:gd name="T15" fmla="*/ 11 h 56"/>
                <a:gd name="T16" fmla="*/ 0 w 38"/>
                <a:gd name="T17" fmla="*/ 4 h 56"/>
                <a:gd name="T18" fmla="*/ 2 w 38"/>
                <a:gd name="T19" fmla="*/ 3 h 56"/>
                <a:gd name="T20" fmla="*/ 3 w 38"/>
                <a:gd name="T21" fmla="*/ 3 h 56"/>
                <a:gd name="T22" fmla="*/ 16 w 38"/>
                <a:gd name="T23" fmla="*/ 0 h 56"/>
                <a:gd name="T24" fmla="*/ 17 w 38"/>
                <a:gd name="T25" fmla="*/ 0 h 56"/>
                <a:gd name="T26" fmla="*/ 38 w 38"/>
                <a:gd name="T27" fmla="*/ 26 h 56"/>
                <a:gd name="T28" fmla="*/ 27 w 38"/>
                <a:gd name="T29" fmla="*/ 48 h 56"/>
                <a:gd name="T30" fmla="*/ 11 w 38"/>
                <a:gd name="T31" fmla="*/ 56 h 56"/>
                <a:gd name="T32" fmla="*/ 10 w 38"/>
                <a:gd name="T33" fmla="*/ 54 h 56"/>
                <a:gd name="T34" fmla="*/ 13 w 38"/>
                <a:gd name="T35" fmla="*/ 51 h 56"/>
                <a:gd name="T36" fmla="*/ 13 w 38"/>
                <a:gd name="T37" fmla="*/ 51 h 56"/>
                <a:gd name="T38" fmla="*/ 20 w 38"/>
                <a:gd name="T39" fmla="*/ 48 h 56"/>
                <a:gd name="T40" fmla="*/ 20 w 38"/>
                <a:gd name="T41" fmla="*/ 48 h 56"/>
                <a:gd name="T42" fmla="*/ 34 w 38"/>
                <a:gd name="T43" fmla="*/ 29 h 56"/>
                <a:gd name="T44" fmla="*/ 34 w 38"/>
                <a:gd name="T45" fmla="*/ 21 h 56"/>
                <a:gd name="T46" fmla="*/ 34 w 38"/>
                <a:gd name="T47" fmla="*/ 27 h 56"/>
                <a:gd name="T48" fmla="*/ 34 w 38"/>
                <a:gd name="T49" fmla="*/ 21 h 56"/>
                <a:gd name="T50" fmla="*/ 32 w 38"/>
                <a:gd name="T51" fmla="*/ 16 h 56"/>
                <a:gd name="T52" fmla="*/ 32 w 38"/>
                <a:gd name="T53" fmla="*/ 16 h 56"/>
                <a:gd name="T54" fmla="*/ 32 w 38"/>
                <a:gd name="T55" fmla="*/ 16 h 56"/>
                <a:gd name="T56" fmla="*/ 32 w 38"/>
                <a:gd name="T57" fmla="*/ 16 h 56"/>
                <a:gd name="T58" fmla="*/ 32 w 38"/>
                <a:gd name="T59" fmla="*/ 16 h 56"/>
                <a:gd name="T60" fmla="*/ 32 w 38"/>
                <a:gd name="T61" fmla="*/ 15 h 56"/>
                <a:gd name="T62" fmla="*/ 32 w 38"/>
                <a:gd name="T63" fmla="*/ 15 h 56"/>
                <a:gd name="T64" fmla="*/ 32 w 38"/>
                <a:gd name="T65" fmla="*/ 15 h 56"/>
                <a:gd name="T66" fmla="*/ 32 w 38"/>
                <a:gd name="T67" fmla="*/ 15 h 56"/>
                <a:gd name="T68" fmla="*/ 32 w 38"/>
                <a:gd name="T69" fmla="*/ 15 h 56"/>
                <a:gd name="T70" fmla="*/ 32 w 38"/>
                <a:gd name="T71" fmla="*/ 14 h 56"/>
                <a:gd name="T72" fmla="*/ 32 w 38"/>
                <a:gd name="T73" fmla="*/ 14 h 56"/>
                <a:gd name="T74" fmla="*/ 32 w 38"/>
                <a:gd name="T75" fmla="*/ 14 h 56"/>
                <a:gd name="T76" fmla="*/ 31 w 38"/>
                <a:gd name="T77" fmla="*/ 14 h 56"/>
                <a:gd name="T78" fmla="*/ 31 w 38"/>
                <a:gd name="T79" fmla="*/ 14 h 56"/>
                <a:gd name="T80" fmla="*/ 31 w 38"/>
                <a:gd name="T81" fmla="*/ 14 h 56"/>
                <a:gd name="T82" fmla="*/ 31 w 38"/>
                <a:gd name="T83" fmla="*/ 13 h 56"/>
                <a:gd name="T84" fmla="*/ 31 w 38"/>
                <a:gd name="T85" fmla="*/ 13 h 56"/>
                <a:gd name="T86" fmla="*/ 31 w 38"/>
                <a:gd name="T87" fmla="*/ 13 h 56"/>
                <a:gd name="T88" fmla="*/ 31 w 38"/>
                <a:gd name="T89" fmla="*/ 13 h 56"/>
                <a:gd name="T90" fmla="*/ 31 w 38"/>
                <a:gd name="T91" fmla="*/ 13 h 56"/>
                <a:gd name="T92" fmla="*/ 31 w 38"/>
                <a:gd name="T93" fmla="*/ 13 h 56"/>
                <a:gd name="T94" fmla="*/ 31 w 38"/>
                <a:gd name="T95" fmla="*/ 12 h 56"/>
                <a:gd name="T96" fmla="*/ 31 w 38"/>
                <a:gd name="T97" fmla="*/ 12 h 56"/>
                <a:gd name="T98" fmla="*/ 30 w 38"/>
                <a:gd name="T99" fmla="*/ 12 h 56"/>
                <a:gd name="T100" fmla="*/ 30 w 38"/>
                <a:gd name="T101" fmla="*/ 12 h 56"/>
                <a:gd name="T102" fmla="*/ 30 w 38"/>
                <a:gd name="T103" fmla="*/ 12 h 56"/>
                <a:gd name="T104" fmla="*/ 30 w 38"/>
                <a:gd name="T105" fmla="*/ 12 h 56"/>
                <a:gd name="T106" fmla="*/ 30 w 38"/>
                <a:gd name="T107" fmla="*/ 11 h 56"/>
                <a:gd name="T108" fmla="*/ 17 w 38"/>
                <a:gd name="T109" fmla="*/ 4 h 56"/>
                <a:gd name="T110" fmla="*/ 16 w 38"/>
                <a:gd name="T111" fmla="*/ 4 h 56"/>
                <a:gd name="T112" fmla="*/ 16 w 38"/>
                <a:gd name="T113" fmla="*/ 4 h 56"/>
                <a:gd name="T114" fmla="*/ 17 w 38"/>
                <a:gd name="T115" fmla="*/ 4 h 56"/>
                <a:gd name="T116" fmla="*/ 7 w 38"/>
                <a:gd name="T117" fmla="*/ 5 h 56"/>
                <a:gd name="T118" fmla="*/ 11 w 38"/>
                <a:gd name="T119" fmla="*/ 4 h 56"/>
                <a:gd name="T120" fmla="*/ 7 w 38"/>
                <a:gd name="T121" fmla="*/ 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8" h="56">
                  <a:moveTo>
                    <a:pt x="7" y="54"/>
                  </a:move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6" y="52"/>
                    <a:pt x="6" y="52"/>
                    <a:pt x="6" y="52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2" y="48"/>
                    <a:pt x="12" y="48"/>
                    <a:pt x="12" y="48"/>
                  </a:cubicBezTo>
                  <a:cubicBezTo>
                    <a:pt x="13" y="47"/>
                    <a:pt x="18" y="45"/>
                    <a:pt x="22" y="42"/>
                  </a:cubicBezTo>
                  <a:cubicBezTo>
                    <a:pt x="22" y="42"/>
                    <a:pt x="22" y="42"/>
                    <a:pt x="22" y="42"/>
                  </a:cubicBezTo>
                  <a:cubicBezTo>
                    <a:pt x="26" y="38"/>
                    <a:pt x="30" y="33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5"/>
                    <a:pt x="30" y="23"/>
                    <a:pt x="30" y="22"/>
                  </a:cubicBezTo>
                  <a:cubicBezTo>
                    <a:pt x="30" y="22"/>
                    <a:pt x="30" y="22"/>
                    <a:pt x="30" y="22"/>
                  </a:cubicBezTo>
                  <a:cubicBezTo>
                    <a:pt x="27" y="9"/>
                    <a:pt x="22" y="8"/>
                    <a:pt x="16" y="8"/>
                  </a:cubicBezTo>
                  <a:cubicBezTo>
                    <a:pt x="16" y="8"/>
                    <a:pt x="16" y="8"/>
                    <a:pt x="16" y="8"/>
                  </a:cubicBezTo>
                  <a:cubicBezTo>
                    <a:pt x="14" y="8"/>
                    <a:pt x="11" y="8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8" y="9"/>
                    <a:pt x="7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5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7" y="0"/>
                    <a:pt x="1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5" y="0"/>
                    <a:pt x="35" y="5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3"/>
                    <a:pt x="38" y="24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36"/>
                    <a:pt x="33" y="43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21" y="53"/>
                    <a:pt x="15" y="55"/>
                    <a:pt x="11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6"/>
                    <a:pt x="9" y="55"/>
                    <a:pt x="7" y="54"/>
                  </a:cubicBezTo>
                  <a:close/>
                  <a:moveTo>
                    <a:pt x="10" y="54"/>
                  </a:moveTo>
                  <a:cubicBezTo>
                    <a:pt x="10" y="54"/>
                    <a:pt x="10" y="54"/>
                    <a:pt x="10" y="54"/>
                  </a:cubicBezTo>
                  <a:cubicBezTo>
                    <a:pt x="10" y="54"/>
                    <a:pt x="10" y="54"/>
                    <a:pt x="10" y="54"/>
                  </a:cubicBezTo>
                  <a:close/>
                  <a:moveTo>
                    <a:pt x="13" y="51"/>
                  </a:moveTo>
                  <a:cubicBezTo>
                    <a:pt x="15" y="51"/>
                    <a:pt x="17" y="50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17" y="50"/>
                    <a:pt x="15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lose/>
                  <a:moveTo>
                    <a:pt x="20" y="48"/>
                  </a:move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ubicBezTo>
                    <a:pt x="20" y="48"/>
                    <a:pt x="20" y="48"/>
                    <a:pt x="20" y="48"/>
                  </a:cubicBezTo>
                  <a:close/>
                  <a:moveTo>
                    <a:pt x="28" y="42"/>
                  </a:moveTo>
                  <a:cubicBezTo>
                    <a:pt x="31" y="38"/>
                    <a:pt x="33" y="34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3" y="34"/>
                    <a:pt x="31" y="38"/>
                    <a:pt x="28" y="42"/>
                  </a:cubicBezTo>
                  <a:close/>
                  <a:moveTo>
                    <a:pt x="34" y="21"/>
                  </a:moveTo>
                  <a:cubicBezTo>
                    <a:pt x="34" y="23"/>
                    <a:pt x="34" y="25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7"/>
                    <a:pt x="34" y="27"/>
                    <a:pt x="34" y="27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6"/>
                    <a:pt x="34" y="26"/>
                    <a:pt x="34" y="26"/>
                  </a:cubicBezTo>
                  <a:cubicBezTo>
                    <a:pt x="34" y="25"/>
                    <a:pt x="34" y="23"/>
                    <a:pt x="34" y="21"/>
                  </a:cubicBezTo>
                  <a:cubicBezTo>
                    <a:pt x="34" y="21"/>
                    <a:pt x="34" y="21"/>
                    <a:pt x="34" y="21"/>
                  </a:cubicBezTo>
                  <a:cubicBezTo>
                    <a:pt x="33" y="20"/>
                    <a:pt x="33" y="18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3" y="18"/>
                    <a:pt x="33" y="20"/>
                    <a:pt x="34" y="21"/>
                  </a:cubicBezTo>
                  <a:close/>
                  <a:moveTo>
                    <a:pt x="32" y="16"/>
                  </a:move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lose/>
                  <a:moveTo>
                    <a:pt x="32" y="16"/>
                  </a:move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lose/>
                  <a:moveTo>
                    <a:pt x="32" y="16"/>
                  </a:move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2" y="16"/>
                    <a:pt x="32" y="16"/>
                    <a:pt x="32" y="16"/>
                  </a:cubicBezTo>
                  <a:close/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lose/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lose/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lose/>
                  <a:moveTo>
                    <a:pt x="32" y="15"/>
                  </a:move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ubicBezTo>
                    <a:pt x="32" y="15"/>
                    <a:pt x="32" y="15"/>
                    <a:pt x="32" y="15"/>
                  </a:cubicBezTo>
                  <a:close/>
                  <a:moveTo>
                    <a:pt x="32" y="14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lose/>
                  <a:moveTo>
                    <a:pt x="32" y="14"/>
                  </a:move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ubicBezTo>
                    <a:pt x="32" y="14"/>
                    <a:pt x="32" y="14"/>
                    <a:pt x="32" y="14"/>
                  </a:cubicBezTo>
                  <a:close/>
                  <a:moveTo>
                    <a:pt x="31" y="14"/>
                  </a:move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lose/>
                  <a:moveTo>
                    <a:pt x="31" y="14"/>
                  </a:move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ubicBezTo>
                    <a:pt x="31" y="14"/>
                    <a:pt x="31" y="14"/>
                    <a:pt x="31" y="14"/>
                  </a:cubicBezTo>
                  <a:close/>
                  <a:moveTo>
                    <a:pt x="31" y="14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4"/>
                  </a:cubicBezTo>
                  <a:close/>
                  <a:moveTo>
                    <a:pt x="31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lose/>
                  <a:moveTo>
                    <a:pt x="31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lose/>
                  <a:moveTo>
                    <a:pt x="31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lose/>
                  <a:moveTo>
                    <a:pt x="31" y="13"/>
                  </a:move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ubicBezTo>
                    <a:pt x="31" y="13"/>
                    <a:pt x="31" y="13"/>
                    <a:pt x="31" y="13"/>
                  </a:cubicBezTo>
                  <a:close/>
                  <a:moveTo>
                    <a:pt x="31" y="12"/>
                  </a:move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31" y="12"/>
                    <a:pt x="31" y="12"/>
                    <a:pt x="31" y="12"/>
                  </a:cubicBezTo>
                  <a:close/>
                  <a:moveTo>
                    <a:pt x="31" y="12"/>
                  </a:moveTo>
                  <a:cubicBezTo>
                    <a:pt x="31" y="12"/>
                    <a:pt x="31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1" y="12"/>
                    <a:pt x="31" y="12"/>
                    <a:pt x="31" y="12"/>
                  </a:cubicBezTo>
                  <a:close/>
                  <a:moveTo>
                    <a:pt x="30" y="12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lose/>
                  <a:moveTo>
                    <a:pt x="30" y="12"/>
                  </a:move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12"/>
                    <a:pt x="30" y="12"/>
                    <a:pt x="30" y="12"/>
                  </a:cubicBezTo>
                  <a:close/>
                  <a:moveTo>
                    <a:pt x="30" y="12"/>
                  </a:moveTo>
                  <a:cubicBezTo>
                    <a:pt x="30" y="12"/>
                    <a:pt x="30" y="12"/>
                    <a:pt x="30" y="11"/>
                  </a:cubicBezTo>
                  <a:cubicBezTo>
                    <a:pt x="30" y="11"/>
                    <a:pt x="30" y="11"/>
                    <a:pt x="30" y="11"/>
                  </a:cubicBezTo>
                  <a:cubicBezTo>
                    <a:pt x="30" y="12"/>
                    <a:pt x="30" y="12"/>
                    <a:pt x="30" y="12"/>
                  </a:cubicBezTo>
                  <a:close/>
                  <a:moveTo>
                    <a:pt x="30" y="11"/>
                  </a:moveTo>
                  <a:cubicBezTo>
                    <a:pt x="27" y="6"/>
                    <a:pt x="21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7" y="4"/>
                    <a:pt x="17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4"/>
                    <a:pt x="17" y="4"/>
                    <a:pt x="17" y="4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21" y="4"/>
                    <a:pt x="26" y="5"/>
                    <a:pt x="30" y="11"/>
                  </a:cubicBezTo>
                  <a:close/>
                  <a:moveTo>
                    <a:pt x="7" y="6"/>
                  </a:moveTo>
                  <a:cubicBezTo>
                    <a:pt x="7" y="6"/>
                    <a:pt x="7" y="6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5"/>
                    <a:pt x="10" y="5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9" y="5"/>
                    <a:pt x="8" y="5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4" name="Freeform 269"/>
            <p:cNvSpPr/>
            <p:nvPr/>
          </p:nvSpPr>
          <p:spPr bwMode="auto">
            <a:xfrm>
              <a:off x="2131" y="1057"/>
              <a:ext cx="323" cy="214"/>
            </a:xfrm>
            <a:custGeom>
              <a:avLst/>
              <a:gdLst>
                <a:gd name="T0" fmla="*/ 2 w 128"/>
                <a:gd name="T1" fmla="*/ 83 h 85"/>
                <a:gd name="T2" fmla="*/ 4 w 128"/>
                <a:gd name="T3" fmla="*/ 84 h 85"/>
                <a:gd name="T4" fmla="*/ 2 w 128"/>
                <a:gd name="T5" fmla="*/ 84 h 85"/>
                <a:gd name="T6" fmla="*/ 2 w 128"/>
                <a:gd name="T7" fmla="*/ 84 h 85"/>
                <a:gd name="T8" fmla="*/ 2 w 128"/>
                <a:gd name="T9" fmla="*/ 84 h 85"/>
                <a:gd name="T10" fmla="*/ 2 w 128"/>
                <a:gd name="T11" fmla="*/ 84 h 85"/>
                <a:gd name="T12" fmla="*/ 2 w 128"/>
                <a:gd name="T13" fmla="*/ 84 h 85"/>
                <a:gd name="T14" fmla="*/ 2 w 128"/>
                <a:gd name="T15" fmla="*/ 84 h 85"/>
                <a:gd name="T16" fmla="*/ 0 w 128"/>
                <a:gd name="T17" fmla="*/ 49 h 85"/>
                <a:gd name="T18" fmla="*/ 0 w 128"/>
                <a:gd name="T19" fmla="*/ 49 h 85"/>
                <a:gd name="T20" fmla="*/ 0 w 128"/>
                <a:gd name="T21" fmla="*/ 40 h 85"/>
                <a:gd name="T22" fmla="*/ 0 w 128"/>
                <a:gd name="T23" fmla="*/ 40 h 85"/>
                <a:gd name="T24" fmla="*/ 2 w 128"/>
                <a:gd name="T25" fmla="*/ 35 h 85"/>
                <a:gd name="T26" fmla="*/ 2 w 128"/>
                <a:gd name="T27" fmla="*/ 35 h 85"/>
                <a:gd name="T28" fmla="*/ 50 w 128"/>
                <a:gd name="T29" fmla="*/ 1 h 85"/>
                <a:gd name="T30" fmla="*/ 50 w 128"/>
                <a:gd name="T31" fmla="*/ 1 h 85"/>
                <a:gd name="T32" fmla="*/ 70 w 128"/>
                <a:gd name="T33" fmla="*/ 0 h 85"/>
                <a:gd name="T34" fmla="*/ 70 w 128"/>
                <a:gd name="T35" fmla="*/ 0 h 85"/>
                <a:gd name="T36" fmla="*/ 103 w 128"/>
                <a:gd name="T37" fmla="*/ 9 h 85"/>
                <a:gd name="T38" fmla="*/ 103 w 128"/>
                <a:gd name="T39" fmla="*/ 9 h 85"/>
                <a:gd name="T40" fmla="*/ 118 w 128"/>
                <a:gd name="T41" fmla="*/ 37 h 85"/>
                <a:gd name="T42" fmla="*/ 118 w 128"/>
                <a:gd name="T43" fmla="*/ 37 h 85"/>
                <a:gd name="T44" fmla="*/ 128 w 128"/>
                <a:gd name="T45" fmla="*/ 65 h 85"/>
                <a:gd name="T46" fmla="*/ 128 w 128"/>
                <a:gd name="T47" fmla="*/ 65 h 85"/>
                <a:gd name="T48" fmla="*/ 124 w 128"/>
                <a:gd name="T49" fmla="*/ 66 h 85"/>
                <a:gd name="T50" fmla="*/ 115 w 128"/>
                <a:gd name="T51" fmla="*/ 39 h 85"/>
                <a:gd name="T52" fmla="*/ 115 w 128"/>
                <a:gd name="T53" fmla="*/ 39 h 85"/>
                <a:gd name="T54" fmla="*/ 100 w 128"/>
                <a:gd name="T55" fmla="*/ 11 h 85"/>
                <a:gd name="T56" fmla="*/ 100 w 128"/>
                <a:gd name="T57" fmla="*/ 11 h 85"/>
                <a:gd name="T58" fmla="*/ 70 w 128"/>
                <a:gd name="T59" fmla="*/ 4 h 85"/>
                <a:gd name="T60" fmla="*/ 70 w 128"/>
                <a:gd name="T61" fmla="*/ 4 h 85"/>
                <a:gd name="T62" fmla="*/ 50 w 128"/>
                <a:gd name="T63" fmla="*/ 5 h 85"/>
                <a:gd name="T64" fmla="*/ 50 w 128"/>
                <a:gd name="T65" fmla="*/ 5 h 85"/>
                <a:gd name="T66" fmla="*/ 5 w 128"/>
                <a:gd name="T67" fmla="*/ 37 h 85"/>
                <a:gd name="T68" fmla="*/ 5 w 128"/>
                <a:gd name="T69" fmla="*/ 37 h 85"/>
                <a:gd name="T70" fmla="*/ 4 w 128"/>
                <a:gd name="T71" fmla="*/ 41 h 85"/>
                <a:gd name="T72" fmla="*/ 4 w 128"/>
                <a:gd name="T73" fmla="*/ 41 h 85"/>
                <a:gd name="T74" fmla="*/ 4 w 128"/>
                <a:gd name="T75" fmla="*/ 49 h 85"/>
                <a:gd name="T76" fmla="*/ 4 w 128"/>
                <a:gd name="T77" fmla="*/ 49 h 85"/>
                <a:gd name="T78" fmla="*/ 6 w 128"/>
                <a:gd name="T79" fmla="*/ 84 h 85"/>
                <a:gd name="T80" fmla="*/ 6 w 128"/>
                <a:gd name="T81" fmla="*/ 84 h 85"/>
                <a:gd name="T82" fmla="*/ 6 w 128"/>
                <a:gd name="T83" fmla="*/ 84 h 85"/>
                <a:gd name="T84" fmla="*/ 6 w 128"/>
                <a:gd name="T85" fmla="*/ 84 h 85"/>
                <a:gd name="T86" fmla="*/ 5 w 128"/>
                <a:gd name="T87" fmla="*/ 85 h 85"/>
                <a:gd name="T88" fmla="*/ 5 w 128"/>
                <a:gd name="T89" fmla="*/ 85 h 85"/>
                <a:gd name="T90" fmla="*/ 2 w 128"/>
                <a:gd name="T91" fmla="*/ 83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8" h="85">
                  <a:moveTo>
                    <a:pt x="2" y="83"/>
                  </a:moveTo>
                  <a:cubicBezTo>
                    <a:pt x="4" y="84"/>
                    <a:pt x="4" y="84"/>
                    <a:pt x="4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2" y="84"/>
                    <a:pt x="2" y="84"/>
                    <a:pt x="2" y="84"/>
                  </a:cubicBezTo>
                  <a:cubicBezTo>
                    <a:pt x="2" y="81"/>
                    <a:pt x="0" y="63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6"/>
                    <a:pt x="0" y="43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1" y="38"/>
                    <a:pt x="1" y="36"/>
                    <a:pt x="2" y="35"/>
                  </a:cubicBezTo>
                  <a:cubicBezTo>
                    <a:pt x="2" y="35"/>
                    <a:pt x="2" y="35"/>
                    <a:pt x="2" y="35"/>
                  </a:cubicBezTo>
                  <a:cubicBezTo>
                    <a:pt x="5" y="31"/>
                    <a:pt x="17" y="6"/>
                    <a:pt x="50" y="1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57" y="0"/>
                    <a:pt x="64" y="0"/>
                    <a:pt x="70" y="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90" y="0"/>
                    <a:pt x="100" y="5"/>
                    <a:pt x="103" y="9"/>
                  </a:cubicBezTo>
                  <a:cubicBezTo>
                    <a:pt x="103" y="9"/>
                    <a:pt x="103" y="9"/>
                    <a:pt x="103" y="9"/>
                  </a:cubicBezTo>
                  <a:cubicBezTo>
                    <a:pt x="107" y="14"/>
                    <a:pt x="113" y="23"/>
                    <a:pt x="118" y="37"/>
                  </a:cubicBezTo>
                  <a:cubicBezTo>
                    <a:pt x="118" y="37"/>
                    <a:pt x="118" y="37"/>
                    <a:pt x="118" y="37"/>
                  </a:cubicBezTo>
                  <a:cubicBezTo>
                    <a:pt x="124" y="52"/>
                    <a:pt x="128" y="65"/>
                    <a:pt x="128" y="65"/>
                  </a:cubicBezTo>
                  <a:cubicBezTo>
                    <a:pt x="128" y="65"/>
                    <a:pt x="128" y="65"/>
                    <a:pt x="128" y="65"/>
                  </a:cubicBezTo>
                  <a:cubicBezTo>
                    <a:pt x="124" y="66"/>
                    <a:pt x="124" y="66"/>
                    <a:pt x="124" y="66"/>
                  </a:cubicBezTo>
                  <a:cubicBezTo>
                    <a:pt x="124" y="66"/>
                    <a:pt x="120" y="53"/>
                    <a:pt x="115" y="39"/>
                  </a:cubicBezTo>
                  <a:cubicBezTo>
                    <a:pt x="115" y="39"/>
                    <a:pt x="115" y="39"/>
                    <a:pt x="115" y="39"/>
                  </a:cubicBezTo>
                  <a:cubicBezTo>
                    <a:pt x="109" y="25"/>
                    <a:pt x="104" y="15"/>
                    <a:pt x="100" y="11"/>
                  </a:cubicBezTo>
                  <a:cubicBezTo>
                    <a:pt x="100" y="11"/>
                    <a:pt x="100" y="11"/>
                    <a:pt x="100" y="11"/>
                  </a:cubicBezTo>
                  <a:cubicBezTo>
                    <a:pt x="98" y="9"/>
                    <a:pt x="89" y="4"/>
                    <a:pt x="70" y="4"/>
                  </a:cubicBezTo>
                  <a:cubicBezTo>
                    <a:pt x="70" y="4"/>
                    <a:pt x="70" y="4"/>
                    <a:pt x="70" y="4"/>
                  </a:cubicBezTo>
                  <a:cubicBezTo>
                    <a:pt x="64" y="4"/>
                    <a:pt x="58" y="4"/>
                    <a:pt x="50" y="5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19" y="10"/>
                    <a:pt x="9" y="32"/>
                    <a:pt x="5" y="37"/>
                  </a:cubicBezTo>
                  <a:cubicBezTo>
                    <a:pt x="5" y="37"/>
                    <a:pt x="5" y="37"/>
                    <a:pt x="5" y="37"/>
                  </a:cubicBezTo>
                  <a:cubicBezTo>
                    <a:pt x="5" y="37"/>
                    <a:pt x="5" y="39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3"/>
                    <a:pt x="4" y="46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63"/>
                    <a:pt x="6" y="82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4"/>
                    <a:pt x="6" y="84"/>
                    <a:pt x="6" y="84"/>
                  </a:cubicBezTo>
                  <a:cubicBezTo>
                    <a:pt x="6" y="84"/>
                    <a:pt x="6" y="84"/>
                    <a:pt x="5" y="85"/>
                  </a:cubicBezTo>
                  <a:cubicBezTo>
                    <a:pt x="5" y="85"/>
                    <a:pt x="5" y="85"/>
                    <a:pt x="5" y="85"/>
                  </a:cubicBezTo>
                  <a:cubicBezTo>
                    <a:pt x="2" y="83"/>
                    <a:pt x="2" y="83"/>
                    <a:pt x="2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270"/>
            <p:cNvSpPr>
              <a:spLocks noEditPoints="1"/>
            </p:cNvSpPr>
            <p:nvPr/>
          </p:nvSpPr>
          <p:spPr bwMode="auto">
            <a:xfrm>
              <a:off x="2126" y="1052"/>
              <a:ext cx="333" cy="226"/>
            </a:xfrm>
            <a:custGeom>
              <a:avLst/>
              <a:gdLst>
                <a:gd name="T0" fmla="*/ 2 w 132"/>
                <a:gd name="T1" fmla="*/ 88 h 90"/>
                <a:gd name="T2" fmla="*/ 2 w 132"/>
                <a:gd name="T3" fmla="*/ 86 h 90"/>
                <a:gd name="T4" fmla="*/ 2 w 132"/>
                <a:gd name="T5" fmla="*/ 86 h 90"/>
                <a:gd name="T6" fmla="*/ 2 w 132"/>
                <a:gd name="T7" fmla="*/ 86 h 90"/>
                <a:gd name="T8" fmla="*/ 0 w 132"/>
                <a:gd name="T9" fmla="*/ 51 h 90"/>
                <a:gd name="T10" fmla="*/ 0 w 132"/>
                <a:gd name="T11" fmla="*/ 51 h 90"/>
                <a:gd name="T12" fmla="*/ 0 w 132"/>
                <a:gd name="T13" fmla="*/ 51 h 90"/>
                <a:gd name="T14" fmla="*/ 0 w 132"/>
                <a:gd name="T15" fmla="*/ 42 h 90"/>
                <a:gd name="T16" fmla="*/ 3 w 132"/>
                <a:gd name="T17" fmla="*/ 35 h 90"/>
                <a:gd name="T18" fmla="*/ 52 w 132"/>
                <a:gd name="T19" fmla="*/ 1 h 90"/>
                <a:gd name="T20" fmla="*/ 72 w 132"/>
                <a:gd name="T21" fmla="*/ 0 h 90"/>
                <a:gd name="T22" fmla="*/ 107 w 132"/>
                <a:gd name="T23" fmla="*/ 10 h 90"/>
                <a:gd name="T24" fmla="*/ 122 w 132"/>
                <a:gd name="T25" fmla="*/ 39 h 90"/>
                <a:gd name="T26" fmla="*/ 132 w 132"/>
                <a:gd name="T27" fmla="*/ 67 h 90"/>
                <a:gd name="T28" fmla="*/ 125 w 132"/>
                <a:gd name="T29" fmla="*/ 71 h 90"/>
                <a:gd name="T30" fmla="*/ 124 w 132"/>
                <a:gd name="T31" fmla="*/ 69 h 90"/>
                <a:gd name="T32" fmla="*/ 124 w 132"/>
                <a:gd name="T33" fmla="*/ 69 h 90"/>
                <a:gd name="T34" fmla="*/ 124 w 132"/>
                <a:gd name="T35" fmla="*/ 69 h 90"/>
                <a:gd name="T36" fmla="*/ 124 w 132"/>
                <a:gd name="T37" fmla="*/ 68 h 90"/>
                <a:gd name="T38" fmla="*/ 123 w 132"/>
                <a:gd name="T39" fmla="*/ 66 h 90"/>
                <a:gd name="T40" fmla="*/ 121 w 132"/>
                <a:gd name="T41" fmla="*/ 60 h 90"/>
                <a:gd name="T42" fmla="*/ 115 w 132"/>
                <a:gd name="T43" fmla="*/ 42 h 90"/>
                <a:gd name="T44" fmla="*/ 101 w 132"/>
                <a:gd name="T45" fmla="*/ 15 h 90"/>
                <a:gd name="T46" fmla="*/ 72 w 132"/>
                <a:gd name="T47" fmla="*/ 8 h 90"/>
                <a:gd name="T48" fmla="*/ 72 w 132"/>
                <a:gd name="T49" fmla="*/ 8 h 90"/>
                <a:gd name="T50" fmla="*/ 53 w 132"/>
                <a:gd name="T51" fmla="*/ 9 h 90"/>
                <a:gd name="T52" fmla="*/ 9 w 132"/>
                <a:gd name="T53" fmla="*/ 40 h 90"/>
                <a:gd name="T54" fmla="*/ 9 w 132"/>
                <a:gd name="T55" fmla="*/ 41 h 90"/>
                <a:gd name="T56" fmla="*/ 8 w 132"/>
                <a:gd name="T57" fmla="*/ 43 h 90"/>
                <a:gd name="T58" fmla="*/ 8 w 132"/>
                <a:gd name="T59" fmla="*/ 51 h 90"/>
                <a:gd name="T60" fmla="*/ 10 w 132"/>
                <a:gd name="T61" fmla="*/ 86 h 90"/>
                <a:gd name="T62" fmla="*/ 10 w 132"/>
                <a:gd name="T63" fmla="*/ 86 h 90"/>
                <a:gd name="T64" fmla="*/ 10 w 132"/>
                <a:gd name="T65" fmla="*/ 86 h 90"/>
                <a:gd name="T66" fmla="*/ 9 w 132"/>
                <a:gd name="T67" fmla="*/ 88 h 90"/>
                <a:gd name="T68" fmla="*/ 5 w 132"/>
                <a:gd name="T69" fmla="*/ 88 h 90"/>
                <a:gd name="T70" fmla="*/ 4 w 132"/>
                <a:gd name="T71" fmla="*/ 51 h 90"/>
                <a:gd name="T72" fmla="*/ 4 w 132"/>
                <a:gd name="T73" fmla="*/ 52 h 90"/>
                <a:gd name="T74" fmla="*/ 5 w 132"/>
                <a:gd name="T75" fmla="*/ 80 h 90"/>
                <a:gd name="T76" fmla="*/ 126 w 132"/>
                <a:gd name="T77" fmla="*/ 62 h 90"/>
                <a:gd name="T78" fmla="*/ 125 w 132"/>
                <a:gd name="T79" fmla="*/ 59 h 90"/>
                <a:gd name="T80" fmla="*/ 118 w 132"/>
                <a:gd name="T81" fmla="*/ 40 h 90"/>
                <a:gd name="T82" fmla="*/ 109 w 132"/>
                <a:gd name="T83" fmla="*/ 20 h 90"/>
                <a:gd name="T84" fmla="*/ 118 w 132"/>
                <a:gd name="T85" fmla="*/ 40 h 90"/>
                <a:gd name="T86" fmla="*/ 5 w 132"/>
                <a:gd name="T87" fmla="*/ 38 h 90"/>
                <a:gd name="T88" fmla="*/ 5 w 132"/>
                <a:gd name="T89" fmla="*/ 38 h 90"/>
                <a:gd name="T90" fmla="*/ 5 w 132"/>
                <a:gd name="T91" fmla="*/ 41 h 90"/>
                <a:gd name="T92" fmla="*/ 9 w 132"/>
                <a:gd name="T93" fmla="*/ 40 h 90"/>
                <a:gd name="T94" fmla="*/ 9 w 132"/>
                <a:gd name="T95" fmla="*/ 40 h 90"/>
                <a:gd name="T96" fmla="*/ 6 w 132"/>
                <a:gd name="T97" fmla="*/ 38 h 90"/>
                <a:gd name="T98" fmla="*/ 6 w 132"/>
                <a:gd name="T99" fmla="*/ 38 h 90"/>
                <a:gd name="T100" fmla="*/ 6 w 132"/>
                <a:gd name="T101" fmla="*/ 38 h 90"/>
                <a:gd name="T102" fmla="*/ 6 w 132"/>
                <a:gd name="T103" fmla="*/ 38 h 90"/>
                <a:gd name="T104" fmla="*/ 6 w 132"/>
                <a:gd name="T105" fmla="*/ 38 h 90"/>
                <a:gd name="T106" fmla="*/ 6 w 132"/>
                <a:gd name="T107" fmla="*/ 38 h 90"/>
                <a:gd name="T108" fmla="*/ 6 w 132"/>
                <a:gd name="T109" fmla="*/ 38 h 90"/>
                <a:gd name="T110" fmla="*/ 6 w 132"/>
                <a:gd name="T111" fmla="*/ 38 h 90"/>
                <a:gd name="T112" fmla="*/ 6 w 132"/>
                <a:gd name="T113" fmla="*/ 37 h 90"/>
                <a:gd name="T114" fmla="*/ 6 w 132"/>
                <a:gd name="T115" fmla="*/ 38 h 90"/>
                <a:gd name="T116" fmla="*/ 9 w 132"/>
                <a:gd name="T117" fmla="*/ 32 h 90"/>
                <a:gd name="T118" fmla="*/ 52 w 132"/>
                <a:gd name="T119" fmla="*/ 5 h 90"/>
                <a:gd name="T120" fmla="*/ 72 w 132"/>
                <a:gd name="T121" fmla="*/ 4 h 90"/>
                <a:gd name="T122" fmla="*/ 72 w 132"/>
                <a:gd name="T123" fmla="*/ 4 h 90"/>
                <a:gd name="T124" fmla="*/ 52 w 132"/>
                <a:gd name="T125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32" h="90">
                  <a:moveTo>
                    <a:pt x="5" y="88"/>
                  </a:moveTo>
                  <a:cubicBezTo>
                    <a:pt x="2" y="88"/>
                    <a:pt x="2" y="88"/>
                    <a:pt x="2" y="88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" y="83"/>
                    <a:pt x="0" y="65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48"/>
                    <a:pt x="0" y="45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1" y="40"/>
                    <a:pt x="1" y="38"/>
                    <a:pt x="3" y="35"/>
                  </a:cubicBezTo>
                  <a:cubicBezTo>
                    <a:pt x="3" y="35"/>
                    <a:pt x="3" y="35"/>
                    <a:pt x="3" y="35"/>
                  </a:cubicBezTo>
                  <a:cubicBezTo>
                    <a:pt x="5" y="32"/>
                    <a:pt x="17" y="6"/>
                    <a:pt x="52" y="1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59" y="0"/>
                    <a:pt x="66" y="0"/>
                    <a:pt x="72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92" y="0"/>
                    <a:pt x="103" y="5"/>
                    <a:pt x="107" y="10"/>
                  </a:cubicBezTo>
                  <a:cubicBezTo>
                    <a:pt x="107" y="10"/>
                    <a:pt x="107" y="10"/>
                    <a:pt x="107" y="10"/>
                  </a:cubicBezTo>
                  <a:cubicBezTo>
                    <a:pt x="111" y="15"/>
                    <a:pt x="116" y="24"/>
                    <a:pt x="122" y="39"/>
                  </a:cubicBezTo>
                  <a:cubicBezTo>
                    <a:pt x="122" y="39"/>
                    <a:pt x="122" y="39"/>
                    <a:pt x="122" y="39"/>
                  </a:cubicBezTo>
                  <a:cubicBezTo>
                    <a:pt x="128" y="53"/>
                    <a:pt x="131" y="66"/>
                    <a:pt x="132" y="67"/>
                  </a:cubicBezTo>
                  <a:cubicBezTo>
                    <a:pt x="132" y="67"/>
                    <a:pt x="132" y="67"/>
                    <a:pt x="132" y="67"/>
                  </a:cubicBezTo>
                  <a:cubicBezTo>
                    <a:pt x="132" y="69"/>
                    <a:pt x="132" y="69"/>
                    <a:pt x="132" y="69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69"/>
                    <a:pt x="124" y="69"/>
                    <a:pt x="124" y="69"/>
                  </a:cubicBezTo>
                  <a:cubicBezTo>
                    <a:pt x="124" y="69"/>
                    <a:pt x="124" y="68"/>
                    <a:pt x="124" y="68"/>
                  </a:cubicBezTo>
                  <a:cubicBezTo>
                    <a:pt x="124" y="68"/>
                    <a:pt x="124" y="68"/>
                    <a:pt x="124" y="68"/>
                  </a:cubicBezTo>
                  <a:cubicBezTo>
                    <a:pt x="124" y="68"/>
                    <a:pt x="123" y="67"/>
                    <a:pt x="123" y="66"/>
                  </a:cubicBezTo>
                  <a:cubicBezTo>
                    <a:pt x="123" y="66"/>
                    <a:pt x="123" y="66"/>
                    <a:pt x="123" y="66"/>
                  </a:cubicBezTo>
                  <a:cubicBezTo>
                    <a:pt x="123" y="65"/>
                    <a:pt x="122" y="63"/>
                    <a:pt x="121" y="60"/>
                  </a:cubicBezTo>
                  <a:cubicBezTo>
                    <a:pt x="121" y="60"/>
                    <a:pt x="121" y="60"/>
                    <a:pt x="121" y="60"/>
                  </a:cubicBezTo>
                  <a:cubicBezTo>
                    <a:pt x="120" y="55"/>
                    <a:pt x="117" y="48"/>
                    <a:pt x="115" y="42"/>
                  </a:cubicBezTo>
                  <a:cubicBezTo>
                    <a:pt x="115" y="42"/>
                    <a:pt x="115" y="42"/>
                    <a:pt x="115" y="42"/>
                  </a:cubicBezTo>
                  <a:cubicBezTo>
                    <a:pt x="109" y="28"/>
                    <a:pt x="104" y="18"/>
                    <a:pt x="101" y="15"/>
                  </a:cubicBezTo>
                  <a:cubicBezTo>
                    <a:pt x="101" y="15"/>
                    <a:pt x="101" y="15"/>
                    <a:pt x="101" y="15"/>
                  </a:cubicBezTo>
                  <a:cubicBezTo>
                    <a:pt x="99" y="13"/>
                    <a:pt x="91" y="8"/>
                    <a:pt x="72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72" y="8"/>
                    <a:pt x="72" y="8"/>
                    <a:pt x="72" y="8"/>
                  </a:cubicBezTo>
                  <a:cubicBezTo>
                    <a:pt x="66" y="8"/>
                    <a:pt x="60" y="8"/>
                    <a:pt x="53" y="9"/>
                  </a:cubicBezTo>
                  <a:cubicBezTo>
                    <a:pt x="53" y="9"/>
                    <a:pt x="53" y="9"/>
                    <a:pt x="53" y="9"/>
                  </a:cubicBezTo>
                  <a:cubicBezTo>
                    <a:pt x="23" y="13"/>
                    <a:pt x="13" y="34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1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9" y="41"/>
                    <a:pt x="9" y="42"/>
                    <a:pt x="8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8" y="45"/>
                    <a:pt x="8" y="48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65"/>
                    <a:pt x="10" y="83"/>
                    <a:pt x="10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0" y="86"/>
                    <a:pt x="10" y="86"/>
                    <a:pt x="10" y="86"/>
                  </a:cubicBezTo>
                  <a:cubicBezTo>
                    <a:pt x="12" y="88"/>
                    <a:pt x="12" y="88"/>
                    <a:pt x="12" y="88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8" y="90"/>
                    <a:pt x="8" y="90"/>
                    <a:pt x="8" y="90"/>
                  </a:cubicBezTo>
                  <a:cubicBezTo>
                    <a:pt x="5" y="88"/>
                    <a:pt x="5" y="88"/>
                    <a:pt x="5" y="88"/>
                  </a:cubicBezTo>
                  <a:close/>
                  <a:moveTo>
                    <a:pt x="5" y="80"/>
                  </a:moveTo>
                  <a:cubicBezTo>
                    <a:pt x="5" y="73"/>
                    <a:pt x="4" y="6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61"/>
                    <a:pt x="5" y="73"/>
                    <a:pt x="5" y="80"/>
                  </a:cubicBezTo>
                  <a:close/>
                  <a:moveTo>
                    <a:pt x="118" y="40"/>
                  </a:moveTo>
                  <a:cubicBezTo>
                    <a:pt x="122" y="48"/>
                    <a:pt x="124" y="57"/>
                    <a:pt x="126" y="62"/>
                  </a:cubicBezTo>
                  <a:cubicBezTo>
                    <a:pt x="126" y="62"/>
                    <a:pt x="126" y="62"/>
                    <a:pt x="126" y="62"/>
                  </a:cubicBezTo>
                  <a:cubicBezTo>
                    <a:pt x="126" y="61"/>
                    <a:pt x="125" y="60"/>
                    <a:pt x="125" y="59"/>
                  </a:cubicBezTo>
                  <a:cubicBezTo>
                    <a:pt x="125" y="59"/>
                    <a:pt x="125" y="59"/>
                    <a:pt x="125" y="59"/>
                  </a:cubicBezTo>
                  <a:cubicBezTo>
                    <a:pt x="124" y="54"/>
                    <a:pt x="121" y="47"/>
                    <a:pt x="118" y="40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15" y="32"/>
                    <a:pt x="112" y="25"/>
                    <a:pt x="109" y="20"/>
                  </a:cubicBezTo>
                  <a:cubicBezTo>
                    <a:pt x="109" y="20"/>
                    <a:pt x="109" y="20"/>
                    <a:pt x="109" y="20"/>
                  </a:cubicBezTo>
                  <a:cubicBezTo>
                    <a:pt x="112" y="25"/>
                    <a:pt x="115" y="32"/>
                    <a:pt x="118" y="40"/>
                  </a:cubicBezTo>
                  <a:close/>
                  <a:moveTo>
                    <a:pt x="5" y="41"/>
                  </a:moveTo>
                  <a:cubicBezTo>
                    <a:pt x="5" y="39"/>
                    <a:pt x="5" y="39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8"/>
                    <a:pt x="5" y="38"/>
                    <a:pt x="5" y="38"/>
                  </a:cubicBezTo>
                  <a:cubicBezTo>
                    <a:pt x="5" y="39"/>
                    <a:pt x="5" y="40"/>
                    <a:pt x="5" y="41"/>
                  </a:cubicBezTo>
                  <a:close/>
                  <a:moveTo>
                    <a:pt x="9" y="40"/>
                  </a:move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40"/>
                    <a:pt x="9" y="40"/>
                    <a:pt x="9" y="40"/>
                  </a:cubicBezTo>
                  <a:close/>
                  <a:moveTo>
                    <a:pt x="6" y="38"/>
                  </a:move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lose/>
                  <a:moveTo>
                    <a:pt x="6" y="38"/>
                  </a:move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lose/>
                  <a:moveTo>
                    <a:pt x="6" y="38"/>
                  </a:move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6" y="38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8"/>
                    <a:pt x="6" y="38"/>
                  </a:cubicBezTo>
                  <a:close/>
                  <a:moveTo>
                    <a:pt x="52" y="5"/>
                  </a:moveTo>
                  <a:cubicBezTo>
                    <a:pt x="27" y="9"/>
                    <a:pt x="15" y="24"/>
                    <a:pt x="9" y="32"/>
                  </a:cubicBezTo>
                  <a:cubicBezTo>
                    <a:pt x="9" y="32"/>
                    <a:pt x="9" y="32"/>
                    <a:pt x="9" y="32"/>
                  </a:cubicBezTo>
                  <a:cubicBezTo>
                    <a:pt x="15" y="24"/>
                    <a:pt x="27" y="9"/>
                    <a:pt x="52" y="5"/>
                  </a:cubicBezTo>
                  <a:cubicBezTo>
                    <a:pt x="52" y="5"/>
                    <a:pt x="52" y="5"/>
                    <a:pt x="52" y="5"/>
                  </a:cubicBezTo>
                  <a:cubicBezTo>
                    <a:pt x="60" y="4"/>
                    <a:pt x="66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72" y="4"/>
                    <a:pt x="72" y="4"/>
                    <a:pt x="72" y="4"/>
                  </a:cubicBezTo>
                  <a:cubicBezTo>
                    <a:pt x="66" y="4"/>
                    <a:pt x="60" y="4"/>
                    <a:pt x="5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271"/>
            <p:cNvSpPr/>
            <p:nvPr/>
          </p:nvSpPr>
          <p:spPr bwMode="auto">
            <a:xfrm>
              <a:off x="2300" y="1449"/>
              <a:ext cx="10" cy="35"/>
            </a:xfrm>
            <a:custGeom>
              <a:avLst/>
              <a:gdLst>
                <a:gd name="T0" fmla="*/ 0 w 10"/>
                <a:gd name="T1" fmla="*/ 35 h 35"/>
                <a:gd name="T2" fmla="*/ 0 w 10"/>
                <a:gd name="T3" fmla="*/ 0 h 35"/>
                <a:gd name="T4" fmla="*/ 10 w 10"/>
                <a:gd name="T5" fmla="*/ 0 h 35"/>
                <a:gd name="T6" fmla="*/ 10 w 10"/>
                <a:gd name="T7" fmla="*/ 35 h 35"/>
                <a:gd name="T8" fmla="*/ 0 w 10"/>
                <a:gd name="T9" fmla="*/ 35 h 35"/>
                <a:gd name="T10" fmla="*/ 0 w 10"/>
                <a:gd name="T11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35">
                  <a:moveTo>
                    <a:pt x="0" y="35"/>
                  </a:moveTo>
                  <a:lnTo>
                    <a:pt x="0" y="0"/>
                  </a:lnTo>
                  <a:lnTo>
                    <a:pt x="10" y="0"/>
                  </a:lnTo>
                  <a:lnTo>
                    <a:pt x="10" y="35"/>
                  </a:lnTo>
                  <a:lnTo>
                    <a:pt x="0" y="35"/>
                  </a:lnTo>
                  <a:lnTo>
                    <a:pt x="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272"/>
            <p:cNvSpPr>
              <a:spLocks noEditPoints="1"/>
            </p:cNvSpPr>
            <p:nvPr/>
          </p:nvSpPr>
          <p:spPr bwMode="auto">
            <a:xfrm>
              <a:off x="2295" y="1444"/>
              <a:ext cx="20" cy="45"/>
            </a:xfrm>
            <a:custGeom>
              <a:avLst/>
              <a:gdLst>
                <a:gd name="T0" fmla="*/ 15 w 20"/>
                <a:gd name="T1" fmla="*/ 45 h 45"/>
                <a:gd name="T2" fmla="*/ 5 w 20"/>
                <a:gd name="T3" fmla="*/ 45 h 45"/>
                <a:gd name="T4" fmla="*/ 5 w 20"/>
                <a:gd name="T5" fmla="*/ 40 h 45"/>
                <a:gd name="T6" fmla="*/ 10 w 20"/>
                <a:gd name="T7" fmla="*/ 40 h 45"/>
                <a:gd name="T8" fmla="*/ 5 w 20"/>
                <a:gd name="T9" fmla="*/ 40 h 45"/>
                <a:gd name="T10" fmla="*/ 5 w 20"/>
                <a:gd name="T11" fmla="*/ 45 h 45"/>
                <a:gd name="T12" fmla="*/ 0 w 20"/>
                <a:gd name="T13" fmla="*/ 45 h 45"/>
                <a:gd name="T14" fmla="*/ 0 w 20"/>
                <a:gd name="T15" fmla="*/ 0 h 45"/>
                <a:gd name="T16" fmla="*/ 20 w 20"/>
                <a:gd name="T17" fmla="*/ 0 h 45"/>
                <a:gd name="T18" fmla="*/ 20 w 20"/>
                <a:gd name="T19" fmla="*/ 45 h 45"/>
                <a:gd name="T20" fmla="*/ 15 w 20"/>
                <a:gd name="T21" fmla="*/ 45 h 45"/>
                <a:gd name="T22" fmla="*/ 15 w 20"/>
                <a:gd name="T23" fmla="*/ 45 h 45"/>
                <a:gd name="T24" fmla="*/ 10 w 20"/>
                <a:gd name="T25" fmla="*/ 35 h 45"/>
                <a:gd name="T26" fmla="*/ 10 w 20"/>
                <a:gd name="T27" fmla="*/ 10 h 45"/>
                <a:gd name="T28" fmla="*/ 10 w 20"/>
                <a:gd name="T29" fmla="*/ 35 h 45"/>
                <a:gd name="T30" fmla="*/ 10 w 20"/>
                <a:gd name="T31" fmla="*/ 3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" h="45">
                  <a:moveTo>
                    <a:pt x="15" y="45"/>
                  </a:moveTo>
                  <a:lnTo>
                    <a:pt x="5" y="45"/>
                  </a:lnTo>
                  <a:lnTo>
                    <a:pt x="5" y="40"/>
                  </a:lnTo>
                  <a:lnTo>
                    <a:pt x="10" y="40"/>
                  </a:lnTo>
                  <a:lnTo>
                    <a:pt x="5" y="40"/>
                  </a:lnTo>
                  <a:lnTo>
                    <a:pt x="5" y="45"/>
                  </a:lnTo>
                  <a:lnTo>
                    <a:pt x="0" y="45"/>
                  </a:lnTo>
                  <a:lnTo>
                    <a:pt x="0" y="0"/>
                  </a:lnTo>
                  <a:lnTo>
                    <a:pt x="20" y="0"/>
                  </a:lnTo>
                  <a:lnTo>
                    <a:pt x="20" y="45"/>
                  </a:lnTo>
                  <a:lnTo>
                    <a:pt x="15" y="45"/>
                  </a:lnTo>
                  <a:lnTo>
                    <a:pt x="15" y="45"/>
                  </a:lnTo>
                  <a:close/>
                  <a:moveTo>
                    <a:pt x="10" y="35"/>
                  </a:moveTo>
                  <a:lnTo>
                    <a:pt x="10" y="10"/>
                  </a:lnTo>
                  <a:lnTo>
                    <a:pt x="10" y="35"/>
                  </a:lnTo>
                  <a:lnTo>
                    <a:pt x="10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273"/>
            <p:cNvSpPr/>
            <p:nvPr/>
          </p:nvSpPr>
          <p:spPr bwMode="auto">
            <a:xfrm>
              <a:off x="2252" y="1477"/>
              <a:ext cx="86" cy="35"/>
            </a:xfrm>
            <a:custGeom>
              <a:avLst/>
              <a:gdLst>
                <a:gd name="T0" fmla="*/ 25 w 34"/>
                <a:gd name="T1" fmla="*/ 13 h 14"/>
                <a:gd name="T2" fmla="*/ 19 w 34"/>
                <a:gd name="T3" fmla="*/ 9 h 14"/>
                <a:gd name="T4" fmla="*/ 19 w 34"/>
                <a:gd name="T5" fmla="*/ 9 h 14"/>
                <a:gd name="T6" fmla="*/ 18 w 34"/>
                <a:gd name="T7" fmla="*/ 7 h 14"/>
                <a:gd name="T8" fmla="*/ 18 w 34"/>
                <a:gd name="T9" fmla="*/ 7 h 14"/>
                <a:gd name="T10" fmla="*/ 7 w 34"/>
                <a:gd name="T11" fmla="*/ 14 h 14"/>
                <a:gd name="T12" fmla="*/ 7 w 34"/>
                <a:gd name="T13" fmla="*/ 14 h 14"/>
                <a:gd name="T14" fmla="*/ 6 w 34"/>
                <a:gd name="T15" fmla="*/ 13 h 14"/>
                <a:gd name="T16" fmla="*/ 6 w 34"/>
                <a:gd name="T17" fmla="*/ 13 h 14"/>
                <a:gd name="T18" fmla="*/ 0 w 34"/>
                <a:gd name="T19" fmla="*/ 4 h 14"/>
                <a:gd name="T20" fmla="*/ 0 w 34"/>
                <a:gd name="T21" fmla="*/ 4 h 14"/>
                <a:gd name="T22" fmla="*/ 0 w 34"/>
                <a:gd name="T23" fmla="*/ 3 h 14"/>
                <a:gd name="T24" fmla="*/ 0 w 34"/>
                <a:gd name="T25" fmla="*/ 3 h 14"/>
                <a:gd name="T26" fmla="*/ 4 w 34"/>
                <a:gd name="T27" fmla="*/ 4 h 14"/>
                <a:gd name="T28" fmla="*/ 4 w 34"/>
                <a:gd name="T29" fmla="*/ 4 h 14"/>
                <a:gd name="T30" fmla="*/ 4 w 34"/>
                <a:gd name="T31" fmla="*/ 4 h 14"/>
                <a:gd name="T32" fmla="*/ 5 w 34"/>
                <a:gd name="T33" fmla="*/ 7 h 14"/>
                <a:gd name="T34" fmla="*/ 5 w 34"/>
                <a:gd name="T35" fmla="*/ 7 h 14"/>
                <a:gd name="T36" fmla="*/ 6 w 34"/>
                <a:gd name="T37" fmla="*/ 9 h 14"/>
                <a:gd name="T38" fmla="*/ 6 w 34"/>
                <a:gd name="T39" fmla="*/ 9 h 14"/>
                <a:gd name="T40" fmla="*/ 7 w 34"/>
                <a:gd name="T41" fmla="*/ 10 h 14"/>
                <a:gd name="T42" fmla="*/ 7 w 34"/>
                <a:gd name="T43" fmla="*/ 10 h 14"/>
                <a:gd name="T44" fmla="*/ 13 w 34"/>
                <a:gd name="T45" fmla="*/ 6 h 14"/>
                <a:gd name="T46" fmla="*/ 13 w 34"/>
                <a:gd name="T47" fmla="*/ 6 h 14"/>
                <a:gd name="T48" fmla="*/ 17 w 34"/>
                <a:gd name="T49" fmla="*/ 2 h 14"/>
                <a:gd name="T50" fmla="*/ 17 w 34"/>
                <a:gd name="T51" fmla="*/ 2 h 14"/>
                <a:gd name="T52" fmla="*/ 19 w 34"/>
                <a:gd name="T53" fmla="*/ 0 h 14"/>
                <a:gd name="T54" fmla="*/ 20 w 34"/>
                <a:gd name="T55" fmla="*/ 3 h 14"/>
                <a:gd name="T56" fmla="*/ 22 w 34"/>
                <a:gd name="T57" fmla="*/ 6 h 14"/>
                <a:gd name="T58" fmla="*/ 22 w 34"/>
                <a:gd name="T59" fmla="*/ 6 h 14"/>
                <a:gd name="T60" fmla="*/ 25 w 34"/>
                <a:gd name="T61" fmla="*/ 9 h 14"/>
                <a:gd name="T62" fmla="*/ 25 w 34"/>
                <a:gd name="T63" fmla="*/ 9 h 14"/>
                <a:gd name="T64" fmla="*/ 25 w 34"/>
                <a:gd name="T65" fmla="*/ 9 h 14"/>
                <a:gd name="T66" fmla="*/ 25 w 34"/>
                <a:gd name="T67" fmla="*/ 9 h 14"/>
                <a:gd name="T68" fmla="*/ 25 w 34"/>
                <a:gd name="T69" fmla="*/ 9 h 14"/>
                <a:gd name="T70" fmla="*/ 25 w 34"/>
                <a:gd name="T71" fmla="*/ 9 h 14"/>
                <a:gd name="T72" fmla="*/ 26 w 34"/>
                <a:gd name="T73" fmla="*/ 9 h 14"/>
                <a:gd name="T74" fmla="*/ 26 w 34"/>
                <a:gd name="T75" fmla="*/ 9 h 14"/>
                <a:gd name="T76" fmla="*/ 28 w 34"/>
                <a:gd name="T77" fmla="*/ 5 h 14"/>
                <a:gd name="T78" fmla="*/ 28 w 34"/>
                <a:gd name="T79" fmla="*/ 5 h 14"/>
                <a:gd name="T80" fmla="*/ 31 w 34"/>
                <a:gd name="T81" fmla="*/ 0 h 14"/>
                <a:gd name="T82" fmla="*/ 31 w 34"/>
                <a:gd name="T83" fmla="*/ 0 h 14"/>
                <a:gd name="T84" fmla="*/ 34 w 34"/>
                <a:gd name="T85" fmla="*/ 2 h 14"/>
                <a:gd name="T86" fmla="*/ 32 w 34"/>
                <a:gd name="T87" fmla="*/ 7 h 14"/>
                <a:gd name="T88" fmla="*/ 32 w 34"/>
                <a:gd name="T89" fmla="*/ 7 h 14"/>
                <a:gd name="T90" fmla="*/ 26 w 34"/>
                <a:gd name="T91" fmla="*/ 13 h 14"/>
                <a:gd name="T92" fmla="*/ 26 w 34"/>
                <a:gd name="T93" fmla="*/ 13 h 14"/>
                <a:gd name="T94" fmla="*/ 26 w 34"/>
                <a:gd name="T95" fmla="*/ 13 h 14"/>
                <a:gd name="T96" fmla="*/ 26 w 34"/>
                <a:gd name="T97" fmla="*/ 13 h 14"/>
                <a:gd name="T98" fmla="*/ 25 w 34"/>
                <a:gd name="T99" fmla="*/ 13 h 14"/>
                <a:gd name="T100" fmla="*/ 25 w 34"/>
                <a:gd name="T101" fmla="*/ 13 h 14"/>
                <a:gd name="T102" fmla="*/ 25 w 34"/>
                <a:gd name="T103" fmla="*/ 14 h 14"/>
                <a:gd name="T104" fmla="*/ 25 w 34"/>
                <a:gd name="T105" fmla="*/ 14 h 14"/>
                <a:gd name="T106" fmla="*/ 25 w 34"/>
                <a:gd name="T107" fmla="*/ 14 h 14"/>
                <a:gd name="T108" fmla="*/ 25 w 34"/>
                <a:gd name="T109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4" h="14">
                  <a:moveTo>
                    <a:pt x="25" y="13"/>
                  </a:moveTo>
                  <a:cubicBezTo>
                    <a:pt x="22" y="13"/>
                    <a:pt x="21" y="10"/>
                    <a:pt x="19" y="9"/>
                  </a:cubicBezTo>
                  <a:cubicBezTo>
                    <a:pt x="19" y="9"/>
                    <a:pt x="19" y="9"/>
                    <a:pt x="19" y="9"/>
                  </a:cubicBezTo>
                  <a:cubicBezTo>
                    <a:pt x="19" y="8"/>
                    <a:pt x="18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5" y="9"/>
                    <a:pt x="11" y="13"/>
                    <a:pt x="7" y="14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4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0" y="12"/>
                    <a:pt x="0" y="5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10"/>
                    <a:pt x="7" y="10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8" y="10"/>
                    <a:pt x="11" y="8"/>
                    <a:pt x="13" y="6"/>
                  </a:cubicBezTo>
                  <a:cubicBezTo>
                    <a:pt x="13" y="6"/>
                    <a:pt x="13" y="6"/>
                    <a:pt x="13" y="6"/>
                  </a:cubicBezTo>
                  <a:cubicBezTo>
                    <a:pt x="15" y="4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1" y="4"/>
                    <a:pt x="22" y="6"/>
                  </a:cubicBezTo>
                  <a:cubicBezTo>
                    <a:pt x="22" y="6"/>
                    <a:pt x="22" y="6"/>
                    <a:pt x="22" y="6"/>
                  </a:cubicBezTo>
                  <a:cubicBezTo>
                    <a:pt x="23" y="7"/>
                    <a:pt x="24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5" y="9"/>
                    <a:pt x="25" y="9"/>
                    <a:pt x="25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7" y="8"/>
                    <a:pt x="28" y="7"/>
                    <a:pt x="28" y="5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30" y="3"/>
                    <a:pt x="31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4" y="2"/>
                    <a:pt x="34" y="2"/>
                    <a:pt x="34" y="2"/>
                  </a:cubicBezTo>
                  <a:cubicBezTo>
                    <a:pt x="34" y="2"/>
                    <a:pt x="33" y="5"/>
                    <a:pt x="32" y="7"/>
                  </a:cubicBezTo>
                  <a:cubicBezTo>
                    <a:pt x="32" y="7"/>
                    <a:pt x="32" y="7"/>
                    <a:pt x="32" y="7"/>
                  </a:cubicBezTo>
                  <a:cubicBezTo>
                    <a:pt x="30" y="10"/>
                    <a:pt x="29" y="12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5" y="13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4"/>
                    <a:pt x="25" y="14"/>
                    <a:pt x="25" y="14"/>
                  </a:cubicBezTo>
                  <a:cubicBezTo>
                    <a:pt x="25" y="13"/>
                    <a:pt x="25" y="13"/>
                    <a:pt x="25" y="1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9" name="Freeform 274"/>
            <p:cNvSpPr>
              <a:spLocks noEditPoints="1"/>
            </p:cNvSpPr>
            <p:nvPr/>
          </p:nvSpPr>
          <p:spPr bwMode="auto">
            <a:xfrm>
              <a:off x="2247" y="1467"/>
              <a:ext cx="99" cy="50"/>
            </a:xfrm>
            <a:custGeom>
              <a:avLst/>
              <a:gdLst>
                <a:gd name="T0" fmla="*/ 20 w 39"/>
                <a:gd name="T1" fmla="*/ 14 h 20"/>
                <a:gd name="T2" fmla="*/ 7 w 39"/>
                <a:gd name="T3" fmla="*/ 19 h 20"/>
                <a:gd name="T4" fmla="*/ 0 w 39"/>
                <a:gd name="T5" fmla="*/ 8 h 20"/>
                <a:gd name="T6" fmla="*/ 0 w 39"/>
                <a:gd name="T7" fmla="*/ 5 h 20"/>
                <a:gd name="T8" fmla="*/ 8 w 39"/>
                <a:gd name="T9" fmla="*/ 8 h 20"/>
                <a:gd name="T10" fmla="*/ 8 w 39"/>
                <a:gd name="T11" fmla="*/ 8 h 20"/>
                <a:gd name="T12" fmla="*/ 8 w 39"/>
                <a:gd name="T13" fmla="*/ 11 h 20"/>
                <a:gd name="T14" fmla="*/ 9 w 39"/>
                <a:gd name="T15" fmla="*/ 11 h 20"/>
                <a:gd name="T16" fmla="*/ 10 w 39"/>
                <a:gd name="T17" fmla="*/ 11 h 20"/>
                <a:gd name="T18" fmla="*/ 17 w 39"/>
                <a:gd name="T19" fmla="*/ 5 h 20"/>
                <a:gd name="T20" fmla="*/ 21 w 39"/>
                <a:gd name="T21" fmla="*/ 0 h 20"/>
                <a:gd name="T22" fmla="*/ 24 w 39"/>
                <a:gd name="T23" fmla="*/ 6 h 20"/>
                <a:gd name="T24" fmla="*/ 24 w 39"/>
                <a:gd name="T25" fmla="*/ 6 h 20"/>
                <a:gd name="T26" fmla="*/ 26 w 39"/>
                <a:gd name="T27" fmla="*/ 9 h 20"/>
                <a:gd name="T28" fmla="*/ 27 w 39"/>
                <a:gd name="T29" fmla="*/ 11 h 20"/>
                <a:gd name="T30" fmla="*/ 31 w 39"/>
                <a:gd name="T31" fmla="*/ 3 h 20"/>
                <a:gd name="T32" fmla="*/ 31 w 39"/>
                <a:gd name="T33" fmla="*/ 3 h 20"/>
                <a:gd name="T34" fmla="*/ 38 w 39"/>
                <a:gd name="T35" fmla="*/ 6 h 20"/>
                <a:gd name="T36" fmla="*/ 29 w 39"/>
                <a:gd name="T37" fmla="*/ 19 h 20"/>
                <a:gd name="T38" fmla="*/ 28 w 39"/>
                <a:gd name="T39" fmla="*/ 19 h 20"/>
                <a:gd name="T40" fmla="*/ 28 w 39"/>
                <a:gd name="T41" fmla="*/ 19 h 20"/>
                <a:gd name="T42" fmla="*/ 26 w 39"/>
                <a:gd name="T43" fmla="*/ 19 h 20"/>
                <a:gd name="T44" fmla="*/ 27 w 39"/>
                <a:gd name="T45" fmla="*/ 17 h 20"/>
                <a:gd name="T46" fmla="*/ 8 w 39"/>
                <a:gd name="T47" fmla="*/ 16 h 20"/>
                <a:gd name="T48" fmla="*/ 8 w 39"/>
                <a:gd name="T49" fmla="*/ 15 h 20"/>
                <a:gd name="T50" fmla="*/ 26 w 39"/>
                <a:gd name="T51" fmla="*/ 15 h 20"/>
                <a:gd name="T52" fmla="*/ 26 w 39"/>
                <a:gd name="T53" fmla="*/ 15 h 20"/>
                <a:gd name="T54" fmla="*/ 29 w 39"/>
                <a:gd name="T55" fmla="*/ 15 h 20"/>
                <a:gd name="T56" fmla="*/ 30 w 39"/>
                <a:gd name="T57" fmla="*/ 14 h 20"/>
                <a:gd name="T58" fmla="*/ 5 w 39"/>
                <a:gd name="T59" fmla="*/ 12 h 20"/>
                <a:gd name="T60" fmla="*/ 6 w 39"/>
                <a:gd name="T61" fmla="*/ 15 h 20"/>
                <a:gd name="T62" fmla="*/ 13 w 39"/>
                <a:gd name="T63" fmla="*/ 14 h 20"/>
                <a:gd name="T64" fmla="*/ 16 w 39"/>
                <a:gd name="T65" fmla="*/ 11 h 20"/>
                <a:gd name="T66" fmla="*/ 23 w 39"/>
                <a:gd name="T67" fmla="*/ 12 h 20"/>
                <a:gd name="T68" fmla="*/ 23 w 39"/>
                <a:gd name="T69" fmla="*/ 11 h 20"/>
                <a:gd name="T70" fmla="*/ 32 w 39"/>
                <a:gd name="T71" fmla="*/ 10 h 20"/>
                <a:gd name="T72" fmla="*/ 33 w 39"/>
                <a:gd name="T73" fmla="*/ 8 h 20"/>
                <a:gd name="T74" fmla="*/ 22 w 39"/>
                <a:gd name="T75" fmla="*/ 10 h 20"/>
                <a:gd name="T76" fmla="*/ 21 w 39"/>
                <a:gd name="T77" fmla="*/ 9 h 20"/>
                <a:gd name="T78" fmla="*/ 20 w 39"/>
                <a:gd name="T79" fmla="*/ 7 h 20"/>
                <a:gd name="T80" fmla="*/ 20 w 39"/>
                <a:gd name="T81" fmla="*/ 8 h 20"/>
                <a:gd name="T82" fmla="*/ 20 w 39"/>
                <a:gd name="T83" fmla="*/ 8 h 20"/>
                <a:gd name="T84" fmla="*/ 21 w 39"/>
                <a:gd name="T85" fmla="*/ 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9" h="20">
                  <a:moveTo>
                    <a:pt x="26" y="19"/>
                  </a:moveTo>
                  <a:cubicBezTo>
                    <a:pt x="22" y="18"/>
                    <a:pt x="21" y="16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7" y="16"/>
                    <a:pt x="13" y="19"/>
                    <a:pt x="9" y="19"/>
                  </a:cubicBezTo>
                  <a:cubicBezTo>
                    <a:pt x="9" y="19"/>
                    <a:pt x="9" y="19"/>
                    <a:pt x="9" y="19"/>
                  </a:cubicBezTo>
                  <a:cubicBezTo>
                    <a:pt x="8" y="19"/>
                    <a:pt x="8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0" y="17"/>
                    <a:pt x="0" y="9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9"/>
                    <a:pt x="8" y="10"/>
                    <a:pt x="8" y="11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10" y="11"/>
                    <a:pt x="10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1" y="10"/>
                    <a:pt x="13" y="9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6" y="7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3" y="3"/>
                    <a:pt x="23" y="3"/>
                    <a:pt x="23" y="3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6"/>
                    <a:pt x="24" y="6"/>
                    <a:pt x="24" y="7"/>
                  </a:cubicBezTo>
                  <a:cubicBezTo>
                    <a:pt x="24" y="7"/>
                    <a:pt x="24" y="7"/>
                    <a:pt x="24" y="7"/>
                  </a:cubicBezTo>
                  <a:cubicBezTo>
                    <a:pt x="25" y="7"/>
                    <a:pt x="25" y="8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26" y="9"/>
                    <a:pt x="27" y="10"/>
                    <a:pt x="27" y="11"/>
                  </a:cubicBezTo>
                  <a:cubicBezTo>
                    <a:pt x="27" y="11"/>
                    <a:pt x="27" y="11"/>
                    <a:pt x="27" y="11"/>
                  </a:cubicBezTo>
                  <a:cubicBezTo>
                    <a:pt x="28" y="10"/>
                    <a:pt x="28" y="9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30" y="6"/>
                    <a:pt x="31" y="4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1" y="3"/>
                    <a:pt x="31" y="4"/>
                    <a:pt x="31" y="3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8" y="7"/>
                    <a:pt x="37" y="9"/>
                    <a:pt x="36" y="12"/>
                  </a:cubicBezTo>
                  <a:cubicBezTo>
                    <a:pt x="36" y="12"/>
                    <a:pt x="36" y="12"/>
                    <a:pt x="36" y="12"/>
                  </a:cubicBezTo>
                  <a:cubicBezTo>
                    <a:pt x="34" y="14"/>
                    <a:pt x="33" y="18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19"/>
                    <a:pt x="26" y="19"/>
                    <a:pt x="26" y="19"/>
                  </a:cubicBezTo>
                  <a:close/>
                  <a:moveTo>
                    <a:pt x="27" y="17"/>
                  </a:moveTo>
                  <a:cubicBezTo>
                    <a:pt x="25" y="19"/>
                    <a:pt x="25" y="19"/>
                    <a:pt x="25" y="19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ubicBezTo>
                    <a:pt x="27" y="17"/>
                    <a:pt x="27" y="17"/>
                    <a:pt x="27" y="17"/>
                  </a:cubicBezTo>
                  <a:close/>
                  <a:moveTo>
                    <a:pt x="8" y="16"/>
                  </a:moveTo>
                  <a:cubicBezTo>
                    <a:pt x="8" y="16"/>
                    <a:pt x="8" y="16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6"/>
                  </a:cubicBezTo>
                  <a:close/>
                  <a:moveTo>
                    <a:pt x="26" y="15"/>
                  </a:moveTo>
                  <a:cubicBezTo>
                    <a:pt x="26" y="15"/>
                    <a:pt x="25" y="14"/>
                    <a:pt x="24" y="14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5" y="14"/>
                    <a:pt x="26" y="15"/>
                    <a:pt x="26" y="15"/>
                  </a:cubicBezTo>
                  <a:close/>
                  <a:moveTo>
                    <a:pt x="30" y="14"/>
                  </a:moveTo>
                  <a:cubicBezTo>
                    <a:pt x="29" y="14"/>
                    <a:pt x="29" y="15"/>
                    <a:pt x="29" y="15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29" y="15"/>
                    <a:pt x="30" y="14"/>
                    <a:pt x="30" y="13"/>
                  </a:cubicBezTo>
                  <a:cubicBezTo>
                    <a:pt x="30" y="13"/>
                    <a:pt x="30" y="13"/>
                    <a:pt x="30" y="13"/>
                  </a:cubicBezTo>
                  <a:cubicBezTo>
                    <a:pt x="30" y="13"/>
                    <a:pt x="30" y="14"/>
                    <a:pt x="30" y="14"/>
                  </a:cubicBezTo>
                  <a:close/>
                  <a:moveTo>
                    <a:pt x="6" y="15"/>
                  </a:moveTo>
                  <a:cubicBezTo>
                    <a:pt x="5" y="14"/>
                    <a:pt x="5" y="13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cubicBezTo>
                    <a:pt x="4" y="11"/>
                    <a:pt x="4" y="11"/>
                    <a:pt x="4" y="10"/>
                  </a:cubicBezTo>
                  <a:cubicBezTo>
                    <a:pt x="4" y="10"/>
                    <a:pt x="4" y="10"/>
                    <a:pt x="4" y="10"/>
                  </a:cubicBezTo>
                  <a:cubicBezTo>
                    <a:pt x="4" y="12"/>
                    <a:pt x="5" y="14"/>
                    <a:pt x="6" y="15"/>
                  </a:cubicBezTo>
                  <a:close/>
                  <a:moveTo>
                    <a:pt x="16" y="11"/>
                  </a:moveTo>
                  <a:cubicBezTo>
                    <a:pt x="15" y="12"/>
                    <a:pt x="14" y="13"/>
                    <a:pt x="13" y="14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5" y="13"/>
                    <a:pt x="17" y="11"/>
                    <a:pt x="18" y="10"/>
                  </a:cubicBezTo>
                  <a:cubicBezTo>
                    <a:pt x="18" y="10"/>
                    <a:pt x="18" y="10"/>
                    <a:pt x="18" y="10"/>
                  </a:cubicBezTo>
                  <a:cubicBezTo>
                    <a:pt x="18" y="10"/>
                    <a:pt x="17" y="11"/>
                    <a:pt x="16" y="11"/>
                  </a:cubicBezTo>
                  <a:close/>
                  <a:moveTo>
                    <a:pt x="23" y="11"/>
                  </a:moveTo>
                  <a:cubicBezTo>
                    <a:pt x="23" y="11"/>
                    <a:pt x="23" y="11"/>
                    <a:pt x="23" y="12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3" y="11"/>
                    <a:pt x="23" y="11"/>
                    <a:pt x="22" y="11"/>
                  </a:cubicBezTo>
                  <a:cubicBezTo>
                    <a:pt x="22" y="11"/>
                    <a:pt x="22" y="11"/>
                    <a:pt x="22" y="11"/>
                  </a:cubicBezTo>
                  <a:cubicBezTo>
                    <a:pt x="23" y="11"/>
                    <a:pt x="23" y="11"/>
                    <a:pt x="23" y="11"/>
                  </a:cubicBezTo>
                  <a:close/>
                  <a:moveTo>
                    <a:pt x="32" y="10"/>
                  </a:move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2" y="10"/>
                    <a:pt x="32" y="10"/>
                  </a:cubicBezTo>
                  <a:cubicBezTo>
                    <a:pt x="32" y="10"/>
                    <a:pt x="33" y="9"/>
                    <a:pt x="33" y="8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33" y="9"/>
                    <a:pt x="32" y="9"/>
                    <a:pt x="32" y="10"/>
                  </a:cubicBezTo>
                  <a:close/>
                  <a:moveTo>
                    <a:pt x="22" y="10"/>
                  </a:move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2" y="10"/>
                    <a:pt x="22" y="10"/>
                    <a:pt x="22" y="10"/>
                  </a:cubicBezTo>
                  <a:close/>
                  <a:moveTo>
                    <a:pt x="21" y="8"/>
                  </a:moveTo>
                  <a:cubicBezTo>
                    <a:pt x="20" y="7"/>
                    <a:pt x="20" y="7"/>
                    <a:pt x="20" y="7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21" y="8"/>
                    <a:pt x="21" y="8"/>
                    <a:pt x="21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0" name="Freeform 275"/>
            <p:cNvSpPr>
              <a:spLocks noEditPoints="1"/>
            </p:cNvSpPr>
            <p:nvPr/>
          </p:nvSpPr>
          <p:spPr bwMode="auto">
            <a:xfrm>
              <a:off x="2257" y="1489"/>
              <a:ext cx="66" cy="227"/>
            </a:xfrm>
            <a:custGeom>
              <a:avLst/>
              <a:gdLst>
                <a:gd name="T0" fmla="*/ 3 w 66"/>
                <a:gd name="T1" fmla="*/ 174 h 227"/>
                <a:gd name="T2" fmla="*/ 0 w 66"/>
                <a:gd name="T3" fmla="*/ 171 h 227"/>
                <a:gd name="T4" fmla="*/ 0 w 66"/>
                <a:gd name="T5" fmla="*/ 169 h 227"/>
                <a:gd name="T6" fmla="*/ 31 w 66"/>
                <a:gd name="T7" fmla="*/ 0 h 227"/>
                <a:gd name="T8" fmla="*/ 41 w 66"/>
                <a:gd name="T9" fmla="*/ 0 h 227"/>
                <a:gd name="T10" fmla="*/ 66 w 66"/>
                <a:gd name="T11" fmla="*/ 169 h 227"/>
                <a:gd name="T12" fmla="*/ 25 w 66"/>
                <a:gd name="T13" fmla="*/ 227 h 227"/>
                <a:gd name="T14" fmla="*/ 3 w 66"/>
                <a:gd name="T15" fmla="*/ 174 h 227"/>
                <a:gd name="T16" fmla="*/ 3 w 66"/>
                <a:gd name="T17" fmla="*/ 174 h 227"/>
                <a:gd name="T18" fmla="*/ 13 w 66"/>
                <a:gd name="T19" fmla="*/ 169 h 227"/>
                <a:gd name="T20" fmla="*/ 28 w 66"/>
                <a:gd name="T21" fmla="*/ 206 h 227"/>
                <a:gd name="T22" fmla="*/ 56 w 66"/>
                <a:gd name="T23" fmla="*/ 166 h 227"/>
                <a:gd name="T24" fmla="*/ 36 w 66"/>
                <a:gd name="T25" fmla="*/ 33 h 227"/>
                <a:gd name="T26" fmla="*/ 10 w 66"/>
                <a:gd name="T27" fmla="*/ 169 h 227"/>
                <a:gd name="T28" fmla="*/ 13 w 66"/>
                <a:gd name="T29" fmla="*/ 169 h 227"/>
                <a:gd name="T30" fmla="*/ 13 w 66"/>
                <a:gd name="T31" fmla="*/ 169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6" h="227">
                  <a:moveTo>
                    <a:pt x="3" y="174"/>
                  </a:moveTo>
                  <a:lnTo>
                    <a:pt x="0" y="171"/>
                  </a:lnTo>
                  <a:lnTo>
                    <a:pt x="0" y="169"/>
                  </a:lnTo>
                  <a:lnTo>
                    <a:pt x="31" y="0"/>
                  </a:lnTo>
                  <a:lnTo>
                    <a:pt x="41" y="0"/>
                  </a:lnTo>
                  <a:lnTo>
                    <a:pt x="66" y="169"/>
                  </a:lnTo>
                  <a:lnTo>
                    <a:pt x="25" y="227"/>
                  </a:lnTo>
                  <a:lnTo>
                    <a:pt x="3" y="174"/>
                  </a:lnTo>
                  <a:lnTo>
                    <a:pt x="3" y="174"/>
                  </a:lnTo>
                  <a:close/>
                  <a:moveTo>
                    <a:pt x="13" y="169"/>
                  </a:moveTo>
                  <a:lnTo>
                    <a:pt x="28" y="206"/>
                  </a:lnTo>
                  <a:lnTo>
                    <a:pt x="56" y="166"/>
                  </a:lnTo>
                  <a:lnTo>
                    <a:pt x="36" y="33"/>
                  </a:lnTo>
                  <a:lnTo>
                    <a:pt x="10" y="169"/>
                  </a:lnTo>
                  <a:lnTo>
                    <a:pt x="13" y="169"/>
                  </a:lnTo>
                  <a:lnTo>
                    <a:pt x="13" y="16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276"/>
            <p:cNvSpPr>
              <a:spLocks noEditPoints="1"/>
            </p:cNvSpPr>
            <p:nvPr/>
          </p:nvSpPr>
          <p:spPr bwMode="auto">
            <a:xfrm>
              <a:off x="2252" y="1484"/>
              <a:ext cx="76" cy="242"/>
            </a:xfrm>
            <a:custGeom>
              <a:avLst/>
              <a:gdLst>
                <a:gd name="T0" fmla="*/ 3 w 76"/>
                <a:gd name="T1" fmla="*/ 181 h 242"/>
                <a:gd name="T2" fmla="*/ 8 w 76"/>
                <a:gd name="T3" fmla="*/ 179 h 242"/>
                <a:gd name="T4" fmla="*/ 13 w 76"/>
                <a:gd name="T5" fmla="*/ 176 h 242"/>
                <a:gd name="T6" fmla="*/ 23 w 76"/>
                <a:gd name="T7" fmla="*/ 199 h 242"/>
                <a:gd name="T8" fmla="*/ 13 w 76"/>
                <a:gd name="T9" fmla="*/ 176 h 242"/>
                <a:gd name="T10" fmla="*/ 18 w 76"/>
                <a:gd name="T11" fmla="*/ 174 h 242"/>
                <a:gd name="T12" fmla="*/ 20 w 76"/>
                <a:gd name="T13" fmla="*/ 174 h 242"/>
                <a:gd name="T14" fmla="*/ 33 w 76"/>
                <a:gd name="T15" fmla="*/ 201 h 242"/>
                <a:gd name="T16" fmla="*/ 56 w 76"/>
                <a:gd name="T17" fmla="*/ 171 h 242"/>
                <a:gd name="T18" fmla="*/ 41 w 76"/>
                <a:gd name="T19" fmla="*/ 68 h 242"/>
                <a:gd name="T20" fmla="*/ 20 w 76"/>
                <a:gd name="T21" fmla="*/ 171 h 242"/>
                <a:gd name="T22" fmla="*/ 20 w 76"/>
                <a:gd name="T23" fmla="*/ 174 h 242"/>
                <a:gd name="T24" fmla="*/ 18 w 76"/>
                <a:gd name="T25" fmla="*/ 174 h 242"/>
                <a:gd name="T26" fmla="*/ 13 w 76"/>
                <a:gd name="T27" fmla="*/ 176 h 242"/>
                <a:gd name="T28" fmla="*/ 13 w 76"/>
                <a:gd name="T29" fmla="*/ 176 h 242"/>
                <a:gd name="T30" fmla="*/ 8 w 76"/>
                <a:gd name="T31" fmla="*/ 179 h 242"/>
                <a:gd name="T32" fmla="*/ 3 w 76"/>
                <a:gd name="T33" fmla="*/ 181 h 242"/>
                <a:gd name="T34" fmla="*/ 0 w 76"/>
                <a:gd name="T35" fmla="*/ 176 h 242"/>
                <a:gd name="T36" fmla="*/ 0 w 76"/>
                <a:gd name="T37" fmla="*/ 174 h 242"/>
                <a:gd name="T38" fmla="*/ 30 w 76"/>
                <a:gd name="T39" fmla="*/ 0 h 242"/>
                <a:gd name="T40" fmla="*/ 51 w 76"/>
                <a:gd name="T41" fmla="*/ 3 h 242"/>
                <a:gd name="T42" fmla="*/ 76 w 76"/>
                <a:gd name="T43" fmla="*/ 176 h 242"/>
                <a:gd name="T44" fmla="*/ 30 w 76"/>
                <a:gd name="T45" fmla="*/ 242 h 242"/>
                <a:gd name="T46" fmla="*/ 3 w 76"/>
                <a:gd name="T47" fmla="*/ 181 h 242"/>
                <a:gd name="T48" fmla="*/ 3 w 76"/>
                <a:gd name="T49" fmla="*/ 181 h 242"/>
                <a:gd name="T50" fmla="*/ 10 w 76"/>
                <a:gd name="T51" fmla="*/ 174 h 242"/>
                <a:gd name="T52" fmla="*/ 10 w 76"/>
                <a:gd name="T53" fmla="*/ 174 h 242"/>
                <a:gd name="T54" fmla="*/ 10 w 76"/>
                <a:gd name="T55" fmla="*/ 174 h 242"/>
                <a:gd name="T56" fmla="*/ 10 w 76"/>
                <a:gd name="T57" fmla="*/ 174 h 242"/>
                <a:gd name="T58" fmla="*/ 10 w 76"/>
                <a:gd name="T59" fmla="*/ 174 h 242"/>
                <a:gd name="T60" fmla="*/ 10 w 76"/>
                <a:gd name="T61" fmla="*/ 174 h 242"/>
                <a:gd name="T62" fmla="*/ 46 w 76"/>
                <a:gd name="T63" fmla="*/ 38 h 242"/>
                <a:gd name="T64" fmla="*/ 66 w 76"/>
                <a:gd name="T65" fmla="*/ 174 h 242"/>
                <a:gd name="T66" fmla="*/ 41 w 76"/>
                <a:gd name="T67" fmla="*/ 10 h 242"/>
                <a:gd name="T68" fmla="*/ 41 w 76"/>
                <a:gd name="T69" fmla="*/ 10 h 242"/>
                <a:gd name="T70" fmla="*/ 18 w 76"/>
                <a:gd name="T71" fmla="*/ 134 h 242"/>
                <a:gd name="T72" fmla="*/ 36 w 76"/>
                <a:gd name="T73" fmla="*/ 38 h 242"/>
                <a:gd name="T74" fmla="*/ 46 w 76"/>
                <a:gd name="T75" fmla="*/ 38 h 242"/>
                <a:gd name="T76" fmla="*/ 46 w 76"/>
                <a:gd name="T77" fmla="*/ 38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76" h="242">
                  <a:moveTo>
                    <a:pt x="3" y="181"/>
                  </a:moveTo>
                  <a:lnTo>
                    <a:pt x="8" y="179"/>
                  </a:lnTo>
                  <a:lnTo>
                    <a:pt x="13" y="176"/>
                  </a:lnTo>
                  <a:lnTo>
                    <a:pt x="23" y="199"/>
                  </a:lnTo>
                  <a:lnTo>
                    <a:pt x="13" y="176"/>
                  </a:lnTo>
                  <a:lnTo>
                    <a:pt x="18" y="174"/>
                  </a:lnTo>
                  <a:lnTo>
                    <a:pt x="20" y="174"/>
                  </a:lnTo>
                  <a:lnTo>
                    <a:pt x="33" y="201"/>
                  </a:lnTo>
                  <a:lnTo>
                    <a:pt x="56" y="171"/>
                  </a:lnTo>
                  <a:lnTo>
                    <a:pt x="41" y="68"/>
                  </a:lnTo>
                  <a:lnTo>
                    <a:pt x="20" y="171"/>
                  </a:lnTo>
                  <a:lnTo>
                    <a:pt x="20" y="174"/>
                  </a:lnTo>
                  <a:lnTo>
                    <a:pt x="18" y="174"/>
                  </a:lnTo>
                  <a:lnTo>
                    <a:pt x="13" y="176"/>
                  </a:lnTo>
                  <a:lnTo>
                    <a:pt x="13" y="176"/>
                  </a:lnTo>
                  <a:lnTo>
                    <a:pt x="8" y="179"/>
                  </a:lnTo>
                  <a:lnTo>
                    <a:pt x="3" y="181"/>
                  </a:lnTo>
                  <a:lnTo>
                    <a:pt x="0" y="176"/>
                  </a:lnTo>
                  <a:lnTo>
                    <a:pt x="0" y="174"/>
                  </a:lnTo>
                  <a:lnTo>
                    <a:pt x="30" y="0"/>
                  </a:lnTo>
                  <a:lnTo>
                    <a:pt x="51" y="3"/>
                  </a:lnTo>
                  <a:lnTo>
                    <a:pt x="76" y="176"/>
                  </a:lnTo>
                  <a:lnTo>
                    <a:pt x="30" y="242"/>
                  </a:lnTo>
                  <a:lnTo>
                    <a:pt x="3" y="181"/>
                  </a:lnTo>
                  <a:lnTo>
                    <a:pt x="3" y="181"/>
                  </a:lnTo>
                  <a:close/>
                  <a:moveTo>
                    <a:pt x="10" y="174"/>
                  </a:moveTo>
                  <a:lnTo>
                    <a:pt x="10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0" y="174"/>
                  </a:lnTo>
                  <a:lnTo>
                    <a:pt x="10" y="174"/>
                  </a:lnTo>
                  <a:close/>
                  <a:moveTo>
                    <a:pt x="46" y="38"/>
                  </a:moveTo>
                  <a:lnTo>
                    <a:pt x="66" y="174"/>
                  </a:lnTo>
                  <a:lnTo>
                    <a:pt x="41" y="10"/>
                  </a:lnTo>
                  <a:lnTo>
                    <a:pt x="41" y="10"/>
                  </a:lnTo>
                  <a:lnTo>
                    <a:pt x="18" y="134"/>
                  </a:lnTo>
                  <a:lnTo>
                    <a:pt x="36" y="38"/>
                  </a:lnTo>
                  <a:lnTo>
                    <a:pt x="46" y="38"/>
                  </a:lnTo>
                  <a:lnTo>
                    <a:pt x="46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277"/>
            <p:cNvSpPr>
              <a:spLocks noEditPoints="1"/>
            </p:cNvSpPr>
            <p:nvPr/>
          </p:nvSpPr>
          <p:spPr bwMode="auto">
            <a:xfrm>
              <a:off x="2176" y="1467"/>
              <a:ext cx="205" cy="311"/>
            </a:xfrm>
            <a:custGeom>
              <a:avLst/>
              <a:gdLst>
                <a:gd name="T0" fmla="*/ 12 w 81"/>
                <a:gd name="T1" fmla="*/ 101 h 124"/>
                <a:gd name="T2" fmla="*/ 0 w 81"/>
                <a:gd name="T3" fmla="*/ 56 h 124"/>
                <a:gd name="T4" fmla="*/ 0 w 81"/>
                <a:gd name="T5" fmla="*/ 56 h 124"/>
                <a:gd name="T6" fmla="*/ 1 w 81"/>
                <a:gd name="T7" fmla="*/ 46 h 124"/>
                <a:gd name="T8" fmla="*/ 1 w 81"/>
                <a:gd name="T9" fmla="*/ 46 h 124"/>
                <a:gd name="T10" fmla="*/ 51 w 81"/>
                <a:gd name="T11" fmla="*/ 0 h 124"/>
                <a:gd name="T12" fmla="*/ 51 w 81"/>
                <a:gd name="T13" fmla="*/ 0 h 124"/>
                <a:gd name="T14" fmla="*/ 75 w 81"/>
                <a:gd name="T15" fmla="*/ 17 h 124"/>
                <a:gd name="T16" fmla="*/ 75 w 81"/>
                <a:gd name="T17" fmla="*/ 17 h 124"/>
                <a:gd name="T18" fmla="*/ 81 w 81"/>
                <a:gd name="T19" fmla="*/ 58 h 124"/>
                <a:gd name="T20" fmla="*/ 81 w 81"/>
                <a:gd name="T21" fmla="*/ 58 h 124"/>
                <a:gd name="T22" fmla="*/ 41 w 81"/>
                <a:gd name="T23" fmla="*/ 124 h 124"/>
                <a:gd name="T24" fmla="*/ 41 w 81"/>
                <a:gd name="T25" fmla="*/ 124 h 124"/>
                <a:gd name="T26" fmla="*/ 12 w 81"/>
                <a:gd name="T27" fmla="*/ 101 h 124"/>
                <a:gd name="T28" fmla="*/ 5 w 81"/>
                <a:gd name="T29" fmla="*/ 47 h 124"/>
                <a:gd name="T30" fmla="*/ 4 w 81"/>
                <a:gd name="T31" fmla="*/ 56 h 124"/>
                <a:gd name="T32" fmla="*/ 4 w 81"/>
                <a:gd name="T33" fmla="*/ 56 h 124"/>
                <a:gd name="T34" fmla="*/ 16 w 81"/>
                <a:gd name="T35" fmla="*/ 99 h 124"/>
                <a:gd name="T36" fmla="*/ 16 w 81"/>
                <a:gd name="T37" fmla="*/ 99 h 124"/>
                <a:gd name="T38" fmla="*/ 41 w 81"/>
                <a:gd name="T39" fmla="*/ 120 h 124"/>
                <a:gd name="T40" fmla="*/ 41 w 81"/>
                <a:gd name="T41" fmla="*/ 120 h 124"/>
                <a:gd name="T42" fmla="*/ 66 w 81"/>
                <a:gd name="T43" fmla="*/ 101 h 124"/>
                <a:gd name="T44" fmla="*/ 66 w 81"/>
                <a:gd name="T45" fmla="*/ 101 h 124"/>
                <a:gd name="T46" fmla="*/ 77 w 81"/>
                <a:gd name="T47" fmla="*/ 58 h 124"/>
                <a:gd name="T48" fmla="*/ 77 w 81"/>
                <a:gd name="T49" fmla="*/ 58 h 124"/>
                <a:gd name="T50" fmla="*/ 71 w 81"/>
                <a:gd name="T51" fmla="*/ 19 h 124"/>
                <a:gd name="T52" fmla="*/ 71 w 81"/>
                <a:gd name="T53" fmla="*/ 19 h 124"/>
                <a:gd name="T54" fmla="*/ 51 w 81"/>
                <a:gd name="T55" fmla="*/ 4 h 124"/>
                <a:gd name="T56" fmla="*/ 51 w 81"/>
                <a:gd name="T57" fmla="*/ 4 h 124"/>
                <a:gd name="T58" fmla="*/ 5 w 81"/>
                <a:gd name="T59" fmla="*/ 47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1" h="124">
                  <a:moveTo>
                    <a:pt x="12" y="101"/>
                  </a:moveTo>
                  <a:cubicBezTo>
                    <a:pt x="5" y="88"/>
                    <a:pt x="0" y="71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3"/>
                    <a:pt x="0" y="49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6" y="13"/>
                    <a:pt x="29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62" y="0"/>
                    <a:pt x="70" y="7"/>
                    <a:pt x="75" y="17"/>
                  </a:cubicBezTo>
                  <a:cubicBezTo>
                    <a:pt x="75" y="17"/>
                    <a:pt x="75" y="17"/>
                    <a:pt x="75" y="17"/>
                  </a:cubicBezTo>
                  <a:cubicBezTo>
                    <a:pt x="80" y="28"/>
                    <a:pt x="81" y="42"/>
                    <a:pt x="81" y="58"/>
                  </a:cubicBezTo>
                  <a:cubicBezTo>
                    <a:pt x="81" y="58"/>
                    <a:pt x="81" y="58"/>
                    <a:pt x="81" y="58"/>
                  </a:cubicBezTo>
                  <a:cubicBezTo>
                    <a:pt x="81" y="90"/>
                    <a:pt x="64" y="124"/>
                    <a:pt x="41" y="124"/>
                  </a:cubicBezTo>
                  <a:cubicBezTo>
                    <a:pt x="41" y="124"/>
                    <a:pt x="41" y="124"/>
                    <a:pt x="41" y="124"/>
                  </a:cubicBezTo>
                  <a:cubicBezTo>
                    <a:pt x="30" y="124"/>
                    <a:pt x="20" y="114"/>
                    <a:pt x="12" y="101"/>
                  </a:cubicBezTo>
                  <a:close/>
                  <a:moveTo>
                    <a:pt x="5" y="47"/>
                  </a:moveTo>
                  <a:cubicBezTo>
                    <a:pt x="4" y="50"/>
                    <a:pt x="4" y="53"/>
                    <a:pt x="4" y="56"/>
                  </a:cubicBezTo>
                  <a:cubicBezTo>
                    <a:pt x="4" y="56"/>
                    <a:pt x="4" y="56"/>
                    <a:pt x="4" y="56"/>
                  </a:cubicBezTo>
                  <a:cubicBezTo>
                    <a:pt x="4" y="71"/>
                    <a:pt x="9" y="87"/>
                    <a:pt x="16" y="99"/>
                  </a:cubicBezTo>
                  <a:cubicBezTo>
                    <a:pt x="16" y="99"/>
                    <a:pt x="16" y="99"/>
                    <a:pt x="16" y="99"/>
                  </a:cubicBezTo>
                  <a:cubicBezTo>
                    <a:pt x="23" y="112"/>
                    <a:pt x="32" y="120"/>
                    <a:pt x="41" y="120"/>
                  </a:cubicBezTo>
                  <a:cubicBezTo>
                    <a:pt x="41" y="120"/>
                    <a:pt x="41" y="120"/>
                    <a:pt x="41" y="120"/>
                  </a:cubicBezTo>
                  <a:cubicBezTo>
                    <a:pt x="50" y="120"/>
                    <a:pt x="59" y="113"/>
                    <a:pt x="66" y="101"/>
                  </a:cubicBezTo>
                  <a:cubicBezTo>
                    <a:pt x="66" y="101"/>
                    <a:pt x="66" y="101"/>
                    <a:pt x="66" y="101"/>
                  </a:cubicBezTo>
                  <a:cubicBezTo>
                    <a:pt x="73" y="89"/>
                    <a:pt x="77" y="74"/>
                    <a:pt x="77" y="58"/>
                  </a:cubicBezTo>
                  <a:cubicBezTo>
                    <a:pt x="77" y="58"/>
                    <a:pt x="77" y="58"/>
                    <a:pt x="77" y="58"/>
                  </a:cubicBezTo>
                  <a:cubicBezTo>
                    <a:pt x="77" y="42"/>
                    <a:pt x="76" y="28"/>
                    <a:pt x="71" y="19"/>
                  </a:cubicBezTo>
                  <a:cubicBezTo>
                    <a:pt x="71" y="19"/>
                    <a:pt x="71" y="19"/>
                    <a:pt x="71" y="19"/>
                  </a:cubicBezTo>
                  <a:cubicBezTo>
                    <a:pt x="67" y="9"/>
                    <a:pt x="61" y="4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30" y="4"/>
                    <a:pt x="10" y="15"/>
                    <a:pt x="5" y="4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278"/>
            <p:cNvSpPr>
              <a:spLocks noEditPoints="1"/>
            </p:cNvSpPr>
            <p:nvPr/>
          </p:nvSpPr>
          <p:spPr bwMode="auto">
            <a:xfrm>
              <a:off x="2171" y="1462"/>
              <a:ext cx="215" cy="321"/>
            </a:xfrm>
            <a:custGeom>
              <a:avLst/>
              <a:gdLst>
                <a:gd name="T0" fmla="*/ 13 w 85"/>
                <a:gd name="T1" fmla="*/ 104 h 128"/>
                <a:gd name="T2" fmla="*/ 1 w 85"/>
                <a:gd name="T3" fmla="*/ 48 h 128"/>
                <a:gd name="T4" fmla="*/ 53 w 85"/>
                <a:gd name="T5" fmla="*/ 0 h 128"/>
                <a:gd name="T6" fmla="*/ 53 w 85"/>
                <a:gd name="T7" fmla="*/ 0 h 128"/>
                <a:gd name="T8" fmla="*/ 79 w 85"/>
                <a:gd name="T9" fmla="*/ 18 h 128"/>
                <a:gd name="T10" fmla="*/ 43 w 85"/>
                <a:gd name="T11" fmla="*/ 128 h 128"/>
                <a:gd name="T12" fmla="*/ 43 w 85"/>
                <a:gd name="T13" fmla="*/ 124 h 128"/>
                <a:gd name="T14" fmla="*/ 43 w 85"/>
                <a:gd name="T15" fmla="*/ 124 h 128"/>
                <a:gd name="T16" fmla="*/ 43 w 85"/>
                <a:gd name="T17" fmla="*/ 124 h 128"/>
                <a:gd name="T18" fmla="*/ 19 w 85"/>
                <a:gd name="T19" fmla="*/ 106 h 128"/>
                <a:gd name="T20" fmla="*/ 50 w 85"/>
                <a:gd name="T21" fmla="*/ 123 h 128"/>
                <a:gd name="T22" fmla="*/ 51 w 85"/>
                <a:gd name="T23" fmla="*/ 123 h 128"/>
                <a:gd name="T24" fmla="*/ 51 w 85"/>
                <a:gd name="T25" fmla="*/ 123 h 128"/>
                <a:gd name="T26" fmla="*/ 51 w 85"/>
                <a:gd name="T27" fmla="*/ 123 h 128"/>
                <a:gd name="T28" fmla="*/ 70 w 85"/>
                <a:gd name="T29" fmla="*/ 104 h 128"/>
                <a:gd name="T30" fmla="*/ 67 w 85"/>
                <a:gd name="T31" fmla="*/ 102 h 128"/>
                <a:gd name="T32" fmla="*/ 77 w 85"/>
                <a:gd name="T33" fmla="*/ 60 h 128"/>
                <a:gd name="T34" fmla="*/ 77 w 85"/>
                <a:gd name="T35" fmla="*/ 60 h 128"/>
                <a:gd name="T36" fmla="*/ 71 w 85"/>
                <a:gd name="T37" fmla="*/ 22 h 128"/>
                <a:gd name="T38" fmla="*/ 53 w 85"/>
                <a:gd name="T39" fmla="*/ 8 h 128"/>
                <a:gd name="T40" fmla="*/ 8 w 85"/>
                <a:gd name="T41" fmla="*/ 58 h 128"/>
                <a:gd name="T42" fmla="*/ 8 w 85"/>
                <a:gd name="T43" fmla="*/ 58 h 128"/>
                <a:gd name="T44" fmla="*/ 20 w 85"/>
                <a:gd name="T45" fmla="*/ 100 h 128"/>
                <a:gd name="T46" fmla="*/ 43 w 85"/>
                <a:gd name="T47" fmla="*/ 120 h 128"/>
                <a:gd name="T48" fmla="*/ 43 w 85"/>
                <a:gd name="T49" fmla="*/ 120 h 128"/>
                <a:gd name="T50" fmla="*/ 16 w 85"/>
                <a:gd name="T51" fmla="*/ 102 h 128"/>
                <a:gd name="T52" fmla="*/ 78 w 85"/>
                <a:gd name="T53" fmla="*/ 85 h 128"/>
                <a:gd name="T54" fmla="*/ 78 w 85"/>
                <a:gd name="T55" fmla="*/ 85 h 128"/>
                <a:gd name="T56" fmla="*/ 78 w 85"/>
                <a:gd name="T57" fmla="*/ 84 h 128"/>
                <a:gd name="T58" fmla="*/ 81 w 85"/>
                <a:gd name="T59" fmla="*/ 61 h 128"/>
                <a:gd name="T60" fmla="*/ 81 w 85"/>
                <a:gd name="T61" fmla="*/ 60 h 128"/>
                <a:gd name="T62" fmla="*/ 81 w 85"/>
                <a:gd name="T63" fmla="*/ 60 h 128"/>
                <a:gd name="T64" fmla="*/ 4 w 85"/>
                <a:gd name="T65" fmla="*/ 59 h 128"/>
                <a:gd name="T66" fmla="*/ 4 w 85"/>
                <a:gd name="T67" fmla="*/ 59 h 128"/>
                <a:gd name="T68" fmla="*/ 4 w 85"/>
                <a:gd name="T69" fmla="*/ 58 h 128"/>
                <a:gd name="T70" fmla="*/ 4 w 85"/>
                <a:gd name="T71" fmla="*/ 58 h 128"/>
                <a:gd name="T72" fmla="*/ 11 w 85"/>
                <a:gd name="T73" fmla="*/ 29 h 128"/>
                <a:gd name="T74" fmla="*/ 11 w 85"/>
                <a:gd name="T75" fmla="*/ 29 h 128"/>
                <a:gd name="T76" fmla="*/ 11 w 85"/>
                <a:gd name="T77" fmla="*/ 28 h 128"/>
                <a:gd name="T78" fmla="*/ 12 w 85"/>
                <a:gd name="T79" fmla="*/ 27 h 128"/>
                <a:gd name="T80" fmla="*/ 12 w 85"/>
                <a:gd name="T81" fmla="*/ 27 h 128"/>
                <a:gd name="T82" fmla="*/ 12 w 85"/>
                <a:gd name="T83" fmla="*/ 27 h 128"/>
                <a:gd name="T84" fmla="*/ 12 w 85"/>
                <a:gd name="T85" fmla="*/ 26 h 128"/>
                <a:gd name="T86" fmla="*/ 13 w 85"/>
                <a:gd name="T87" fmla="*/ 26 h 128"/>
                <a:gd name="T88" fmla="*/ 13 w 85"/>
                <a:gd name="T89" fmla="*/ 26 h 128"/>
                <a:gd name="T90" fmla="*/ 65 w 85"/>
                <a:gd name="T91" fmla="*/ 8 h 128"/>
                <a:gd name="T92" fmla="*/ 53 w 85"/>
                <a:gd name="T93" fmla="*/ 4 h 128"/>
                <a:gd name="T94" fmla="*/ 53 w 85"/>
                <a:gd name="T95" fmla="*/ 4 h 128"/>
                <a:gd name="T96" fmla="*/ 66 w 85"/>
                <a:gd name="T97" fmla="*/ 8 h 128"/>
                <a:gd name="T98" fmla="*/ 66 w 85"/>
                <a:gd name="T99" fmla="*/ 8 h 128"/>
                <a:gd name="T100" fmla="*/ 65 w 85"/>
                <a:gd name="T101" fmla="*/ 8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5" h="128">
                  <a:moveTo>
                    <a:pt x="13" y="104"/>
                  </a:moveTo>
                  <a:cubicBezTo>
                    <a:pt x="14" y="103"/>
                    <a:pt x="14" y="103"/>
                    <a:pt x="14" y="103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5" y="91"/>
                    <a:pt x="0" y="74"/>
                    <a:pt x="0" y="58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0" y="55"/>
                    <a:pt x="0" y="51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6" y="14"/>
                    <a:pt x="30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65" y="0"/>
                    <a:pt x="74" y="8"/>
                    <a:pt x="79" y="18"/>
                  </a:cubicBezTo>
                  <a:cubicBezTo>
                    <a:pt x="79" y="18"/>
                    <a:pt x="79" y="18"/>
                    <a:pt x="79" y="18"/>
                  </a:cubicBezTo>
                  <a:cubicBezTo>
                    <a:pt x="84" y="29"/>
                    <a:pt x="85" y="44"/>
                    <a:pt x="85" y="60"/>
                  </a:cubicBezTo>
                  <a:cubicBezTo>
                    <a:pt x="85" y="60"/>
                    <a:pt x="85" y="60"/>
                    <a:pt x="85" y="60"/>
                  </a:cubicBezTo>
                  <a:cubicBezTo>
                    <a:pt x="85" y="93"/>
                    <a:pt x="68" y="127"/>
                    <a:pt x="43" y="128"/>
                  </a:cubicBezTo>
                  <a:cubicBezTo>
                    <a:pt x="43" y="128"/>
                    <a:pt x="43" y="128"/>
                    <a:pt x="43" y="128"/>
                  </a:cubicBezTo>
                  <a:cubicBezTo>
                    <a:pt x="31" y="128"/>
                    <a:pt x="20" y="118"/>
                    <a:pt x="13" y="104"/>
                  </a:cubicBezTo>
                  <a:close/>
                  <a:moveTo>
                    <a:pt x="43" y="124"/>
                  </a:moveTo>
                  <a:cubicBezTo>
                    <a:pt x="43" y="124"/>
                    <a:pt x="43" y="124"/>
                    <a:pt x="43" y="124"/>
                  </a:cubicBezTo>
                  <a:cubicBezTo>
                    <a:pt x="43" y="124"/>
                    <a:pt x="43" y="124"/>
                    <a:pt x="43" y="124"/>
                  </a:cubicBezTo>
                  <a:cubicBezTo>
                    <a:pt x="43" y="124"/>
                    <a:pt x="43" y="124"/>
                    <a:pt x="43" y="124"/>
                  </a:cubicBezTo>
                  <a:cubicBezTo>
                    <a:pt x="43" y="124"/>
                    <a:pt x="43" y="124"/>
                    <a:pt x="43" y="124"/>
                  </a:cubicBezTo>
                  <a:cubicBezTo>
                    <a:pt x="43" y="124"/>
                    <a:pt x="43" y="124"/>
                    <a:pt x="43" y="124"/>
                  </a:cubicBezTo>
                  <a:cubicBezTo>
                    <a:pt x="43" y="124"/>
                    <a:pt x="43" y="124"/>
                    <a:pt x="43" y="124"/>
                  </a:cubicBezTo>
                  <a:close/>
                  <a:moveTo>
                    <a:pt x="42" y="124"/>
                  </a:moveTo>
                  <a:cubicBezTo>
                    <a:pt x="34" y="124"/>
                    <a:pt x="26" y="117"/>
                    <a:pt x="19" y="106"/>
                  </a:cubicBezTo>
                  <a:cubicBezTo>
                    <a:pt x="19" y="106"/>
                    <a:pt x="19" y="106"/>
                    <a:pt x="19" y="106"/>
                  </a:cubicBezTo>
                  <a:cubicBezTo>
                    <a:pt x="26" y="117"/>
                    <a:pt x="34" y="124"/>
                    <a:pt x="42" y="124"/>
                  </a:cubicBezTo>
                  <a:close/>
                  <a:moveTo>
                    <a:pt x="50" y="123"/>
                  </a:moveTo>
                  <a:cubicBezTo>
                    <a:pt x="50" y="123"/>
                    <a:pt x="50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ubicBezTo>
                    <a:pt x="50" y="123"/>
                    <a:pt x="50" y="123"/>
                    <a:pt x="50" y="123"/>
                  </a:cubicBezTo>
                  <a:close/>
                  <a:moveTo>
                    <a:pt x="51" y="123"/>
                  </a:moveTo>
                  <a:cubicBezTo>
                    <a:pt x="51" y="123"/>
                    <a:pt x="51" y="123"/>
                    <a:pt x="51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51" y="123"/>
                    <a:pt x="51" y="123"/>
                    <a:pt x="51" y="123"/>
                  </a:cubicBezTo>
                  <a:close/>
                  <a:moveTo>
                    <a:pt x="70" y="104"/>
                  </a:moveTo>
                  <a:cubicBezTo>
                    <a:pt x="65" y="113"/>
                    <a:pt x="58" y="120"/>
                    <a:pt x="51" y="123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63" y="118"/>
                    <a:pt x="73" y="103"/>
                    <a:pt x="78" y="85"/>
                  </a:cubicBezTo>
                  <a:cubicBezTo>
                    <a:pt x="78" y="85"/>
                    <a:pt x="78" y="85"/>
                    <a:pt x="78" y="85"/>
                  </a:cubicBezTo>
                  <a:cubicBezTo>
                    <a:pt x="76" y="92"/>
                    <a:pt x="73" y="98"/>
                    <a:pt x="70" y="104"/>
                  </a:cubicBezTo>
                  <a:close/>
                  <a:moveTo>
                    <a:pt x="43" y="120"/>
                  </a:moveTo>
                  <a:cubicBezTo>
                    <a:pt x="43" y="120"/>
                    <a:pt x="43" y="120"/>
                    <a:pt x="43" y="120"/>
                  </a:cubicBezTo>
                  <a:cubicBezTo>
                    <a:pt x="51" y="120"/>
                    <a:pt x="60" y="113"/>
                    <a:pt x="67" y="102"/>
                  </a:cubicBezTo>
                  <a:cubicBezTo>
                    <a:pt x="67" y="102"/>
                    <a:pt x="67" y="102"/>
                    <a:pt x="67" y="102"/>
                  </a:cubicBezTo>
                  <a:cubicBezTo>
                    <a:pt x="73" y="91"/>
                    <a:pt x="77" y="75"/>
                    <a:pt x="77" y="60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60"/>
                    <a:pt x="77" y="60"/>
                    <a:pt x="77" y="60"/>
                  </a:cubicBezTo>
                  <a:cubicBezTo>
                    <a:pt x="77" y="44"/>
                    <a:pt x="76" y="31"/>
                    <a:pt x="71" y="22"/>
                  </a:cubicBezTo>
                  <a:cubicBezTo>
                    <a:pt x="71" y="22"/>
                    <a:pt x="71" y="22"/>
                    <a:pt x="71" y="22"/>
                  </a:cubicBezTo>
                  <a:cubicBezTo>
                    <a:pt x="67" y="13"/>
                    <a:pt x="62" y="8"/>
                    <a:pt x="53" y="8"/>
                  </a:cubicBezTo>
                  <a:cubicBezTo>
                    <a:pt x="53" y="8"/>
                    <a:pt x="53" y="8"/>
                    <a:pt x="53" y="8"/>
                  </a:cubicBezTo>
                  <a:cubicBezTo>
                    <a:pt x="33" y="8"/>
                    <a:pt x="14" y="19"/>
                    <a:pt x="9" y="49"/>
                  </a:cubicBezTo>
                  <a:cubicBezTo>
                    <a:pt x="9" y="49"/>
                    <a:pt x="9" y="49"/>
                    <a:pt x="9" y="49"/>
                  </a:cubicBezTo>
                  <a:cubicBezTo>
                    <a:pt x="8" y="52"/>
                    <a:pt x="8" y="55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58"/>
                    <a:pt x="8" y="58"/>
                    <a:pt x="8" y="58"/>
                  </a:cubicBezTo>
                  <a:cubicBezTo>
                    <a:pt x="8" y="72"/>
                    <a:pt x="13" y="88"/>
                    <a:pt x="20" y="100"/>
                  </a:cubicBezTo>
                  <a:cubicBezTo>
                    <a:pt x="20" y="100"/>
                    <a:pt x="20" y="100"/>
                    <a:pt x="20" y="100"/>
                  </a:cubicBezTo>
                  <a:cubicBezTo>
                    <a:pt x="27" y="113"/>
                    <a:pt x="36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ubicBezTo>
                    <a:pt x="43" y="120"/>
                    <a:pt x="43" y="120"/>
                    <a:pt x="43" y="120"/>
                  </a:cubicBezTo>
                  <a:close/>
                  <a:moveTo>
                    <a:pt x="16" y="102"/>
                  </a:move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ubicBezTo>
                    <a:pt x="16" y="102"/>
                    <a:pt x="16" y="102"/>
                    <a:pt x="16" y="102"/>
                  </a:cubicBezTo>
                  <a:close/>
                  <a:moveTo>
                    <a:pt x="78" y="85"/>
                  </a:moveTo>
                  <a:cubicBezTo>
                    <a:pt x="78" y="85"/>
                    <a:pt x="78" y="85"/>
                    <a:pt x="78" y="84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5"/>
                    <a:pt x="78" y="85"/>
                    <a:pt x="78" y="85"/>
                  </a:cubicBezTo>
                  <a:close/>
                  <a:moveTo>
                    <a:pt x="78" y="84"/>
                  </a:moveTo>
                  <a:cubicBezTo>
                    <a:pt x="78" y="84"/>
                    <a:pt x="78" y="84"/>
                    <a:pt x="78" y="84"/>
                  </a:cubicBezTo>
                  <a:cubicBezTo>
                    <a:pt x="78" y="84"/>
                    <a:pt x="78" y="84"/>
                    <a:pt x="78" y="84"/>
                  </a:cubicBezTo>
                  <a:cubicBezTo>
                    <a:pt x="78" y="84"/>
                    <a:pt x="78" y="84"/>
                    <a:pt x="78" y="84"/>
                  </a:cubicBezTo>
                  <a:close/>
                  <a:moveTo>
                    <a:pt x="81" y="61"/>
                  </a:moveTo>
                  <a:cubicBezTo>
                    <a:pt x="81" y="61"/>
                    <a:pt x="81" y="61"/>
                    <a:pt x="81" y="61"/>
                  </a:cubicBezTo>
                  <a:cubicBezTo>
                    <a:pt x="81" y="61"/>
                    <a:pt x="81" y="61"/>
                    <a:pt x="81" y="61"/>
                  </a:cubicBezTo>
                  <a:cubicBezTo>
                    <a:pt x="81" y="61"/>
                    <a:pt x="81" y="61"/>
                    <a:pt x="81" y="61"/>
                  </a:cubicBezTo>
                  <a:close/>
                  <a:moveTo>
                    <a:pt x="81" y="60"/>
                  </a:moveTo>
                  <a:cubicBezTo>
                    <a:pt x="81" y="46"/>
                    <a:pt x="80" y="33"/>
                    <a:pt x="76" y="23"/>
                  </a:cubicBezTo>
                  <a:cubicBezTo>
                    <a:pt x="76" y="23"/>
                    <a:pt x="76" y="23"/>
                    <a:pt x="76" y="23"/>
                  </a:cubicBezTo>
                  <a:cubicBezTo>
                    <a:pt x="80" y="33"/>
                    <a:pt x="81" y="46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ubicBezTo>
                    <a:pt x="81" y="60"/>
                    <a:pt x="81" y="60"/>
                    <a:pt x="81" y="60"/>
                  </a:cubicBezTo>
                  <a:close/>
                  <a:moveTo>
                    <a:pt x="4" y="59"/>
                  </a:move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4" y="59"/>
                    <a:pt x="4" y="59"/>
                    <a:pt x="4" y="59"/>
                  </a:cubicBezTo>
                  <a:close/>
                  <a:moveTo>
                    <a:pt x="4" y="58"/>
                  </a:move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ubicBezTo>
                    <a:pt x="4" y="58"/>
                    <a:pt x="4" y="58"/>
                    <a:pt x="4" y="58"/>
                  </a:cubicBezTo>
                  <a:close/>
                  <a:moveTo>
                    <a:pt x="11" y="29"/>
                  </a:move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9"/>
                    <a:pt x="11" y="29"/>
                    <a:pt x="11" y="29"/>
                  </a:cubicBezTo>
                  <a:close/>
                  <a:moveTo>
                    <a:pt x="11" y="28"/>
                  </a:move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ubicBezTo>
                    <a:pt x="11" y="28"/>
                    <a:pt x="11" y="28"/>
                    <a:pt x="11" y="28"/>
                  </a:cubicBezTo>
                  <a:close/>
                  <a:moveTo>
                    <a:pt x="12" y="28"/>
                  </a:moveTo>
                  <a:cubicBezTo>
                    <a:pt x="12" y="28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8"/>
                    <a:pt x="12" y="28"/>
                  </a:cubicBezTo>
                  <a:close/>
                  <a:moveTo>
                    <a:pt x="12" y="27"/>
                  </a:move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12" y="27"/>
                    <a:pt x="12" y="27"/>
                    <a:pt x="12" y="27"/>
                  </a:cubicBezTo>
                  <a:close/>
                  <a:moveTo>
                    <a:pt x="12" y="27"/>
                  </a:moveTo>
                  <a:cubicBezTo>
                    <a:pt x="12" y="27"/>
                    <a:pt x="12" y="26"/>
                    <a:pt x="12" y="26"/>
                  </a:cubicBezTo>
                  <a:cubicBezTo>
                    <a:pt x="12" y="26"/>
                    <a:pt x="12" y="26"/>
                    <a:pt x="12" y="26"/>
                  </a:cubicBezTo>
                  <a:cubicBezTo>
                    <a:pt x="12" y="26"/>
                    <a:pt x="12" y="27"/>
                    <a:pt x="12" y="27"/>
                  </a:cubicBezTo>
                  <a:close/>
                  <a:moveTo>
                    <a:pt x="12" y="26"/>
                  </a:moveTo>
                  <a:cubicBezTo>
                    <a:pt x="12" y="26"/>
                    <a:pt x="13" y="26"/>
                    <a:pt x="13" y="26"/>
                  </a:cubicBezTo>
                  <a:cubicBezTo>
                    <a:pt x="13" y="26"/>
                    <a:pt x="13" y="26"/>
                    <a:pt x="13" y="26"/>
                  </a:cubicBezTo>
                  <a:cubicBezTo>
                    <a:pt x="13" y="26"/>
                    <a:pt x="12" y="26"/>
                    <a:pt x="12" y="26"/>
                  </a:cubicBezTo>
                  <a:close/>
                  <a:moveTo>
                    <a:pt x="13" y="26"/>
                  </a:moveTo>
                  <a:cubicBezTo>
                    <a:pt x="22" y="10"/>
                    <a:pt x="38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8" y="4"/>
                    <a:pt x="62" y="5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2" y="5"/>
                    <a:pt x="58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53" y="4"/>
                    <a:pt x="53" y="4"/>
                    <a:pt x="53" y="4"/>
                  </a:cubicBezTo>
                  <a:cubicBezTo>
                    <a:pt x="38" y="4"/>
                    <a:pt x="22" y="10"/>
                    <a:pt x="13" y="26"/>
                  </a:cubicBezTo>
                  <a:close/>
                  <a:moveTo>
                    <a:pt x="66" y="8"/>
                  </a:moveTo>
                  <a:cubicBezTo>
                    <a:pt x="66" y="8"/>
                    <a:pt x="66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8"/>
                    <a:pt x="66" y="8"/>
                    <a:pt x="66" y="8"/>
                  </a:cubicBezTo>
                  <a:close/>
                  <a:moveTo>
                    <a:pt x="65" y="8"/>
                  </a:moveTo>
                  <a:cubicBezTo>
                    <a:pt x="65" y="8"/>
                    <a:pt x="65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ubicBezTo>
                    <a:pt x="65" y="8"/>
                    <a:pt x="65" y="8"/>
                    <a:pt x="6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279"/>
            <p:cNvSpPr/>
            <p:nvPr/>
          </p:nvSpPr>
          <p:spPr bwMode="auto">
            <a:xfrm>
              <a:off x="1982" y="1349"/>
              <a:ext cx="255" cy="160"/>
            </a:xfrm>
            <a:custGeom>
              <a:avLst/>
              <a:gdLst>
                <a:gd name="T0" fmla="*/ 23 w 101"/>
                <a:gd name="T1" fmla="*/ 61 h 64"/>
                <a:gd name="T2" fmla="*/ 0 w 101"/>
                <a:gd name="T3" fmla="*/ 13 h 64"/>
                <a:gd name="T4" fmla="*/ 0 w 101"/>
                <a:gd name="T5" fmla="*/ 13 h 64"/>
                <a:gd name="T6" fmla="*/ 1 w 101"/>
                <a:gd name="T7" fmla="*/ 9 h 64"/>
                <a:gd name="T8" fmla="*/ 1 w 101"/>
                <a:gd name="T9" fmla="*/ 9 h 64"/>
                <a:gd name="T10" fmla="*/ 5 w 101"/>
                <a:gd name="T11" fmla="*/ 0 h 64"/>
                <a:gd name="T12" fmla="*/ 9 w 101"/>
                <a:gd name="T13" fmla="*/ 2 h 64"/>
                <a:gd name="T14" fmla="*/ 5 w 101"/>
                <a:gd name="T15" fmla="*/ 10 h 64"/>
                <a:gd name="T16" fmla="*/ 4 w 101"/>
                <a:gd name="T17" fmla="*/ 13 h 64"/>
                <a:gd name="T18" fmla="*/ 4 w 101"/>
                <a:gd name="T19" fmla="*/ 13 h 64"/>
                <a:gd name="T20" fmla="*/ 25 w 101"/>
                <a:gd name="T21" fmla="*/ 58 h 64"/>
                <a:gd name="T22" fmla="*/ 25 w 101"/>
                <a:gd name="T23" fmla="*/ 58 h 64"/>
                <a:gd name="T24" fmla="*/ 42 w 101"/>
                <a:gd name="T25" fmla="*/ 60 h 64"/>
                <a:gd name="T26" fmla="*/ 42 w 101"/>
                <a:gd name="T27" fmla="*/ 60 h 64"/>
                <a:gd name="T28" fmla="*/ 100 w 101"/>
                <a:gd name="T29" fmla="*/ 55 h 64"/>
                <a:gd name="T30" fmla="*/ 100 w 101"/>
                <a:gd name="T31" fmla="*/ 55 h 64"/>
                <a:gd name="T32" fmla="*/ 101 w 101"/>
                <a:gd name="T33" fmla="*/ 59 h 64"/>
                <a:gd name="T34" fmla="*/ 42 w 101"/>
                <a:gd name="T35" fmla="*/ 64 h 64"/>
                <a:gd name="T36" fmla="*/ 42 w 101"/>
                <a:gd name="T37" fmla="*/ 64 h 64"/>
                <a:gd name="T38" fmla="*/ 23 w 101"/>
                <a:gd name="T3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1" h="64">
                  <a:moveTo>
                    <a:pt x="23" y="61"/>
                  </a:moveTo>
                  <a:cubicBezTo>
                    <a:pt x="16" y="53"/>
                    <a:pt x="1" y="26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1" y="10"/>
                    <a:pt x="1" y="9"/>
                  </a:cubicBezTo>
                  <a:cubicBezTo>
                    <a:pt x="1" y="9"/>
                    <a:pt x="1" y="9"/>
                    <a:pt x="1" y="9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1"/>
                    <a:pt x="4" y="12"/>
                    <a:pt x="4" y="1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4" y="23"/>
                    <a:pt x="19" y="52"/>
                    <a:pt x="25" y="58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6" y="59"/>
                    <a:pt x="33" y="60"/>
                    <a:pt x="42" y="60"/>
                  </a:cubicBezTo>
                  <a:cubicBezTo>
                    <a:pt x="42" y="60"/>
                    <a:pt x="42" y="60"/>
                    <a:pt x="42" y="60"/>
                  </a:cubicBezTo>
                  <a:cubicBezTo>
                    <a:pt x="65" y="60"/>
                    <a:pt x="100" y="55"/>
                    <a:pt x="100" y="55"/>
                  </a:cubicBezTo>
                  <a:cubicBezTo>
                    <a:pt x="100" y="55"/>
                    <a:pt x="100" y="55"/>
                    <a:pt x="100" y="55"/>
                  </a:cubicBezTo>
                  <a:cubicBezTo>
                    <a:pt x="101" y="59"/>
                    <a:pt x="101" y="59"/>
                    <a:pt x="101" y="59"/>
                  </a:cubicBezTo>
                  <a:cubicBezTo>
                    <a:pt x="100" y="59"/>
                    <a:pt x="65" y="64"/>
                    <a:pt x="42" y="64"/>
                  </a:cubicBezTo>
                  <a:cubicBezTo>
                    <a:pt x="42" y="64"/>
                    <a:pt x="42" y="64"/>
                    <a:pt x="42" y="64"/>
                  </a:cubicBezTo>
                  <a:cubicBezTo>
                    <a:pt x="33" y="64"/>
                    <a:pt x="26" y="63"/>
                    <a:pt x="23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280"/>
            <p:cNvSpPr>
              <a:spLocks noEditPoints="1"/>
            </p:cNvSpPr>
            <p:nvPr/>
          </p:nvSpPr>
          <p:spPr bwMode="auto">
            <a:xfrm>
              <a:off x="1977" y="1341"/>
              <a:ext cx="265" cy="174"/>
            </a:xfrm>
            <a:custGeom>
              <a:avLst/>
              <a:gdLst>
                <a:gd name="T0" fmla="*/ 25 w 105"/>
                <a:gd name="T1" fmla="*/ 64 h 69"/>
                <a:gd name="T2" fmla="*/ 0 w 105"/>
                <a:gd name="T3" fmla="*/ 16 h 69"/>
                <a:gd name="T4" fmla="*/ 1 w 105"/>
                <a:gd name="T5" fmla="*/ 11 h 69"/>
                <a:gd name="T6" fmla="*/ 6 w 105"/>
                <a:gd name="T7" fmla="*/ 0 h 69"/>
                <a:gd name="T8" fmla="*/ 9 w 105"/>
                <a:gd name="T9" fmla="*/ 14 h 69"/>
                <a:gd name="T10" fmla="*/ 8 w 105"/>
                <a:gd name="T11" fmla="*/ 15 h 69"/>
                <a:gd name="T12" fmla="*/ 8 w 105"/>
                <a:gd name="T13" fmla="*/ 16 h 69"/>
                <a:gd name="T14" fmla="*/ 8 w 105"/>
                <a:gd name="T15" fmla="*/ 16 h 69"/>
                <a:gd name="T16" fmla="*/ 29 w 105"/>
                <a:gd name="T17" fmla="*/ 59 h 69"/>
                <a:gd name="T18" fmla="*/ 30 w 105"/>
                <a:gd name="T19" fmla="*/ 60 h 69"/>
                <a:gd name="T20" fmla="*/ 33 w 105"/>
                <a:gd name="T21" fmla="*/ 60 h 69"/>
                <a:gd name="T22" fmla="*/ 43 w 105"/>
                <a:gd name="T23" fmla="*/ 61 h 69"/>
                <a:gd name="T24" fmla="*/ 44 w 105"/>
                <a:gd name="T25" fmla="*/ 61 h 69"/>
                <a:gd name="T26" fmla="*/ 44 w 105"/>
                <a:gd name="T27" fmla="*/ 61 h 69"/>
                <a:gd name="T28" fmla="*/ 102 w 105"/>
                <a:gd name="T29" fmla="*/ 56 h 69"/>
                <a:gd name="T30" fmla="*/ 104 w 105"/>
                <a:gd name="T31" fmla="*/ 56 h 69"/>
                <a:gd name="T32" fmla="*/ 103 w 105"/>
                <a:gd name="T33" fmla="*/ 64 h 69"/>
                <a:gd name="T34" fmla="*/ 102 w 105"/>
                <a:gd name="T35" fmla="*/ 64 h 69"/>
                <a:gd name="T36" fmla="*/ 101 w 105"/>
                <a:gd name="T37" fmla="*/ 64 h 69"/>
                <a:gd name="T38" fmla="*/ 97 w 105"/>
                <a:gd name="T39" fmla="*/ 65 h 69"/>
                <a:gd name="T40" fmla="*/ 82 w 105"/>
                <a:gd name="T41" fmla="*/ 67 h 69"/>
                <a:gd name="T42" fmla="*/ 44 w 105"/>
                <a:gd name="T43" fmla="*/ 69 h 69"/>
                <a:gd name="T44" fmla="*/ 44 w 105"/>
                <a:gd name="T45" fmla="*/ 65 h 69"/>
                <a:gd name="T46" fmla="*/ 78 w 105"/>
                <a:gd name="T47" fmla="*/ 63 h 69"/>
                <a:gd name="T48" fmla="*/ 44 w 105"/>
                <a:gd name="T49" fmla="*/ 65 h 69"/>
                <a:gd name="T50" fmla="*/ 44 w 105"/>
                <a:gd name="T51" fmla="*/ 65 h 69"/>
                <a:gd name="T52" fmla="*/ 44 w 105"/>
                <a:gd name="T53" fmla="*/ 65 h 69"/>
                <a:gd name="T54" fmla="*/ 29 w 105"/>
                <a:gd name="T55" fmla="*/ 63 h 69"/>
                <a:gd name="T56" fmla="*/ 36 w 105"/>
                <a:gd name="T57" fmla="*/ 65 h 69"/>
                <a:gd name="T58" fmla="*/ 26 w 105"/>
                <a:gd name="T59" fmla="*/ 62 h 69"/>
                <a:gd name="T60" fmla="*/ 26 w 105"/>
                <a:gd name="T61" fmla="*/ 62 h 69"/>
                <a:gd name="T62" fmla="*/ 23 w 105"/>
                <a:gd name="T63" fmla="*/ 59 h 69"/>
                <a:gd name="T64" fmla="*/ 26 w 105"/>
                <a:gd name="T65" fmla="*/ 62 h 69"/>
                <a:gd name="T66" fmla="*/ 88 w 105"/>
                <a:gd name="T67" fmla="*/ 62 h 69"/>
                <a:gd name="T68" fmla="*/ 92 w 105"/>
                <a:gd name="T69" fmla="*/ 61 h 69"/>
                <a:gd name="T70" fmla="*/ 98 w 105"/>
                <a:gd name="T71" fmla="*/ 61 h 69"/>
                <a:gd name="T72" fmla="*/ 100 w 105"/>
                <a:gd name="T73" fmla="*/ 61 h 69"/>
                <a:gd name="T74" fmla="*/ 98 w 105"/>
                <a:gd name="T75" fmla="*/ 61 h 69"/>
                <a:gd name="T76" fmla="*/ 23 w 105"/>
                <a:gd name="T77" fmla="*/ 59 h 69"/>
                <a:gd name="T78" fmla="*/ 23 w 105"/>
                <a:gd name="T79" fmla="*/ 5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05" h="69">
                  <a:moveTo>
                    <a:pt x="23" y="65"/>
                  </a:moveTo>
                  <a:cubicBezTo>
                    <a:pt x="25" y="64"/>
                    <a:pt x="25" y="64"/>
                    <a:pt x="25" y="64"/>
                  </a:cubicBezTo>
                  <a:cubicBezTo>
                    <a:pt x="23" y="65"/>
                    <a:pt x="23" y="65"/>
                    <a:pt x="23" y="65"/>
                  </a:cubicBezTo>
                  <a:cubicBezTo>
                    <a:pt x="16" y="57"/>
                    <a:pt x="1" y="30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1" y="12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4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25"/>
                    <a:pt x="23" y="55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9"/>
                    <a:pt x="29" y="59"/>
                    <a:pt x="29" y="59"/>
                  </a:cubicBezTo>
                  <a:cubicBezTo>
                    <a:pt x="29" y="59"/>
                    <a:pt x="29" y="59"/>
                    <a:pt x="30" y="60"/>
                  </a:cubicBezTo>
                  <a:cubicBezTo>
                    <a:pt x="30" y="60"/>
                    <a:pt x="30" y="60"/>
                    <a:pt x="30" y="60"/>
                  </a:cubicBezTo>
                  <a:cubicBezTo>
                    <a:pt x="30" y="60"/>
                    <a:pt x="31" y="60"/>
                    <a:pt x="33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5" y="61"/>
                    <a:pt x="39" y="61"/>
                    <a:pt x="43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44" y="61"/>
                    <a:pt x="44" y="61"/>
                    <a:pt x="44" y="61"/>
                  </a:cubicBezTo>
                  <a:cubicBezTo>
                    <a:pt x="67" y="61"/>
                    <a:pt x="101" y="56"/>
                    <a:pt x="102" y="56"/>
                  </a:cubicBezTo>
                  <a:cubicBezTo>
                    <a:pt x="102" y="56"/>
                    <a:pt x="102" y="56"/>
                    <a:pt x="102" y="56"/>
                  </a:cubicBezTo>
                  <a:cubicBezTo>
                    <a:pt x="104" y="56"/>
                    <a:pt x="104" y="56"/>
                    <a:pt x="104" y="56"/>
                  </a:cubicBezTo>
                  <a:cubicBezTo>
                    <a:pt x="105" y="64"/>
                    <a:pt x="105" y="64"/>
                    <a:pt x="105" y="64"/>
                  </a:cubicBezTo>
                  <a:cubicBezTo>
                    <a:pt x="103" y="64"/>
                    <a:pt x="103" y="64"/>
                    <a:pt x="103" y="64"/>
                  </a:cubicBezTo>
                  <a:cubicBezTo>
                    <a:pt x="103" y="64"/>
                    <a:pt x="102" y="64"/>
                    <a:pt x="102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102" y="64"/>
                    <a:pt x="102" y="64"/>
                    <a:pt x="101" y="64"/>
                  </a:cubicBezTo>
                  <a:cubicBezTo>
                    <a:pt x="101" y="64"/>
                    <a:pt x="101" y="64"/>
                    <a:pt x="101" y="64"/>
                  </a:cubicBezTo>
                  <a:cubicBezTo>
                    <a:pt x="100" y="65"/>
                    <a:pt x="99" y="65"/>
                    <a:pt x="97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93" y="65"/>
                    <a:pt x="88" y="66"/>
                    <a:pt x="82" y="67"/>
                  </a:cubicBezTo>
                  <a:cubicBezTo>
                    <a:pt x="82" y="67"/>
                    <a:pt x="82" y="67"/>
                    <a:pt x="82" y="67"/>
                  </a:cubicBezTo>
                  <a:cubicBezTo>
                    <a:pt x="70" y="68"/>
                    <a:pt x="56" y="69"/>
                    <a:pt x="44" y="69"/>
                  </a:cubicBezTo>
                  <a:cubicBezTo>
                    <a:pt x="44" y="69"/>
                    <a:pt x="44" y="69"/>
                    <a:pt x="44" y="69"/>
                  </a:cubicBezTo>
                  <a:cubicBezTo>
                    <a:pt x="35" y="69"/>
                    <a:pt x="28" y="69"/>
                    <a:pt x="23" y="65"/>
                  </a:cubicBezTo>
                  <a:close/>
                  <a:moveTo>
                    <a:pt x="44" y="65"/>
                  </a:moveTo>
                  <a:cubicBezTo>
                    <a:pt x="54" y="65"/>
                    <a:pt x="67" y="64"/>
                    <a:pt x="78" y="63"/>
                  </a:cubicBezTo>
                  <a:cubicBezTo>
                    <a:pt x="78" y="63"/>
                    <a:pt x="78" y="63"/>
                    <a:pt x="78" y="63"/>
                  </a:cubicBezTo>
                  <a:cubicBezTo>
                    <a:pt x="67" y="64"/>
                    <a:pt x="54" y="65"/>
                    <a:pt x="44" y="65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5"/>
                    <a:pt x="44" y="65"/>
                    <a:pt x="44" y="65"/>
                  </a:cubicBezTo>
                  <a:cubicBezTo>
                    <a:pt x="44" y="65"/>
                    <a:pt x="44" y="65"/>
                    <a:pt x="44" y="65"/>
                  </a:cubicBezTo>
                  <a:close/>
                  <a:moveTo>
                    <a:pt x="36" y="65"/>
                  </a:moveTo>
                  <a:cubicBezTo>
                    <a:pt x="33" y="64"/>
                    <a:pt x="30" y="64"/>
                    <a:pt x="29" y="6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31" y="64"/>
                    <a:pt x="33" y="64"/>
                    <a:pt x="36" y="65"/>
                  </a:cubicBezTo>
                  <a:close/>
                  <a:moveTo>
                    <a:pt x="26" y="62"/>
                  </a:moveTo>
                  <a:cubicBezTo>
                    <a:pt x="26" y="62"/>
                    <a:pt x="26" y="62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5" y="61"/>
                    <a:pt x="24" y="60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4" y="60"/>
                    <a:pt x="25" y="61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6" y="62"/>
                    <a:pt x="26" y="62"/>
                    <a:pt x="26" y="62"/>
                  </a:cubicBezTo>
                  <a:close/>
                  <a:moveTo>
                    <a:pt x="88" y="62"/>
                  </a:moveTo>
                  <a:cubicBezTo>
                    <a:pt x="90" y="62"/>
                    <a:pt x="91" y="62"/>
                    <a:pt x="92" y="61"/>
                  </a:cubicBezTo>
                  <a:cubicBezTo>
                    <a:pt x="92" y="61"/>
                    <a:pt x="92" y="61"/>
                    <a:pt x="92" y="61"/>
                  </a:cubicBezTo>
                  <a:cubicBezTo>
                    <a:pt x="91" y="62"/>
                    <a:pt x="90" y="62"/>
                    <a:pt x="88" y="62"/>
                  </a:cubicBezTo>
                  <a:close/>
                  <a:moveTo>
                    <a:pt x="98" y="61"/>
                  </a:moveTo>
                  <a:cubicBezTo>
                    <a:pt x="99" y="61"/>
                    <a:pt x="100" y="61"/>
                    <a:pt x="100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100" y="61"/>
                    <a:pt x="100" y="61"/>
                    <a:pt x="100" y="61"/>
                  </a:cubicBezTo>
                  <a:cubicBezTo>
                    <a:pt x="100" y="61"/>
                    <a:pt x="99" y="61"/>
                    <a:pt x="98" y="61"/>
                  </a:cubicBezTo>
                  <a:close/>
                  <a:moveTo>
                    <a:pt x="23" y="59"/>
                  </a:move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59"/>
                    <a:pt x="23" y="59"/>
                    <a:pt x="23" y="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281"/>
            <p:cNvSpPr/>
            <p:nvPr/>
          </p:nvSpPr>
          <p:spPr bwMode="auto">
            <a:xfrm>
              <a:off x="1989" y="1316"/>
              <a:ext cx="38" cy="45"/>
            </a:xfrm>
            <a:custGeom>
              <a:avLst/>
              <a:gdLst>
                <a:gd name="T0" fmla="*/ 5 w 15"/>
                <a:gd name="T1" fmla="*/ 18 h 18"/>
                <a:gd name="T2" fmla="*/ 0 w 15"/>
                <a:gd name="T3" fmla="*/ 12 h 18"/>
                <a:gd name="T4" fmla="*/ 0 w 15"/>
                <a:gd name="T5" fmla="*/ 12 h 18"/>
                <a:gd name="T6" fmla="*/ 2 w 15"/>
                <a:gd name="T7" fmla="*/ 7 h 18"/>
                <a:gd name="T8" fmla="*/ 2 w 15"/>
                <a:gd name="T9" fmla="*/ 7 h 18"/>
                <a:gd name="T10" fmla="*/ 7 w 15"/>
                <a:gd name="T11" fmla="*/ 0 h 18"/>
                <a:gd name="T12" fmla="*/ 7 w 15"/>
                <a:gd name="T13" fmla="*/ 0 h 18"/>
                <a:gd name="T14" fmla="*/ 10 w 15"/>
                <a:gd name="T15" fmla="*/ 3 h 18"/>
                <a:gd name="T16" fmla="*/ 9 w 15"/>
                <a:gd name="T17" fmla="*/ 4 h 18"/>
                <a:gd name="T18" fmla="*/ 9 w 15"/>
                <a:gd name="T19" fmla="*/ 4 h 18"/>
                <a:gd name="T20" fmla="*/ 5 w 15"/>
                <a:gd name="T21" fmla="*/ 10 h 18"/>
                <a:gd name="T22" fmla="*/ 5 w 15"/>
                <a:gd name="T23" fmla="*/ 10 h 18"/>
                <a:gd name="T24" fmla="*/ 4 w 15"/>
                <a:gd name="T25" fmla="*/ 12 h 18"/>
                <a:gd name="T26" fmla="*/ 4 w 15"/>
                <a:gd name="T27" fmla="*/ 12 h 18"/>
                <a:gd name="T28" fmla="*/ 5 w 15"/>
                <a:gd name="T29" fmla="*/ 14 h 18"/>
                <a:gd name="T30" fmla="*/ 5 w 15"/>
                <a:gd name="T31" fmla="*/ 14 h 18"/>
                <a:gd name="T32" fmla="*/ 6 w 15"/>
                <a:gd name="T33" fmla="*/ 14 h 18"/>
                <a:gd name="T34" fmla="*/ 6 w 15"/>
                <a:gd name="T35" fmla="*/ 14 h 18"/>
                <a:gd name="T36" fmla="*/ 14 w 15"/>
                <a:gd name="T37" fmla="*/ 12 h 18"/>
                <a:gd name="T38" fmla="*/ 14 w 15"/>
                <a:gd name="T39" fmla="*/ 12 h 18"/>
                <a:gd name="T40" fmla="*/ 15 w 15"/>
                <a:gd name="T41" fmla="*/ 16 h 18"/>
                <a:gd name="T42" fmla="*/ 5 w 15"/>
                <a:gd name="T43" fmla="*/ 18 h 18"/>
                <a:gd name="T44" fmla="*/ 5 w 15"/>
                <a:gd name="T4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5" h="18">
                  <a:moveTo>
                    <a:pt x="5" y="18"/>
                  </a:moveTo>
                  <a:cubicBezTo>
                    <a:pt x="4" y="18"/>
                    <a:pt x="0" y="16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10"/>
                    <a:pt x="1" y="9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5" y="2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3"/>
                    <a:pt x="10" y="3"/>
                    <a:pt x="9" y="4"/>
                  </a:cubicBezTo>
                  <a:cubicBezTo>
                    <a:pt x="9" y="4"/>
                    <a:pt x="9" y="4"/>
                    <a:pt x="9" y="4"/>
                  </a:cubicBezTo>
                  <a:cubicBezTo>
                    <a:pt x="8" y="5"/>
                    <a:pt x="7" y="7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4" y="11"/>
                    <a:pt x="4" y="11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3"/>
                    <a:pt x="5" y="13"/>
                    <a:pt x="5" y="14"/>
                  </a:cubicBezTo>
                  <a:cubicBezTo>
                    <a:pt x="5" y="14"/>
                    <a:pt x="5" y="14"/>
                    <a:pt x="5" y="14"/>
                  </a:cubicBezTo>
                  <a:cubicBezTo>
                    <a:pt x="5" y="14"/>
                    <a:pt x="6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Freeform 282"/>
            <p:cNvSpPr>
              <a:spLocks noEditPoints="1"/>
            </p:cNvSpPr>
            <p:nvPr/>
          </p:nvSpPr>
          <p:spPr bwMode="auto">
            <a:xfrm>
              <a:off x="1984" y="1308"/>
              <a:ext cx="48" cy="58"/>
            </a:xfrm>
            <a:custGeom>
              <a:avLst/>
              <a:gdLst>
                <a:gd name="T0" fmla="*/ 6 w 19"/>
                <a:gd name="T1" fmla="*/ 23 h 23"/>
                <a:gd name="T2" fmla="*/ 6 w 19"/>
                <a:gd name="T3" fmla="*/ 23 h 23"/>
                <a:gd name="T4" fmla="*/ 7 w 19"/>
                <a:gd name="T5" fmla="*/ 21 h 23"/>
                <a:gd name="T6" fmla="*/ 7 w 19"/>
                <a:gd name="T7" fmla="*/ 21 h 23"/>
                <a:gd name="T8" fmla="*/ 7 w 19"/>
                <a:gd name="T9" fmla="*/ 21 h 23"/>
                <a:gd name="T10" fmla="*/ 6 w 19"/>
                <a:gd name="T11" fmla="*/ 23 h 23"/>
                <a:gd name="T12" fmla="*/ 5 w 19"/>
                <a:gd name="T13" fmla="*/ 23 h 23"/>
                <a:gd name="T14" fmla="*/ 5 w 19"/>
                <a:gd name="T15" fmla="*/ 23 h 23"/>
                <a:gd name="T16" fmla="*/ 5 w 19"/>
                <a:gd name="T17" fmla="*/ 22 h 23"/>
                <a:gd name="T18" fmla="*/ 5 w 19"/>
                <a:gd name="T19" fmla="*/ 22 h 23"/>
                <a:gd name="T20" fmla="*/ 3 w 19"/>
                <a:gd name="T21" fmla="*/ 21 h 23"/>
                <a:gd name="T22" fmla="*/ 3 w 19"/>
                <a:gd name="T23" fmla="*/ 21 h 23"/>
                <a:gd name="T24" fmla="*/ 0 w 19"/>
                <a:gd name="T25" fmla="*/ 15 h 23"/>
                <a:gd name="T26" fmla="*/ 0 w 19"/>
                <a:gd name="T27" fmla="*/ 15 h 23"/>
                <a:gd name="T28" fmla="*/ 2 w 19"/>
                <a:gd name="T29" fmla="*/ 9 h 23"/>
                <a:gd name="T30" fmla="*/ 2 w 19"/>
                <a:gd name="T31" fmla="*/ 9 h 23"/>
                <a:gd name="T32" fmla="*/ 8 w 19"/>
                <a:gd name="T33" fmla="*/ 2 h 23"/>
                <a:gd name="T34" fmla="*/ 8 w 19"/>
                <a:gd name="T35" fmla="*/ 2 h 23"/>
                <a:gd name="T36" fmla="*/ 9 w 19"/>
                <a:gd name="T37" fmla="*/ 0 h 23"/>
                <a:gd name="T38" fmla="*/ 14 w 19"/>
                <a:gd name="T39" fmla="*/ 5 h 23"/>
                <a:gd name="T40" fmla="*/ 14 w 19"/>
                <a:gd name="T41" fmla="*/ 6 h 23"/>
                <a:gd name="T42" fmla="*/ 13 w 19"/>
                <a:gd name="T43" fmla="*/ 7 h 23"/>
                <a:gd name="T44" fmla="*/ 13 w 19"/>
                <a:gd name="T45" fmla="*/ 7 h 23"/>
                <a:gd name="T46" fmla="*/ 13 w 19"/>
                <a:gd name="T47" fmla="*/ 7 h 23"/>
                <a:gd name="T48" fmla="*/ 13 w 19"/>
                <a:gd name="T49" fmla="*/ 7 h 23"/>
                <a:gd name="T50" fmla="*/ 13 w 19"/>
                <a:gd name="T51" fmla="*/ 7 h 23"/>
                <a:gd name="T52" fmla="*/ 13 w 19"/>
                <a:gd name="T53" fmla="*/ 7 h 23"/>
                <a:gd name="T54" fmla="*/ 13 w 19"/>
                <a:gd name="T55" fmla="*/ 7 h 23"/>
                <a:gd name="T56" fmla="*/ 13 w 19"/>
                <a:gd name="T57" fmla="*/ 7 h 23"/>
                <a:gd name="T58" fmla="*/ 13 w 19"/>
                <a:gd name="T59" fmla="*/ 7 h 23"/>
                <a:gd name="T60" fmla="*/ 12 w 19"/>
                <a:gd name="T61" fmla="*/ 8 h 23"/>
                <a:gd name="T62" fmla="*/ 12 w 19"/>
                <a:gd name="T63" fmla="*/ 8 h 23"/>
                <a:gd name="T64" fmla="*/ 9 w 19"/>
                <a:gd name="T65" fmla="*/ 14 h 23"/>
                <a:gd name="T66" fmla="*/ 9 w 19"/>
                <a:gd name="T67" fmla="*/ 14 h 23"/>
                <a:gd name="T68" fmla="*/ 8 w 19"/>
                <a:gd name="T69" fmla="*/ 15 h 23"/>
                <a:gd name="T70" fmla="*/ 8 w 19"/>
                <a:gd name="T71" fmla="*/ 15 h 23"/>
                <a:gd name="T72" fmla="*/ 16 w 19"/>
                <a:gd name="T73" fmla="*/ 13 h 23"/>
                <a:gd name="T74" fmla="*/ 16 w 19"/>
                <a:gd name="T75" fmla="*/ 13 h 23"/>
                <a:gd name="T76" fmla="*/ 17 w 19"/>
                <a:gd name="T77" fmla="*/ 13 h 23"/>
                <a:gd name="T78" fmla="*/ 19 w 19"/>
                <a:gd name="T79" fmla="*/ 20 h 23"/>
                <a:gd name="T80" fmla="*/ 7 w 19"/>
                <a:gd name="T81" fmla="*/ 23 h 23"/>
                <a:gd name="T82" fmla="*/ 6 w 19"/>
                <a:gd name="T83" fmla="*/ 23 h 23"/>
                <a:gd name="T84" fmla="*/ 7 w 19"/>
                <a:gd name="T85" fmla="*/ 19 h 23"/>
                <a:gd name="T86" fmla="*/ 14 w 19"/>
                <a:gd name="T87" fmla="*/ 17 h 23"/>
                <a:gd name="T88" fmla="*/ 14 w 19"/>
                <a:gd name="T89" fmla="*/ 17 h 23"/>
                <a:gd name="T90" fmla="*/ 7 w 19"/>
                <a:gd name="T91" fmla="*/ 19 h 23"/>
                <a:gd name="T92" fmla="*/ 7 w 19"/>
                <a:gd name="T93" fmla="*/ 19 h 23"/>
                <a:gd name="T94" fmla="*/ 6 w 19"/>
                <a:gd name="T95" fmla="*/ 19 h 23"/>
                <a:gd name="T96" fmla="*/ 6 w 19"/>
                <a:gd name="T97" fmla="*/ 18 h 23"/>
                <a:gd name="T98" fmla="*/ 6 w 19"/>
                <a:gd name="T99" fmla="*/ 18 h 23"/>
                <a:gd name="T100" fmla="*/ 5 w 19"/>
                <a:gd name="T101" fmla="*/ 17 h 23"/>
                <a:gd name="T102" fmla="*/ 5 w 19"/>
                <a:gd name="T103" fmla="*/ 17 h 23"/>
                <a:gd name="T104" fmla="*/ 6 w 19"/>
                <a:gd name="T105" fmla="*/ 19 h 23"/>
                <a:gd name="T106" fmla="*/ 4 w 19"/>
                <a:gd name="T107" fmla="*/ 15 h 23"/>
                <a:gd name="T108" fmla="*/ 5 w 19"/>
                <a:gd name="T109" fmla="*/ 13 h 23"/>
                <a:gd name="T110" fmla="*/ 5 w 19"/>
                <a:gd name="T111" fmla="*/ 13 h 23"/>
                <a:gd name="T112" fmla="*/ 4 w 19"/>
                <a:gd name="T113" fmla="*/ 15 h 23"/>
                <a:gd name="T114" fmla="*/ 7 w 19"/>
                <a:gd name="T115" fmla="*/ 10 h 23"/>
                <a:gd name="T116" fmla="*/ 8 w 19"/>
                <a:gd name="T117" fmla="*/ 8 h 23"/>
                <a:gd name="T118" fmla="*/ 8 w 19"/>
                <a:gd name="T119" fmla="*/ 8 h 23"/>
                <a:gd name="T120" fmla="*/ 7 w 19"/>
                <a:gd name="T121" fmla="*/ 1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9" h="23">
                  <a:moveTo>
                    <a:pt x="6" y="23"/>
                  </a:moveTo>
                  <a:cubicBezTo>
                    <a:pt x="6" y="23"/>
                    <a:pt x="6" y="23"/>
                    <a:pt x="6" y="23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7" y="21"/>
                    <a:pt x="7" y="21"/>
                    <a:pt x="7" y="21"/>
                  </a:cubicBezTo>
                  <a:cubicBezTo>
                    <a:pt x="6" y="23"/>
                    <a:pt x="6" y="23"/>
                    <a:pt x="6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3"/>
                    <a:pt x="5" y="22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2"/>
                    <a:pt x="4" y="22"/>
                    <a:pt x="3" y="21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2" y="20"/>
                    <a:pt x="0" y="18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3"/>
                    <a:pt x="1" y="11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cubicBezTo>
                    <a:pt x="5" y="4"/>
                    <a:pt x="7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3" y="8"/>
                    <a:pt x="13" y="8"/>
                    <a:pt x="12" y="8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2" y="9"/>
                    <a:pt x="10" y="11"/>
                    <a:pt x="9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8" y="14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6" y="13"/>
                    <a:pt x="16" y="13"/>
                    <a:pt x="16" y="13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7" y="23"/>
                    <a:pt x="7" y="23"/>
                    <a:pt x="7" y="23"/>
                  </a:cubicBezTo>
                  <a:cubicBezTo>
                    <a:pt x="6" y="23"/>
                    <a:pt x="6" y="23"/>
                    <a:pt x="6" y="23"/>
                  </a:cubicBezTo>
                  <a:close/>
                  <a:moveTo>
                    <a:pt x="7" y="19"/>
                  </a:moveTo>
                  <a:cubicBezTo>
                    <a:pt x="14" y="17"/>
                    <a:pt x="14" y="17"/>
                    <a:pt x="14" y="17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7" y="19"/>
                    <a:pt x="7" y="19"/>
                    <a:pt x="7" y="19"/>
                  </a:cubicBezTo>
                  <a:cubicBezTo>
                    <a:pt x="7" y="19"/>
                    <a:pt x="7" y="19"/>
                    <a:pt x="7" y="19"/>
                  </a:cubicBezTo>
                  <a:close/>
                  <a:moveTo>
                    <a:pt x="6" y="19"/>
                  </a:move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6" y="18"/>
                    <a:pt x="6" y="18"/>
                  </a:cubicBezTo>
                  <a:cubicBezTo>
                    <a:pt x="6" y="18"/>
                    <a:pt x="5" y="18"/>
                    <a:pt x="5" y="17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8"/>
                    <a:pt x="6" y="18"/>
                    <a:pt x="6" y="19"/>
                  </a:cubicBezTo>
                  <a:close/>
                  <a:moveTo>
                    <a:pt x="4" y="15"/>
                  </a:moveTo>
                  <a:cubicBezTo>
                    <a:pt x="4" y="14"/>
                    <a:pt x="4" y="14"/>
                    <a:pt x="5" y="1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4" y="14"/>
                    <a:pt x="4" y="14"/>
                    <a:pt x="4" y="15"/>
                  </a:cubicBezTo>
                  <a:close/>
                  <a:moveTo>
                    <a:pt x="7" y="10"/>
                  </a:moveTo>
                  <a:cubicBezTo>
                    <a:pt x="7" y="9"/>
                    <a:pt x="7" y="9"/>
                    <a:pt x="8" y="8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7" y="9"/>
                    <a:pt x="7" y="9"/>
                    <a:pt x="7" y="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283"/>
            <p:cNvSpPr/>
            <p:nvPr/>
          </p:nvSpPr>
          <p:spPr bwMode="auto">
            <a:xfrm>
              <a:off x="1979" y="1326"/>
              <a:ext cx="41" cy="38"/>
            </a:xfrm>
            <a:custGeom>
              <a:avLst/>
              <a:gdLst>
                <a:gd name="T0" fmla="*/ 0 w 41"/>
                <a:gd name="T1" fmla="*/ 20 h 38"/>
                <a:gd name="T2" fmla="*/ 8 w 41"/>
                <a:gd name="T3" fmla="*/ 13 h 38"/>
                <a:gd name="T4" fmla="*/ 18 w 41"/>
                <a:gd name="T5" fmla="*/ 23 h 38"/>
                <a:gd name="T6" fmla="*/ 33 w 41"/>
                <a:gd name="T7" fmla="*/ 0 h 38"/>
                <a:gd name="T8" fmla="*/ 33 w 41"/>
                <a:gd name="T9" fmla="*/ 0 h 38"/>
                <a:gd name="T10" fmla="*/ 41 w 41"/>
                <a:gd name="T11" fmla="*/ 8 h 38"/>
                <a:gd name="T12" fmla="*/ 18 w 41"/>
                <a:gd name="T13" fmla="*/ 38 h 38"/>
                <a:gd name="T14" fmla="*/ 0 w 41"/>
                <a:gd name="T15" fmla="*/ 20 h 38"/>
                <a:gd name="T16" fmla="*/ 0 w 41"/>
                <a:gd name="T17" fmla="*/ 2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38">
                  <a:moveTo>
                    <a:pt x="0" y="20"/>
                  </a:moveTo>
                  <a:lnTo>
                    <a:pt x="8" y="13"/>
                  </a:lnTo>
                  <a:lnTo>
                    <a:pt x="18" y="23"/>
                  </a:lnTo>
                  <a:lnTo>
                    <a:pt x="33" y="0"/>
                  </a:lnTo>
                  <a:lnTo>
                    <a:pt x="33" y="0"/>
                  </a:lnTo>
                  <a:lnTo>
                    <a:pt x="41" y="8"/>
                  </a:lnTo>
                  <a:lnTo>
                    <a:pt x="18" y="38"/>
                  </a:lnTo>
                  <a:lnTo>
                    <a:pt x="0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9" name="Freeform 284"/>
            <p:cNvSpPr>
              <a:spLocks noEditPoints="1"/>
            </p:cNvSpPr>
            <p:nvPr/>
          </p:nvSpPr>
          <p:spPr bwMode="auto">
            <a:xfrm>
              <a:off x="1972" y="1321"/>
              <a:ext cx="55" cy="50"/>
            </a:xfrm>
            <a:custGeom>
              <a:avLst/>
              <a:gdLst>
                <a:gd name="T0" fmla="*/ 5 w 55"/>
                <a:gd name="T1" fmla="*/ 28 h 50"/>
                <a:gd name="T2" fmla="*/ 7 w 55"/>
                <a:gd name="T3" fmla="*/ 25 h 50"/>
                <a:gd name="T4" fmla="*/ 12 w 55"/>
                <a:gd name="T5" fmla="*/ 28 h 50"/>
                <a:gd name="T6" fmla="*/ 7 w 55"/>
                <a:gd name="T7" fmla="*/ 25 h 50"/>
                <a:gd name="T8" fmla="*/ 5 w 55"/>
                <a:gd name="T9" fmla="*/ 28 h 50"/>
                <a:gd name="T10" fmla="*/ 0 w 55"/>
                <a:gd name="T11" fmla="*/ 25 h 50"/>
                <a:gd name="T12" fmla="*/ 15 w 55"/>
                <a:gd name="T13" fmla="*/ 10 h 50"/>
                <a:gd name="T14" fmla="*/ 20 w 55"/>
                <a:gd name="T15" fmla="*/ 15 h 50"/>
                <a:gd name="T16" fmla="*/ 25 w 55"/>
                <a:gd name="T17" fmla="*/ 20 h 50"/>
                <a:gd name="T18" fmla="*/ 37 w 55"/>
                <a:gd name="T19" fmla="*/ 0 h 50"/>
                <a:gd name="T20" fmla="*/ 40 w 55"/>
                <a:gd name="T21" fmla="*/ 0 h 50"/>
                <a:gd name="T22" fmla="*/ 43 w 55"/>
                <a:gd name="T23" fmla="*/ 0 h 50"/>
                <a:gd name="T24" fmla="*/ 55 w 55"/>
                <a:gd name="T25" fmla="*/ 10 h 50"/>
                <a:gd name="T26" fmla="*/ 25 w 55"/>
                <a:gd name="T27" fmla="*/ 50 h 50"/>
                <a:gd name="T28" fmla="*/ 5 w 55"/>
                <a:gd name="T29" fmla="*/ 28 h 50"/>
                <a:gd name="T30" fmla="*/ 5 w 55"/>
                <a:gd name="T31" fmla="*/ 28 h 50"/>
                <a:gd name="T32" fmla="*/ 25 w 55"/>
                <a:gd name="T33" fmla="*/ 35 h 50"/>
                <a:gd name="T34" fmla="*/ 43 w 55"/>
                <a:gd name="T35" fmla="*/ 13 h 50"/>
                <a:gd name="T36" fmla="*/ 43 w 55"/>
                <a:gd name="T37" fmla="*/ 13 h 50"/>
                <a:gd name="T38" fmla="*/ 25 w 55"/>
                <a:gd name="T39" fmla="*/ 35 h 50"/>
                <a:gd name="T40" fmla="*/ 25 w 55"/>
                <a:gd name="T41" fmla="*/ 35 h 50"/>
                <a:gd name="T42" fmla="*/ 25 w 55"/>
                <a:gd name="T43" fmla="*/ 3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5" h="50">
                  <a:moveTo>
                    <a:pt x="5" y="28"/>
                  </a:moveTo>
                  <a:lnTo>
                    <a:pt x="7" y="25"/>
                  </a:lnTo>
                  <a:lnTo>
                    <a:pt x="12" y="28"/>
                  </a:lnTo>
                  <a:lnTo>
                    <a:pt x="7" y="25"/>
                  </a:lnTo>
                  <a:lnTo>
                    <a:pt x="5" y="28"/>
                  </a:lnTo>
                  <a:lnTo>
                    <a:pt x="0" y="25"/>
                  </a:lnTo>
                  <a:lnTo>
                    <a:pt x="15" y="10"/>
                  </a:lnTo>
                  <a:lnTo>
                    <a:pt x="20" y="15"/>
                  </a:lnTo>
                  <a:lnTo>
                    <a:pt x="25" y="20"/>
                  </a:lnTo>
                  <a:lnTo>
                    <a:pt x="37" y="0"/>
                  </a:lnTo>
                  <a:lnTo>
                    <a:pt x="40" y="0"/>
                  </a:lnTo>
                  <a:lnTo>
                    <a:pt x="43" y="0"/>
                  </a:lnTo>
                  <a:lnTo>
                    <a:pt x="55" y="10"/>
                  </a:lnTo>
                  <a:lnTo>
                    <a:pt x="25" y="50"/>
                  </a:lnTo>
                  <a:lnTo>
                    <a:pt x="5" y="28"/>
                  </a:lnTo>
                  <a:lnTo>
                    <a:pt x="5" y="28"/>
                  </a:lnTo>
                  <a:close/>
                  <a:moveTo>
                    <a:pt x="25" y="35"/>
                  </a:moveTo>
                  <a:lnTo>
                    <a:pt x="43" y="13"/>
                  </a:lnTo>
                  <a:lnTo>
                    <a:pt x="43" y="13"/>
                  </a:lnTo>
                  <a:lnTo>
                    <a:pt x="25" y="35"/>
                  </a:lnTo>
                  <a:lnTo>
                    <a:pt x="25" y="35"/>
                  </a:lnTo>
                  <a:lnTo>
                    <a:pt x="25" y="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0" name="Freeform 285"/>
            <p:cNvSpPr>
              <a:spLocks noEditPoints="1"/>
            </p:cNvSpPr>
            <p:nvPr/>
          </p:nvSpPr>
          <p:spPr bwMode="auto">
            <a:xfrm>
              <a:off x="2343" y="1477"/>
              <a:ext cx="240" cy="131"/>
            </a:xfrm>
            <a:custGeom>
              <a:avLst/>
              <a:gdLst>
                <a:gd name="T0" fmla="*/ 69 w 95"/>
                <a:gd name="T1" fmla="*/ 50 h 52"/>
                <a:gd name="T2" fmla="*/ 70 w 95"/>
                <a:gd name="T3" fmla="*/ 46 h 52"/>
                <a:gd name="T4" fmla="*/ 74 w 95"/>
                <a:gd name="T5" fmla="*/ 47 h 52"/>
                <a:gd name="T6" fmla="*/ 74 w 95"/>
                <a:gd name="T7" fmla="*/ 47 h 52"/>
                <a:gd name="T8" fmla="*/ 81 w 95"/>
                <a:gd name="T9" fmla="*/ 48 h 52"/>
                <a:gd name="T10" fmla="*/ 81 w 95"/>
                <a:gd name="T11" fmla="*/ 48 h 52"/>
                <a:gd name="T12" fmla="*/ 89 w 95"/>
                <a:gd name="T13" fmla="*/ 46 h 52"/>
                <a:gd name="T14" fmla="*/ 89 w 95"/>
                <a:gd name="T15" fmla="*/ 46 h 52"/>
                <a:gd name="T16" fmla="*/ 91 w 95"/>
                <a:gd name="T17" fmla="*/ 40 h 52"/>
                <a:gd name="T18" fmla="*/ 91 w 95"/>
                <a:gd name="T19" fmla="*/ 40 h 52"/>
                <a:gd name="T20" fmla="*/ 78 w 95"/>
                <a:gd name="T21" fmla="*/ 7 h 52"/>
                <a:gd name="T22" fmla="*/ 78 w 95"/>
                <a:gd name="T23" fmla="*/ 7 h 52"/>
                <a:gd name="T24" fmla="*/ 42 w 95"/>
                <a:gd name="T25" fmla="*/ 4 h 52"/>
                <a:gd name="T26" fmla="*/ 42 w 95"/>
                <a:gd name="T27" fmla="*/ 4 h 52"/>
                <a:gd name="T28" fmla="*/ 0 w 95"/>
                <a:gd name="T29" fmla="*/ 5 h 52"/>
                <a:gd name="T30" fmla="*/ 0 w 95"/>
                <a:gd name="T31" fmla="*/ 5 h 52"/>
                <a:gd name="T32" fmla="*/ 0 w 95"/>
                <a:gd name="T33" fmla="*/ 1 h 52"/>
                <a:gd name="T34" fmla="*/ 42 w 95"/>
                <a:gd name="T35" fmla="*/ 0 h 52"/>
                <a:gd name="T36" fmla="*/ 42 w 95"/>
                <a:gd name="T37" fmla="*/ 0 h 52"/>
                <a:gd name="T38" fmla="*/ 80 w 95"/>
                <a:gd name="T39" fmla="*/ 4 h 52"/>
                <a:gd name="T40" fmla="*/ 80 w 95"/>
                <a:gd name="T41" fmla="*/ 4 h 52"/>
                <a:gd name="T42" fmla="*/ 95 w 95"/>
                <a:gd name="T43" fmla="*/ 40 h 52"/>
                <a:gd name="T44" fmla="*/ 95 w 95"/>
                <a:gd name="T45" fmla="*/ 40 h 52"/>
                <a:gd name="T46" fmla="*/ 91 w 95"/>
                <a:gd name="T47" fmla="*/ 50 h 52"/>
                <a:gd name="T48" fmla="*/ 91 w 95"/>
                <a:gd name="T49" fmla="*/ 50 h 52"/>
                <a:gd name="T50" fmla="*/ 81 w 95"/>
                <a:gd name="T51" fmla="*/ 52 h 52"/>
                <a:gd name="T52" fmla="*/ 81 w 95"/>
                <a:gd name="T53" fmla="*/ 52 h 52"/>
                <a:gd name="T54" fmla="*/ 69 w 95"/>
                <a:gd name="T55" fmla="*/ 50 h 52"/>
                <a:gd name="T56" fmla="*/ 0 w 95"/>
                <a:gd name="T57" fmla="*/ 5 h 52"/>
                <a:gd name="T58" fmla="*/ 0 w 95"/>
                <a:gd name="T59" fmla="*/ 5 h 52"/>
                <a:gd name="T60" fmla="*/ 0 w 95"/>
                <a:gd name="T61" fmla="*/ 5 h 52"/>
                <a:gd name="T62" fmla="*/ 0 w 95"/>
                <a:gd name="T63" fmla="*/ 5 h 52"/>
                <a:gd name="T64" fmla="*/ 0 w 95"/>
                <a:gd name="T65" fmla="*/ 5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95" h="52">
                  <a:moveTo>
                    <a:pt x="69" y="50"/>
                  </a:moveTo>
                  <a:cubicBezTo>
                    <a:pt x="70" y="46"/>
                    <a:pt x="70" y="46"/>
                    <a:pt x="70" y="46"/>
                  </a:cubicBezTo>
                  <a:cubicBezTo>
                    <a:pt x="70" y="46"/>
                    <a:pt x="72" y="47"/>
                    <a:pt x="74" y="47"/>
                  </a:cubicBezTo>
                  <a:cubicBezTo>
                    <a:pt x="74" y="47"/>
                    <a:pt x="74" y="47"/>
                    <a:pt x="74" y="47"/>
                  </a:cubicBezTo>
                  <a:cubicBezTo>
                    <a:pt x="76" y="47"/>
                    <a:pt x="78" y="48"/>
                    <a:pt x="81" y="48"/>
                  </a:cubicBezTo>
                  <a:cubicBezTo>
                    <a:pt x="81" y="48"/>
                    <a:pt x="81" y="48"/>
                    <a:pt x="81" y="48"/>
                  </a:cubicBezTo>
                  <a:cubicBezTo>
                    <a:pt x="84" y="48"/>
                    <a:pt x="87" y="47"/>
                    <a:pt x="89" y="46"/>
                  </a:cubicBezTo>
                  <a:cubicBezTo>
                    <a:pt x="89" y="46"/>
                    <a:pt x="89" y="46"/>
                    <a:pt x="89" y="46"/>
                  </a:cubicBezTo>
                  <a:cubicBezTo>
                    <a:pt x="90" y="46"/>
                    <a:pt x="91" y="44"/>
                    <a:pt x="91" y="40"/>
                  </a:cubicBezTo>
                  <a:cubicBezTo>
                    <a:pt x="91" y="40"/>
                    <a:pt x="91" y="40"/>
                    <a:pt x="91" y="40"/>
                  </a:cubicBezTo>
                  <a:cubicBezTo>
                    <a:pt x="91" y="29"/>
                    <a:pt x="84" y="11"/>
                    <a:pt x="78" y="7"/>
                  </a:cubicBezTo>
                  <a:cubicBezTo>
                    <a:pt x="78" y="7"/>
                    <a:pt x="78" y="7"/>
                    <a:pt x="78" y="7"/>
                  </a:cubicBezTo>
                  <a:cubicBezTo>
                    <a:pt x="75" y="5"/>
                    <a:pt x="58" y="4"/>
                    <a:pt x="42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22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1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59" y="0"/>
                    <a:pt x="74" y="1"/>
                    <a:pt x="80" y="4"/>
                  </a:cubicBezTo>
                  <a:cubicBezTo>
                    <a:pt x="80" y="4"/>
                    <a:pt x="80" y="4"/>
                    <a:pt x="80" y="4"/>
                  </a:cubicBezTo>
                  <a:cubicBezTo>
                    <a:pt x="89" y="10"/>
                    <a:pt x="95" y="28"/>
                    <a:pt x="95" y="40"/>
                  </a:cubicBezTo>
                  <a:cubicBezTo>
                    <a:pt x="95" y="40"/>
                    <a:pt x="95" y="40"/>
                    <a:pt x="95" y="40"/>
                  </a:cubicBezTo>
                  <a:cubicBezTo>
                    <a:pt x="95" y="44"/>
                    <a:pt x="94" y="48"/>
                    <a:pt x="91" y="50"/>
                  </a:cubicBezTo>
                  <a:cubicBezTo>
                    <a:pt x="91" y="50"/>
                    <a:pt x="91" y="50"/>
                    <a:pt x="91" y="50"/>
                  </a:cubicBezTo>
                  <a:cubicBezTo>
                    <a:pt x="88" y="51"/>
                    <a:pt x="84" y="52"/>
                    <a:pt x="81" y="52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75" y="52"/>
                    <a:pt x="69" y="50"/>
                    <a:pt x="69" y="50"/>
                  </a:cubicBezTo>
                  <a:close/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286"/>
            <p:cNvSpPr>
              <a:spLocks noEditPoints="1"/>
            </p:cNvSpPr>
            <p:nvPr/>
          </p:nvSpPr>
          <p:spPr bwMode="auto">
            <a:xfrm>
              <a:off x="2336" y="1472"/>
              <a:ext cx="252" cy="141"/>
            </a:xfrm>
            <a:custGeom>
              <a:avLst/>
              <a:gdLst>
                <a:gd name="T0" fmla="*/ 70 w 100"/>
                <a:gd name="T1" fmla="*/ 52 h 56"/>
                <a:gd name="T2" fmla="*/ 72 w 100"/>
                <a:gd name="T3" fmla="*/ 47 h 56"/>
                <a:gd name="T4" fmla="*/ 74 w 100"/>
                <a:gd name="T5" fmla="*/ 46 h 56"/>
                <a:gd name="T6" fmla="*/ 74 w 100"/>
                <a:gd name="T7" fmla="*/ 46 h 56"/>
                <a:gd name="T8" fmla="*/ 77 w 100"/>
                <a:gd name="T9" fmla="*/ 47 h 56"/>
                <a:gd name="T10" fmla="*/ 84 w 100"/>
                <a:gd name="T11" fmla="*/ 48 h 56"/>
                <a:gd name="T12" fmla="*/ 91 w 100"/>
                <a:gd name="T13" fmla="*/ 47 h 56"/>
                <a:gd name="T14" fmla="*/ 92 w 100"/>
                <a:gd name="T15" fmla="*/ 42 h 56"/>
                <a:gd name="T16" fmla="*/ 92 w 100"/>
                <a:gd name="T17" fmla="*/ 42 h 56"/>
                <a:gd name="T18" fmla="*/ 80 w 100"/>
                <a:gd name="T19" fmla="*/ 11 h 56"/>
                <a:gd name="T20" fmla="*/ 68 w 100"/>
                <a:gd name="T21" fmla="*/ 9 h 56"/>
                <a:gd name="T22" fmla="*/ 45 w 100"/>
                <a:gd name="T23" fmla="*/ 8 h 56"/>
                <a:gd name="T24" fmla="*/ 3 w 100"/>
                <a:gd name="T25" fmla="*/ 9 h 56"/>
                <a:gd name="T26" fmla="*/ 3 w 100"/>
                <a:gd name="T27" fmla="*/ 1 h 56"/>
                <a:gd name="T28" fmla="*/ 3 w 100"/>
                <a:gd name="T29" fmla="*/ 1 h 56"/>
                <a:gd name="T30" fmla="*/ 6 w 100"/>
                <a:gd name="T31" fmla="*/ 1 h 56"/>
                <a:gd name="T32" fmla="*/ 45 w 100"/>
                <a:gd name="T33" fmla="*/ 0 h 56"/>
                <a:gd name="T34" fmla="*/ 84 w 100"/>
                <a:gd name="T35" fmla="*/ 4 h 56"/>
                <a:gd name="T36" fmla="*/ 94 w 100"/>
                <a:gd name="T37" fmla="*/ 54 h 56"/>
                <a:gd name="T38" fmla="*/ 84 w 100"/>
                <a:gd name="T39" fmla="*/ 56 h 56"/>
                <a:gd name="T40" fmla="*/ 72 w 100"/>
                <a:gd name="T41" fmla="*/ 52 h 56"/>
                <a:gd name="T42" fmla="*/ 72 w 100"/>
                <a:gd name="T43" fmla="*/ 54 h 56"/>
                <a:gd name="T44" fmla="*/ 84 w 100"/>
                <a:gd name="T45" fmla="*/ 52 h 56"/>
                <a:gd name="T46" fmla="*/ 84 w 100"/>
                <a:gd name="T47" fmla="*/ 52 h 56"/>
                <a:gd name="T48" fmla="*/ 93 w 100"/>
                <a:gd name="T49" fmla="*/ 50 h 56"/>
                <a:gd name="T50" fmla="*/ 93 w 100"/>
                <a:gd name="T51" fmla="*/ 50 h 56"/>
                <a:gd name="T52" fmla="*/ 76 w 100"/>
                <a:gd name="T53" fmla="*/ 51 h 56"/>
                <a:gd name="T54" fmla="*/ 75 w 100"/>
                <a:gd name="T55" fmla="*/ 51 h 56"/>
                <a:gd name="T56" fmla="*/ 73 w 100"/>
                <a:gd name="T57" fmla="*/ 50 h 56"/>
                <a:gd name="T58" fmla="*/ 73 w 100"/>
                <a:gd name="T59" fmla="*/ 50 h 56"/>
                <a:gd name="T60" fmla="*/ 73 w 100"/>
                <a:gd name="T61" fmla="*/ 50 h 56"/>
                <a:gd name="T62" fmla="*/ 73 w 100"/>
                <a:gd name="T63" fmla="*/ 50 h 56"/>
                <a:gd name="T64" fmla="*/ 93 w 100"/>
                <a:gd name="T65" fmla="*/ 50 h 56"/>
                <a:gd name="T66" fmla="*/ 93 w 100"/>
                <a:gd name="T67" fmla="*/ 50 h 56"/>
                <a:gd name="T68" fmla="*/ 71 w 100"/>
                <a:gd name="T69" fmla="*/ 49 h 56"/>
                <a:gd name="T70" fmla="*/ 95 w 100"/>
                <a:gd name="T71" fmla="*/ 47 h 56"/>
                <a:gd name="T72" fmla="*/ 96 w 100"/>
                <a:gd name="T73" fmla="*/ 45 h 56"/>
                <a:gd name="T74" fmla="*/ 96 w 100"/>
                <a:gd name="T75" fmla="*/ 40 h 56"/>
                <a:gd name="T76" fmla="*/ 82 w 100"/>
                <a:gd name="T77" fmla="*/ 8 h 56"/>
                <a:gd name="T78" fmla="*/ 3 w 100"/>
                <a:gd name="T79" fmla="*/ 9 h 56"/>
                <a:gd name="T80" fmla="*/ 69 w 100"/>
                <a:gd name="T81" fmla="*/ 5 h 56"/>
                <a:gd name="T82" fmla="*/ 63 w 100"/>
                <a:gd name="T83" fmla="*/ 5 h 56"/>
                <a:gd name="T84" fmla="*/ 5 w 100"/>
                <a:gd name="T85" fmla="*/ 5 h 56"/>
                <a:gd name="T86" fmla="*/ 5 w 100"/>
                <a:gd name="T87" fmla="*/ 5 h 56"/>
                <a:gd name="T88" fmla="*/ 8 w 100"/>
                <a:gd name="T89" fmla="*/ 5 h 56"/>
                <a:gd name="T90" fmla="*/ 8 w 100"/>
                <a:gd name="T91" fmla="*/ 5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00" h="56">
                  <a:moveTo>
                    <a:pt x="72" y="54"/>
                  </a:moveTo>
                  <a:cubicBezTo>
                    <a:pt x="70" y="54"/>
                    <a:pt x="70" y="54"/>
                    <a:pt x="70" y="54"/>
                  </a:cubicBezTo>
                  <a:cubicBezTo>
                    <a:pt x="70" y="52"/>
                    <a:pt x="70" y="52"/>
                    <a:pt x="70" y="52"/>
                  </a:cubicBezTo>
                  <a:cubicBezTo>
                    <a:pt x="71" y="48"/>
                    <a:pt x="71" y="48"/>
                    <a:pt x="71" y="48"/>
                  </a:cubicBezTo>
                  <a:cubicBezTo>
                    <a:pt x="71" y="48"/>
                    <a:pt x="72" y="47"/>
                    <a:pt x="72" y="47"/>
                  </a:cubicBezTo>
                  <a:cubicBezTo>
                    <a:pt x="72" y="47"/>
                    <a:pt x="72" y="47"/>
                    <a:pt x="72" y="47"/>
                  </a:cubicBezTo>
                  <a:cubicBezTo>
                    <a:pt x="72" y="47"/>
                    <a:pt x="73" y="46"/>
                    <a:pt x="73" y="46"/>
                  </a:cubicBezTo>
                  <a:cubicBezTo>
                    <a:pt x="73" y="46"/>
                    <a:pt x="73" y="46"/>
                    <a:pt x="73" y="46"/>
                  </a:cubicBezTo>
                  <a:cubicBezTo>
                    <a:pt x="73" y="46"/>
                    <a:pt x="74" y="46"/>
                    <a:pt x="74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6"/>
                    <a:pt x="74" y="46"/>
                    <a:pt x="74" y="46"/>
                  </a:cubicBezTo>
                  <a:cubicBezTo>
                    <a:pt x="74" y="47"/>
                    <a:pt x="74" y="47"/>
                    <a:pt x="75" y="47"/>
                  </a:cubicBezTo>
                  <a:cubicBezTo>
                    <a:pt x="75" y="47"/>
                    <a:pt x="75" y="47"/>
                    <a:pt x="75" y="47"/>
                  </a:cubicBezTo>
                  <a:cubicBezTo>
                    <a:pt x="75" y="47"/>
                    <a:pt x="76" y="47"/>
                    <a:pt x="77" y="47"/>
                  </a:cubicBezTo>
                  <a:cubicBezTo>
                    <a:pt x="77" y="47"/>
                    <a:pt x="77" y="47"/>
                    <a:pt x="77" y="47"/>
                  </a:cubicBezTo>
                  <a:cubicBezTo>
                    <a:pt x="79" y="47"/>
                    <a:pt x="82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4" y="48"/>
                    <a:pt x="84" y="48"/>
                    <a:pt x="84" y="48"/>
                  </a:cubicBezTo>
                  <a:cubicBezTo>
                    <a:pt x="87" y="48"/>
                    <a:pt x="89" y="47"/>
                    <a:pt x="91" y="47"/>
                  </a:cubicBezTo>
                  <a:cubicBezTo>
                    <a:pt x="91" y="47"/>
                    <a:pt x="91" y="47"/>
                    <a:pt x="91" y="47"/>
                  </a:cubicBezTo>
                  <a:cubicBezTo>
                    <a:pt x="91" y="47"/>
                    <a:pt x="91" y="46"/>
                    <a:pt x="91" y="46"/>
                  </a:cubicBezTo>
                  <a:cubicBezTo>
                    <a:pt x="91" y="46"/>
                    <a:pt x="91" y="46"/>
                    <a:pt x="91" y="46"/>
                  </a:cubicBezTo>
                  <a:cubicBezTo>
                    <a:pt x="92" y="45"/>
                    <a:pt x="92" y="44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2" y="42"/>
                    <a:pt x="92" y="42"/>
                  </a:cubicBezTo>
                  <a:cubicBezTo>
                    <a:pt x="92" y="42"/>
                    <a:pt x="92" y="42"/>
                    <a:pt x="92" y="41"/>
                  </a:cubicBezTo>
                  <a:cubicBezTo>
                    <a:pt x="92" y="41"/>
                    <a:pt x="92" y="41"/>
                    <a:pt x="92" y="41"/>
                  </a:cubicBezTo>
                  <a:cubicBezTo>
                    <a:pt x="92" y="32"/>
                    <a:pt x="85" y="13"/>
                    <a:pt x="80" y="11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79" y="11"/>
                    <a:pt x="74" y="9"/>
                    <a:pt x="68" y="9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2" y="8"/>
                    <a:pt x="55" y="8"/>
                    <a:pt x="47" y="8"/>
                  </a:cubicBezTo>
                  <a:cubicBezTo>
                    <a:pt x="47" y="8"/>
                    <a:pt x="47" y="8"/>
                    <a:pt x="47" y="8"/>
                  </a:cubicBezTo>
                  <a:cubicBezTo>
                    <a:pt x="46" y="8"/>
                    <a:pt x="46" y="8"/>
                    <a:pt x="45" y="8"/>
                  </a:cubicBezTo>
                  <a:cubicBezTo>
                    <a:pt x="45" y="8"/>
                    <a:pt x="45" y="8"/>
                    <a:pt x="45" y="8"/>
                  </a:cubicBezTo>
                  <a:cubicBezTo>
                    <a:pt x="25" y="8"/>
                    <a:pt x="3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4" y="1"/>
                    <a:pt x="5" y="1"/>
                    <a:pt x="6" y="1"/>
                  </a:cubicBezTo>
                  <a:cubicBezTo>
                    <a:pt x="6" y="1"/>
                    <a:pt x="6" y="1"/>
                    <a:pt x="6" y="1"/>
                  </a:cubicBezTo>
                  <a:cubicBezTo>
                    <a:pt x="9" y="1"/>
                    <a:pt x="12" y="1"/>
                    <a:pt x="16" y="1"/>
                  </a:cubicBezTo>
                  <a:cubicBezTo>
                    <a:pt x="16" y="1"/>
                    <a:pt x="16" y="1"/>
                    <a:pt x="16" y="1"/>
                  </a:cubicBezTo>
                  <a:cubicBezTo>
                    <a:pt x="24" y="1"/>
                    <a:pt x="35" y="0"/>
                    <a:pt x="45" y="0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62" y="0"/>
                    <a:pt x="77" y="1"/>
                    <a:pt x="84" y="4"/>
                  </a:cubicBezTo>
                  <a:cubicBezTo>
                    <a:pt x="84" y="4"/>
                    <a:pt x="84" y="4"/>
                    <a:pt x="84" y="4"/>
                  </a:cubicBezTo>
                  <a:cubicBezTo>
                    <a:pt x="94" y="11"/>
                    <a:pt x="99" y="29"/>
                    <a:pt x="100" y="42"/>
                  </a:cubicBezTo>
                  <a:cubicBezTo>
                    <a:pt x="100" y="42"/>
                    <a:pt x="100" y="42"/>
                    <a:pt x="100" y="42"/>
                  </a:cubicBezTo>
                  <a:cubicBezTo>
                    <a:pt x="100" y="46"/>
                    <a:pt x="99" y="51"/>
                    <a:pt x="94" y="54"/>
                  </a:cubicBezTo>
                  <a:cubicBezTo>
                    <a:pt x="94" y="54"/>
                    <a:pt x="94" y="54"/>
                    <a:pt x="94" y="54"/>
                  </a:cubicBezTo>
                  <a:cubicBezTo>
                    <a:pt x="91" y="55"/>
                    <a:pt x="87" y="56"/>
                    <a:pt x="84" y="56"/>
                  </a:cubicBezTo>
                  <a:cubicBezTo>
                    <a:pt x="84" y="56"/>
                    <a:pt x="84" y="56"/>
                    <a:pt x="84" y="56"/>
                  </a:cubicBezTo>
                  <a:cubicBezTo>
                    <a:pt x="78" y="56"/>
                    <a:pt x="73" y="54"/>
                    <a:pt x="72" y="54"/>
                  </a:cubicBezTo>
                  <a:close/>
                  <a:moveTo>
                    <a:pt x="72" y="54"/>
                  </a:moveTo>
                  <a:cubicBezTo>
                    <a:pt x="72" y="52"/>
                    <a:pt x="72" y="52"/>
                    <a:pt x="72" y="52"/>
                  </a:cubicBezTo>
                  <a:cubicBezTo>
                    <a:pt x="74" y="53"/>
                    <a:pt x="74" y="53"/>
                    <a:pt x="74" y="53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2" y="54"/>
                    <a:pt x="72" y="54"/>
                    <a:pt x="72" y="54"/>
                  </a:cubicBezTo>
                  <a:close/>
                  <a:moveTo>
                    <a:pt x="84" y="52"/>
                  </a:moveTo>
                  <a:cubicBezTo>
                    <a:pt x="84" y="52"/>
                    <a:pt x="84" y="52"/>
                    <a:pt x="84" y="52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84" y="52"/>
                    <a:pt x="84" y="52"/>
                    <a:pt x="84" y="52"/>
                  </a:cubicBezTo>
                  <a:close/>
                  <a:moveTo>
                    <a:pt x="84" y="52"/>
                  </a:moveTo>
                  <a:cubicBezTo>
                    <a:pt x="84" y="52"/>
                    <a:pt x="84" y="52"/>
                    <a:pt x="84" y="52"/>
                  </a:cubicBezTo>
                  <a:cubicBezTo>
                    <a:pt x="87" y="52"/>
                    <a:pt x="90" y="51"/>
                    <a:pt x="93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0" y="51"/>
                    <a:pt x="87" y="52"/>
                    <a:pt x="84" y="52"/>
                  </a:cubicBezTo>
                  <a:close/>
                  <a:moveTo>
                    <a:pt x="80" y="52"/>
                  </a:moveTo>
                  <a:cubicBezTo>
                    <a:pt x="79" y="51"/>
                    <a:pt x="77" y="51"/>
                    <a:pt x="76" y="51"/>
                  </a:cubicBezTo>
                  <a:cubicBezTo>
                    <a:pt x="76" y="51"/>
                    <a:pt x="76" y="51"/>
                    <a:pt x="76" y="51"/>
                  </a:cubicBezTo>
                  <a:cubicBezTo>
                    <a:pt x="76" y="51"/>
                    <a:pt x="75" y="51"/>
                    <a:pt x="75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6" y="51"/>
                    <a:pt x="78" y="51"/>
                    <a:pt x="80" y="52"/>
                  </a:cubicBezTo>
                  <a:close/>
                  <a:moveTo>
                    <a:pt x="73" y="50"/>
                  </a:moveTo>
                  <a:cubicBezTo>
                    <a:pt x="73" y="50"/>
                    <a:pt x="73" y="50"/>
                    <a:pt x="73" y="50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3" y="50"/>
                    <a:pt x="73" y="50"/>
                    <a:pt x="73" y="50"/>
                  </a:cubicBezTo>
                  <a:cubicBezTo>
                    <a:pt x="73" y="50"/>
                    <a:pt x="73" y="50"/>
                    <a:pt x="73" y="50"/>
                  </a:cubicBezTo>
                  <a:close/>
                  <a:moveTo>
                    <a:pt x="93" y="50"/>
                  </a:moveTo>
                  <a:cubicBezTo>
                    <a:pt x="93" y="50"/>
                    <a:pt x="93" y="50"/>
                    <a:pt x="93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93" y="50"/>
                    <a:pt x="93" y="50"/>
                    <a:pt x="93" y="50"/>
                  </a:cubicBezTo>
                  <a:close/>
                  <a:moveTo>
                    <a:pt x="72" y="50"/>
                  </a:moveTo>
                  <a:cubicBezTo>
                    <a:pt x="72" y="49"/>
                    <a:pt x="71" y="49"/>
                    <a:pt x="71" y="49"/>
                  </a:cubicBezTo>
                  <a:cubicBezTo>
                    <a:pt x="71" y="49"/>
                    <a:pt x="71" y="49"/>
                    <a:pt x="71" y="49"/>
                  </a:cubicBezTo>
                  <a:cubicBezTo>
                    <a:pt x="71" y="49"/>
                    <a:pt x="72" y="49"/>
                    <a:pt x="72" y="50"/>
                  </a:cubicBezTo>
                  <a:close/>
                  <a:moveTo>
                    <a:pt x="95" y="47"/>
                  </a:moveTo>
                  <a:cubicBezTo>
                    <a:pt x="95" y="48"/>
                    <a:pt x="95" y="48"/>
                    <a:pt x="94" y="49"/>
                  </a:cubicBezTo>
                  <a:cubicBezTo>
                    <a:pt x="94" y="49"/>
                    <a:pt x="94" y="49"/>
                    <a:pt x="94" y="49"/>
                  </a:cubicBezTo>
                  <a:cubicBezTo>
                    <a:pt x="95" y="48"/>
                    <a:pt x="95" y="47"/>
                    <a:pt x="96" y="45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95" y="46"/>
                    <a:pt x="95" y="47"/>
                    <a:pt x="95" y="47"/>
                  </a:cubicBezTo>
                  <a:close/>
                  <a:moveTo>
                    <a:pt x="96" y="40"/>
                  </a:moveTo>
                  <a:cubicBezTo>
                    <a:pt x="95" y="29"/>
                    <a:pt x="89" y="12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2" y="8"/>
                    <a:pt x="82" y="8"/>
                    <a:pt x="82" y="8"/>
                  </a:cubicBezTo>
                  <a:cubicBezTo>
                    <a:pt x="89" y="12"/>
                    <a:pt x="95" y="29"/>
                    <a:pt x="96" y="40"/>
                  </a:cubicBezTo>
                  <a:close/>
                  <a:moveTo>
                    <a:pt x="3" y="9"/>
                  </a:moveTo>
                  <a:cubicBezTo>
                    <a:pt x="3" y="7"/>
                    <a:pt x="3" y="7"/>
                    <a:pt x="3" y="7"/>
                  </a:cubicBezTo>
                  <a:cubicBezTo>
                    <a:pt x="3" y="9"/>
                    <a:pt x="3" y="9"/>
                    <a:pt x="3" y="9"/>
                  </a:cubicBezTo>
                  <a:close/>
                  <a:moveTo>
                    <a:pt x="69" y="5"/>
                  </a:moveTo>
                  <a:cubicBezTo>
                    <a:pt x="71" y="5"/>
                    <a:pt x="73" y="5"/>
                    <a:pt x="75" y="6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2" y="5"/>
                    <a:pt x="68" y="5"/>
                    <a:pt x="63" y="5"/>
                  </a:cubicBezTo>
                  <a:cubicBezTo>
                    <a:pt x="63" y="5"/>
                    <a:pt x="63" y="5"/>
                    <a:pt x="63" y="5"/>
                  </a:cubicBezTo>
                  <a:cubicBezTo>
                    <a:pt x="65" y="5"/>
                    <a:pt x="67" y="5"/>
                    <a:pt x="69" y="5"/>
                  </a:cubicBezTo>
                  <a:close/>
                  <a:moveTo>
                    <a:pt x="5" y="5"/>
                  </a:moveTo>
                  <a:cubicBezTo>
                    <a:pt x="6" y="5"/>
                    <a:pt x="7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7" y="5"/>
                    <a:pt x="6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lose/>
                  <a:moveTo>
                    <a:pt x="8" y="5"/>
                  </a:moveTo>
                  <a:cubicBezTo>
                    <a:pt x="8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8" y="5"/>
                    <a:pt x="8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287"/>
            <p:cNvSpPr/>
            <p:nvPr/>
          </p:nvSpPr>
          <p:spPr bwMode="auto">
            <a:xfrm>
              <a:off x="2523" y="1597"/>
              <a:ext cx="40" cy="18"/>
            </a:xfrm>
            <a:custGeom>
              <a:avLst/>
              <a:gdLst>
                <a:gd name="T0" fmla="*/ 0 w 40"/>
                <a:gd name="T1" fmla="*/ 11 h 18"/>
                <a:gd name="T2" fmla="*/ 38 w 40"/>
                <a:gd name="T3" fmla="*/ 0 h 18"/>
                <a:gd name="T4" fmla="*/ 40 w 40"/>
                <a:gd name="T5" fmla="*/ 11 h 18"/>
                <a:gd name="T6" fmla="*/ 2 w 40"/>
                <a:gd name="T7" fmla="*/ 18 h 18"/>
                <a:gd name="T8" fmla="*/ 0 w 40"/>
                <a:gd name="T9" fmla="*/ 11 h 18"/>
                <a:gd name="T10" fmla="*/ 0 w 40"/>
                <a:gd name="T11" fmla="*/ 11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0" h="18">
                  <a:moveTo>
                    <a:pt x="0" y="11"/>
                  </a:moveTo>
                  <a:lnTo>
                    <a:pt x="38" y="0"/>
                  </a:lnTo>
                  <a:lnTo>
                    <a:pt x="40" y="11"/>
                  </a:lnTo>
                  <a:lnTo>
                    <a:pt x="2" y="18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288"/>
            <p:cNvSpPr>
              <a:spLocks noEditPoints="1"/>
            </p:cNvSpPr>
            <p:nvPr/>
          </p:nvSpPr>
          <p:spPr bwMode="auto">
            <a:xfrm>
              <a:off x="2518" y="1590"/>
              <a:ext cx="50" cy="33"/>
            </a:xfrm>
            <a:custGeom>
              <a:avLst/>
              <a:gdLst>
                <a:gd name="T0" fmla="*/ 2 w 50"/>
                <a:gd name="T1" fmla="*/ 28 h 33"/>
                <a:gd name="T2" fmla="*/ 0 w 50"/>
                <a:gd name="T3" fmla="*/ 18 h 33"/>
                <a:gd name="T4" fmla="*/ 5 w 50"/>
                <a:gd name="T5" fmla="*/ 18 h 33"/>
                <a:gd name="T6" fmla="*/ 7 w 50"/>
                <a:gd name="T7" fmla="*/ 20 h 33"/>
                <a:gd name="T8" fmla="*/ 5 w 50"/>
                <a:gd name="T9" fmla="*/ 18 h 33"/>
                <a:gd name="T10" fmla="*/ 0 w 50"/>
                <a:gd name="T11" fmla="*/ 18 h 33"/>
                <a:gd name="T12" fmla="*/ 0 w 50"/>
                <a:gd name="T13" fmla="*/ 12 h 33"/>
                <a:gd name="T14" fmla="*/ 45 w 50"/>
                <a:gd name="T15" fmla="*/ 0 h 33"/>
                <a:gd name="T16" fmla="*/ 50 w 50"/>
                <a:gd name="T17" fmla="*/ 20 h 33"/>
                <a:gd name="T18" fmla="*/ 5 w 50"/>
                <a:gd name="T19" fmla="*/ 33 h 33"/>
                <a:gd name="T20" fmla="*/ 2 w 50"/>
                <a:gd name="T21" fmla="*/ 28 h 33"/>
                <a:gd name="T22" fmla="*/ 2 w 50"/>
                <a:gd name="T23" fmla="*/ 28 h 33"/>
                <a:gd name="T24" fmla="*/ 12 w 50"/>
                <a:gd name="T25" fmla="*/ 20 h 33"/>
                <a:gd name="T26" fmla="*/ 37 w 50"/>
                <a:gd name="T27" fmla="*/ 12 h 33"/>
                <a:gd name="T28" fmla="*/ 37 w 50"/>
                <a:gd name="T29" fmla="*/ 12 h 33"/>
                <a:gd name="T30" fmla="*/ 12 w 50"/>
                <a:gd name="T31" fmla="*/ 20 h 33"/>
                <a:gd name="T32" fmla="*/ 12 w 50"/>
                <a:gd name="T33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33">
                  <a:moveTo>
                    <a:pt x="2" y="28"/>
                  </a:moveTo>
                  <a:lnTo>
                    <a:pt x="0" y="18"/>
                  </a:lnTo>
                  <a:lnTo>
                    <a:pt x="5" y="18"/>
                  </a:lnTo>
                  <a:lnTo>
                    <a:pt x="7" y="20"/>
                  </a:lnTo>
                  <a:lnTo>
                    <a:pt x="5" y="18"/>
                  </a:lnTo>
                  <a:lnTo>
                    <a:pt x="0" y="18"/>
                  </a:lnTo>
                  <a:lnTo>
                    <a:pt x="0" y="12"/>
                  </a:lnTo>
                  <a:lnTo>
                    <a:pt x="45" y="0"/>
                  </a:lnTo>
                  <a:lnTo>
                    <a:pt x="50" y="20"/>
                  </a:lnTo>
                  <a:lnTo>
                    <a:pt x="5" y="33"/>
                  </a:lnTo>
                  <a:lnTo>
                    <a:pt x="2" y="28"/>
                  </a:lnTo>
                  <a:lnTo>
                    <a:pt x="2" y="28"/>
                  </a:lnTo>
                  <a:close/>
                  <a:moveTo>
                    <a:pt x="12" y="20"/>
                  </a:moveTo>
                  <a:lnTo>
                    <a:pt x="37" y="12"/>
                  </a:lnTo>
                  <a:lnTo>
                    <a:pt x="37" y="12"/>
                  </a:lnTo>
                  <a:lnTo>
                    <a:pt x="12" y="20"/>
                  </a:lnTo>
                  <a:lnTo>
                    <a:pt x="12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Freeform 289"/>
            <p:cNvSpPr/>
            <p:nvPr/>
          </p:nvSpPr>
          <p:spPr bwMode="auto">
            <a:xfrm>
              <a:off x="2548" y="1595"/>
              <a:ext cx="20" cy="20"/>
            </a:xfrm>
            <a:custGeom>
              <a:avLst/>
              <a:gdLst>
                <a:gd name="T0" fmla="*/ 0 w 20"/>
                <a:gd name="T1" fmla="*/ 13 h 20"/>
                <a:gd name="T2" fmla="*/ 15 w 20"/>
                <a:gd name="T3" fmla="*/ 0 h 20"/>
                <a:gd name="T4" fmla="*/ 20 w 20"/>
                <a:gd name="T5" fmla="*/ 7 h 20"/>
                <a:gd name="T6" fmla="*/ 7 w 20"/>
                <a:gd name="T7" fmla="*/ 20 h 20"/>
                <a:gd name="T8" fmla="*/ 0 w 20"/>
                <a:gd name="T9" fmla="*/ 13 h 20"/>
                <a:gd name="T10" fmla="*/ 0 w 20"/>
                <a:gd name="T11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0">
                  <a:moveTo>
                    <a:pt x="0" y="13"/>
                  </a:moveTo>
                  <a:lnTo>
                    <a:pt x="15" y="0"/>
                  </a:lnTo>
                  <a:lnTo>
                    <a:pt x="20" y="7"/>
                  </a:lnTo>
                  <a:lnTo>
                    <a:pt x="7" y="2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Freeform 290"/>
            <p:cNvSpPr/>
            <p:nvPr/>
          </p:nvSpPr>
          <p:spPr bwMode="auto">
            <a:xfrm>
              <a:off x="2540" y="1590"/>
              <a:ext cx="36" cy="33"/>
            </a:xfrm>
            <a:custGeom>
              <a:avLst/>
              <a:gdLst>
                <a:gd name="T0" fmla="*/ 5 w 36"/>
                <a:gd name="T1" fmla="*/ 20 h 33"/>
                <a:gd name="T2" fmla="*/ 8 w 36"/>
                <a:gd name="T3" fmla="*/ 18 h 33"/>
                <a:gd name="T4" fmla="*/ 10 w 36"/>
                <a:gd name="T5" fmla="*/ 20 h 33"/>
                <a:gd name="T6" fmla="*/ 8 w 36"/>
                <a:gd name="T7" fmla="*/ 18 h 33"/>
                <a:gd name="T8" fmla="*/ 5 w 36"/>
                <a:gd name="T9" fmla="*/ 20 h 33"/>
                <a:gd name="T10" fmla="*/ 0 w 36"/>
                <a:gd name="T11" fmla="*/ 18 h 33"/>
                <a:gd name="T12" fmla="*/ 23 w 36"/>
                <a:gd name="T13" fmla="*/ 0 h 33"/>
                <a:gd name="T14" fmla="*/ 36 w 36"/>
                <a:gd name="T15" fmla="*/ 15 h 33"/>
                <a:gd name="T16" fmla="*/ 13 w 36"/>
                <a:gd name="T17" fmla="*/ 33 h 33"/>
                <a:gd name="T18" fmla="*/ 5 w 36"/>
                <a:gd name="T19" fmla="*/ 20 h 33"/>
                <a:gd name="T20" fmla="*/ 5 w 36"/>
                <a:gd name="T21" fmla="*/ 2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" h="33">
                  <a:moveTo>
                    <a:pt x="5" y="20"/>
                  </a:moveTo>
                  <a:lnTo>
                    <a:pt x="8" y="18"/>
                  </a:lnTo>
                  <a:lnTo>
                    <a:pt x="10" y="20"/>
                  </a:lnTo>
                  <a:lnTo>
                    <a:pt x="8" y="18"/>
                  </a:lnTo>
                  <a:lnTo>
                    <a:pt x="5" y="20"/>
                  </a:lnTo>
                  <a:lnTo>
                    <a:pt x="0" y="18"/>
                  </a:lnTo>
                  <a:lnTo>
                    <a:pt x="23" y="0"/>
                  </a:lnTo>
                  <a:lnTo>
                    <a:pt x="36" y="15"/>
                  </a:lnTo>
                  <a:lnTo>
                    <a:pt x="13" y="33"/>
                  </a:lnTo>
                  <a:lnTo>
                    <a:pt x="5" y="20"/>
                  </a:lnTo>
                  <a:lnTo>
                    <a:pt x="5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Freeform 291"/>
            <p:cNvSpPr/>
            <p:nvPr/>
          </p:nvSpPr>
          <p:spPr bwMode="auto">
            <a:xfrm>
              <a:off x="2002" y="1723"/>
              <a:ext cx="237" cy="204"/>
            </a:xfrm>
            <a:custGeom>
              <a:avLst/>
              <a:gdLst>
                <a:gd name="T0" fmla="*/ 0 w 94"/>
                <a:gd name="T1" fmla="*/ 77 h 81"/>
                <a:gd name="T2" fmla="*/ 24 w 94"/>
                <a:gd name="T3" fmla="*/ 77 h 81"/>
                <a:gd name="T4" fmla="*/ 28 w 94"/>
                <a:gd name="T5" fmla="*/ 45 h 81"/>
                <a:gd name="T6" fmla="*/ 28 w 94"/>
                <a:gd name="T7" fmla="*/ 45 h 81"/>
                <a:gd name="T8" fmla="*/ 38 w 94"/>
                <a:gd name="T9" fmla="*/ 4 h 81"/>
                <a:gd name="T10" fmla="*/ 38 w 94"/>
                <a:gd name="T11" fmla="*/ 4 h 81"/>
                <a:gd name="T12" fmla="*/ 50 w 94"/>
                <a:gd name="T13" fmla="*/ 0 h 81"/>
                <a:gd name="T14" fmla="*/ 50 w 94"/>
                <a:gd name="T15" fmla="*/ 0 h 81"/>
                <a:gd name="T16" fmla="*/ 94 w 94"/>
                <a:gd name="T17" fmla="*/ 10 h 81"/>
                <a:gd name="T18" fmla="*/ 94 w 94"/>
                <a:gd name="T19" fmla="*/ 10 h 81"/>
                <a:gd name="T20" fmla="*/ 94 w 94"/>
                <a:gd name="T21" fmla="*/ 10 h 81"/>
                <a:gd name="T22" fmla="*/ 92 w 94"/>
                <a:gd name="T23" fmla="*/ 13 h 81"/>
                <a:gd name="T24" fmla="*/ 77 w 94"/>
                <a:gd name="T25" fmla="*/ 9 h 81"/>
                <a:gd name="T26" fmla="*/ 77 w 94"/>
                <a:gd name="T27" fmla="*/ 9 h 81"/>
                <a:gd name="T28" fmla="*/ 50 w 94"/>
                <a:gd name="T29" fmla="*/ 4 h 81"/>
                <a:gd name="T30" fmla="*/ 50 w 94"/>
                <a:gd name="T31" fmla="*/ 4 h 81"/>
                <a:gd name="T32" fmla="*/ 42 w 94"/>
                <a:gd name="T33" fmla="*/ 7 h 81"/>
                <a:gd name="T34" fmla="*/ 42 w 94"/>
                <a:gd name="T35" fmla="*/ 7 h 81"/>
                <a:gd name="T36" fmla="*/ 32 w 94"/>
                <a:gd name="T37" fmla="*/ 46 h 81"/>
                <a:gd name="T38" fmla="*/ 32 w 94"/>
                <a:gd name="T39" fmla="*/ 46 h 81"/>
                <a:gd name="T40" fmla="*/ 27 w 94"/>
                <a:gd name="T41" fmla="*/ 79 h 81"/>
                <a:gd name="T42" fmla="*/ 27 w 94"/>
                <a:gd name="T43" fmla="*/ 79 h 81"/>
                <a:gd name="T44" fmla="*/ 27 w 94"/>
                <a:gd name="T45" fmla="*/ 81 h 81"/>
                <a:gd name="T46" fmla="*/ 0 w 94"/>
                <a:gd name="T47" fmla="*/ 81 h 81"/>
                <a:gd name="T48" fmla="*/ 0 w 94"/>
                <a:gd name="T49" fmla="*/ 7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4" h="81">
                  <a:moveTo>
                    <a:pt x="0" y="77"/>
                  </a:moveTo>
                  <a:cubicBezTo>
                    <a:pt x="24" y="77"/>
                    <a:pt x="24" y="77"/>
                    <a:pt x="24" y="77"/>
                  </a:cubicBezTo>
                  <a:cubicBezTo>
                    <a:pt x="24" y="73"/>
                    <a:pt x="26" y="59"/>
                    <a:pt x="28" y="45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31" y="28"/>
                    <a:pt x="35" y="10"/>
                    <a:pt x="38" y="4"/>
                  </a:cubicBezTo>
                  <a:cubicBezTo>
                    <a:pt x="38" y="4"/>
                    <a:pt x="38" y="4"/>
                    <a:pt x="38" y="4"/>
                  </a:cubicBezTo>
                  <a:cubicBezTo>
                    <a:pt x="41" y="1"/>
                    <a:pt x="45" y="1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66" y="1"/>
                    <a:pt x="93" y="10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4" y="10"/>
                    <a:pt x="94" y="10"/>
                    <a:pt x="94" y="10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3"/>
                    <a:pt x="85" y="11"/>
                    <a:pt x="77" y="9"/>
                  </a:cubicBezTo>
                  <a:cubicBezTo>
                    <a:pt x="77" y="9"/>
                    <a:pt x="77" y="9"/>
                    <a:pt x="77" y="9"/>
                  </a:cubicBezTo>
                  <a:cubicBezTo>
                    <a:pt x="68" y="7"/>
                    <a:pt x="57" y="4"/>
                    <a:pt x="50" y="4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45" y="4"/>
                    <a:pt x="42" y="5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39" y="10"/>
                    <a:pt x="35" y="29"/>
                    <a:pt x="32" y="46"/>
                  </a:cubicBezTo>
                  <a:cubicBezTo>
                    <a:pt x="32" y="46"/>
                    <a:pt x="32" y="46"/>
                    <a:pt x="32" y="46"/>
                  </a:cubicBezTo>
                  <a:cubicBezTo>
                    <a:pt x="29" y="63"/>
                    <a:pt x="27" y="79"/>
                    <a:pt x="27" y="79"/>
                  </a:cubicBezTo>
                  <a:cubicBezTo>
                    <a:pt x="27" y="79"/>
                    <a:pt x="27" y="79"/>
                    <a:pt x="27" y="79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77"/>
                    <a:pt x="0" y="77"/>
                    <a:pt x="0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Freeform 292"/>
            <p:cNvSpPr>
              <a:spLocks noEditPoints="1"/>
            </p:cNvSpPr>
            <p:nvPr/>
          </p:nvSpPr>
          <p:spPr bwMode="auto">
            <a:xfrm>
              <a:off x="1997" y="1718"/>
              <a:ext cx="248" cy="214"/>
            </a:xfrm>
            <a:custGeom>
              <a:avLst/>
              <a:gdLst>
                <a:gd name="T0" fmla="*/ 0 w 98"/>
                <a:gd name="T1" fmla="*/ 79 h 85"/>
                <a:gd name="T2" fmla="*/ 24 w 98"/>
                <a:gd name="T3" fmla="*/ 77 h 85"/>
                <a:gd name="T4" fmla="*/ 28 w 98"/>
                <a:gd name="T5" fmla="*/ 47 h 85"/>
                <a:gd name="T6" fmla="*/ 39 w 98"/>
                <a:gd name="T7" fmla="*/ 5 h 85"/>
                <a:gd name="T8" fmla="*/ 52 w 98"/>
                <a:gd name="T9" fmla="*/ 0 h 85"/>
                <a:gd name="T10" fmla="*/ 96 w 98"/>
                <a:gd name="T11" fmla="*/ 10 h 85"/>
                <a:gd name="T12" fmla="*/ 98 w 98"/>
                <a:gd name="T13" fmla="*/ 12 h 85"/>
                <a:gd name="T14" fmla="*/ 96 w 98"/>
                <a:gd name="T15" fmla="*/ 17 h 85"/>
                <a:gd name="T16" fmla="*/ 94 w 98"/>
                <a:gd name="T17" fmla="*/ 17 h 85"/>
                <a:gd name="T18" fmla="*/ 94 w 98"/>
                <a:gd name="T19" fmla="*/ 17 h 85"/>
                <a:gd name="T20" fmla="*/ 94 w 98"/>
                <a:gd name="T21" fmla="*/ 17 h 85"/>
                <a:gd name="T22" fmla="*/ 93 w 98"/>
                <a:gd name="T23" fmla="*/ 17 h 85"/>
                <a:gd name="T24" fmla="*/ 93 w 98"/>
                <a:gd name="T25" fmla="*/ 17 h 85"/>
                <a:gd name="T26" fmla="*/ 89 w 98"/>
                <a:gd name="T27" fmla="*/ 16 h 85"/>
                <a:gd name="T28" fmla="*/ 78 w 98"/>
                <a:gd name="T29" fmla="*/ 13 h 85"/>
                <a:gd name="T30" fmla="*/ 52 w 98"/>
                <a:gd name="T31" fmla="*/ 8 h 85"/>
                <a:gd name="T32" fmla="*/ 52 w 98"/>
                <a:gd name="T33" fmla="*/ 8 h 85"/>
                <a:gd name="T34" fmla="*/ 51 w 98"/>
                <a:gd name="T35" fmla="*/ 8 h 85"/>
                <a:gd name="T36" fmla="*/ 45 w 98"/>
                <a:gd name="T37" fmla="*/ 10 h 85"/>
                <a:gd name="T38" fmla="*/ 45 w 98"/>
                <a:gd name="T39" fmla="*/ 10 h 85"/>
                <a:gd name="T40" fmla="*/ 41 w 98"/>
                <a:gd name="T41" fmla="*/ 24 h 85"/>
                <a:gd name="T42" fmla="*/ 36 w 98"/>
                <a:gd name="T43" fmla="*/ 48 h 85"/>
                <a:gd name="T44" fmla="*/ 31 w 98"/>
                <a:gd name="T45" fmla="*/ 82 h 85"/>
                <a:gd name="T46" fmla="*/ 0 w 98"/>
                <a:gd name="T47" fmla="*/ 85 h 85"/>
                <a:gd name="T48" fmla="*/ 28 w 98"/>
                <a:gd name="T49" fmla="*/ 79 h 85"/>
                <a:gd name="T50" fmla="*/ 27 w 98"/>
                <a:gd name="T51" fmla="*/ 81 h 85"/>
                <a:gd name="T52" fmla="*/ 27 w 98"/>
                <a:gd name="T53" fmla="*/ 81 h 85"/>
                <a:gd name="T54" fmla="*/ 27 w 98"/>
                <a:gd name="T55" fmla="*/ 80 h 85"/>
                <a:gd name="T56" fmla="*/ 28 w 98"/>
                <a:gd name="T57" fmla="*/ 78 h 85"/>
                <a:gd name="T58" fmla="*/ 29 w 98"/>
                <a:gd name="T59" fmla="*/ 71 h 85"/>
                <a:gd name="T60" fmla="*/ 30 w 98"/>
                <a:gd name="T61" fmla="*/ 62 h 85"/>
                <a:gd name="T62" fmla="*/ 36 w 98"/>
                <a:gd name="T63" fmla="*/ 27 h 85"/>
                <a:gd name="T64" fmla="*/ 37 w 98"/>
                <a:gd name="T65" fmla="*/ 23 h 85"/>
                <a:gd name="T66" fmla="*/ 39 w 98"/>
                <a:gd name="T67" fmla="*/ 14 h 85"/>
                <a:gd name="T68" fmla="*/ 79 w 98"/>
                <a:gd name="T69" fmla="*/ 9 h 85"/>
                <a:gd name="T70" fmla="*/ 93 w 98"/>
                <a:gd name="T71" fmla="*/ 13 h 85"/>
                <a:gd name="T72" fmla="*/ 90 w 98"/>
                <a:gd name="T73" fmla="*/ 12 h 85"/>
                <a:gd name="T74" fmla="*/ 79 w 98"/>
                <a:gd name="T75" fmla="*/ 9 h 85"/>
                <a:gd name="T76" fmla="*/ 66 w 98"/>
                <a:gd name="T77" fmla="*/ 6 h 85"/>
                <a:gd name="T78" fmla="*/ 79 w 98"/>
                <a:gd name="T79" fmla="*/ 9 h 85"/>
                <a:gd name="T80" fmla="*/ 42 w 98"/>
                <a:gd name="T81" fmla="*/ 8 h 85"/>
                <a:gd name="T82" fmla="*/ 42 w 98"/>
                <a:gd name="T83" fmla="*/ 7 h 85"/>
                <a:gd name="T84" fmla="*/ 42 w 98"/>
                <a:gd name="T85" fmla="*/ 7 h 85"/>
                <a:gd name="T86" fmla="*/ 44 w 98"/>
                <a:gd name="T87" fmla="*/ 6 h 85"/>
                <a:gd name="T88" fmla="*/ 47 w 98"/>
                <a:gd name="T89" fmla="*/ 5 h 85"/>
                <a:gd name="T90" fmla="*/ 51 w 98"/>
                <a:gd name="T91" fmla="*/ 4 h 85"/>
                <a:gd name="T92" fmla="*/ 52 w 98"/>
                <a:gd name="T93" fmla="*/ 4 h 85"/>
                <a:gd name="T94" fmla="*/ 55 w 98"/>
                <a:gd name="T95" fmla="*/ 5 h 85"/>
                <a:gd name="T96" fmla="*/ 52 w 98"/>
                <a:gd name="T97" fmla="*/ 4 h 85"/>
                <a:gd name="T98" fmla="*/ 52 w 98"/>
                <a:gd name="T99" fmla="*/ 4 h 85"/>
                <a:gd name="T100" fmla="*/ 52 w 98"/>
                <a:gd name="T101" fmla="*/ 4 h 85"/>
                <a:gd name="T102" fmla="*/ 52 w 98"/>
                <a:gd name="T103" fmla="*/ 4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8" h="85">
                  <a:moveTo>
                    <a:pt x="0" y="83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24" y="77"/>
                    <a:pt x="24" y="77"/>
                    <a:pt x="24" y="77"/>
                  </a:cubicBezTo>
                  <a:cubicBezTo>
                    <a:pt x="25" y="71"/>
                    <a:pt x="26" y="60"/>
                    <a:pt x="28" y="47"/>
                  </a:cubicBezTo>
                  <a:cubicBezTo>
                    <a:pt x="28" y="47"/>
                    <a:pt x="28" y="47"/>
                    <a:pt x="28" y="47"/>
                  </a:cubicBezTo>
                  <a:cubicBezTo>
                    <a:pt x="31" y="30"/>
                    <a:pt x="35" y="12"/>
                    <a:pt x="39" y="5"/>
                  </a:cubicBezTo>
                  <a:cubicBezTo>
                    <a:pt x="39" y="5"/>
                    <a:pt x="39" y="5"/>
                    <a:pt x="39" y="5"/>
                  </a:cubicBezTo>
                  <a:cubicBezTo>
                    <a:pt x="42" y="1"/>
                    <a:pt x="47" y="1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68" y="1"/>
                    <a:pt x="94" y="9"/>
                    <a:pt x="96" y="10"/>
                  </a:cubicBezTo>
                  <a:cubicBezTo>
                    <a:pt x="96" y="10"/>
                    <a:pt x="96" y="10"/>
                    <a:pt x="96" y="10"/>
                  </a:cubicBezTo>
                  <a:cubicBezTo>
                    <a:pt x="98" y="10"/>
                    <a:pt x="98" y="10"/>
                    <a:pt x="98" y="10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8" y="12"/>
                    <a:pt x="98" y="12"/>
                    <a:pt x="98" y="12"/>
                  </a:cubicBezTo>
                  <a:cubicBezTo>
                    <a:pt x="96" y="17"/>
                    <a:pt x="96" y="17"/>
                    <a:pt x="96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4" y="17"/>
                    <a:pt x="94" y="17"/>
                    <a:pt x="94" y="17"/>
                  </a:cubicBezTo>
                  <a:cubicBezTo>
                    <a:pt x="94" y="17"/>
                    <a:pt x="94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3" y="17"/>
                    <a:pt x="93" y="17"/>
                    <a:pt x="93" y="17"/>
                  </a:cubicBezTo>
                  <a:cubicBezTo>
                    <a:pt x="92" y="17"/>
                    <a:pt x="91" y="16"/>
                    <a:pt x="89" y="16"/>
                  </a:cubicBezTo>
                  <a:cubicBezTo>
                    <a:pt x="89" y="16"/>
                    <a:pt x="89" y="16"/>
                    <a:pt x="89" y="16"/>
                  </a:cubicBezTo>
                  <a:cubicBezTo>
                    <a:pt x="86" y="15"/>
                    <a:pt x="83" y="14"/>
                    <a:pt x="78" y="13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0" y="11"/>
                    <a:pt x="59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2" y="8"/>
                  </a:cubicBezTo>
                  <a:cubicBezTo>
                    <a:pt x="52" y="8"/>
                    <a:pt x="52" y="8"/>
                    <a:pt x="51" y="8"/>
                  </a:cubicBezTo>
                  <a:cubicBezTo>
                    <a:pt x="51" y="8"/>
                    <a:pt x="51" y="8"/>
                    <a:pt x="51" y="8"/>
                  </a:cubicBezTo>
                  <a:cubicBezTo>
                    <a:pt x="48" y="8"/>
                    <a:pt x="46" y="9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1"/>
                    <a:pt x="43" y="17"/>
                    <a:pt x="41" y="24"/>
                  </a:cubicBezTo>
                  <a:cubicBezTo>
                    <a:pt x="41" y="24"/>
                    <a:pt x="41" y="24"/>
                    <a:pt x="41" y="24"/>
                  </a:cubicBezTo>
                  <a:cubicBezTo>
                    <a:pt x="39" y="31"/>
                    <a:pt x="38" y="40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3" y="66"/>
                    <a:pt x="31" y="81"/>
                    <a:pt x="31" y="82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3"/>
                    <a:pt x="0" y="83"/>
                    <a:pt x="0" y="83"/>
                  </a:cubicBezTo>
                  <a:close/>
                  <a:moveTo>
                    <a:pt x="28" y="79"/>
                  </a:moveTo>
                  <a:cubicBezTo>
                    <a:pt x="27" y="81"/>
                    <a:pt x="27" y="81"/>
                    <a:pt x="27" y="81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7" y="81"/>
                    <a:pt x="27" y="81"/>
                    <a:pt x="27" y="80"/>
                  </a:cubicBezTo>
                  <a:cubicBezTo>
                    <a:pt x="27" y="80"/>
                    <a:pt x="27" y="80"/>
                    <a:pt x="27" y="80"/>
                  </a:cubicBezTo>
                  <a:cubicBezTo>
                    <a:pt x="28" y="80"/>
                    <a:pt x="28" y="79"/>
                    <a:pt x="28" y="78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8" y="77"/>
                    <a:pt x="28" y="74"/>
                    <a:pt x="29" y="71"/>
                  </a:cubicBezTo>
                  <a:cubicBezTo>
                    <a:pt x="29" y="71"/>
                    <a:pt x="29" y="71"/>
                    <a:pt x="29" y="71"/>
                  </a:cubicBezTo>
                  <a:cubicBezTo>
                    <a:pt x="29" y="68"/>
                    <a:pt x="30" y="65"/>
                    <a:pt x="30" y="62"/>
                  </a:cubicBezTo>
                  <a:cubicBezTo>
                    <a:pt x="30" y="62"/>
                    <a:pt x="30" y="62"/>
                    <a:pt x="30" y="62"/>
                  </a:cubicBezTo>
                  <a:cubicBezTo>
                    <a:pt x="29" y="70"/>
                    <a:pt x="28" y="76"/>
                    <a:pt x="28" y="79"/>
                  </a:cubicBezTo>
                  <a:close/>
                  <a:moveTo>
                    <a:pt x="36" y="27"/>
                  </a:moveTo>
                  <a:cubicBezTo>
                    <a:pt x="36" y="26"/>
                    <a:pt x="37" y="24"/>
                    <a:pt x="37" y="23"/>
                  </a:cubicBezTo>
                  <a:cubicBezTo>
                    <a:pt x="37" y="23"/>
                    <a:pt x="37" y="23"/>
                    <a:pt x="37" y="23"/>
                  </a:cubicBezTo>
                  <a:cubicBezTo>
                    <a:pt x="38" y="19"/>
                    <a:pt x="39" y="16"/>
                    <a:pt x="39" y="14"/>
                  </a:cubicBezTo>
                  <a:cubicBezTo>
                    <a:pt x="39" y="14"/>
                    <a:pt x="39" y="14"/>
                    <a:pt x="39" y="14"/>
                  </a:cubicBezTo>
                  <a:cubicBezTo>
                    <a:pt x="38" y="17"/>
                    <a:pt x="37" y="22"/>
                    <a:pt x="36" y="27"/>
                  </a:cubicBezTo>
                  <a:close/>
                  <a:moveTo>
                    <a:pt x="79" y="9"/>
                  </a:moveTo>
                  <a:cubicBezTo>
                    <a:pt x="85" y="11"/>
                    <a:pt x="90" y="12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3" y="13"/>
                    <a:pt x="93" y="13"/>
                    <a:pt x="93" y="13"/>
                  </a:cubicBezTo>
                  <a:cubicBezTo>
                    <a:pt x="92" y="13"/>
                    <a:pt x="91" y="12"/>
                    <a:pt x="90" y="12"/>
                  </a:cubicBezTo>
                  <a:cubicBezTo>
                    <a:pt x="90" y="12"/>
                    <a:pt x="90" y="12"/>
                    <a:pt x="90" y="12"/>
                  </a:cubicBezTo>
                  <a:cubicBezTo>
                    <a:pt x="88" y="11"/>
                    <a:pt x="84" y="10"/>
                    <a:pt x="79" y="9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5" y="8"/>
                    <a:pt x="71" y="7"/>
                    <a:pt x="66" y="6"/>
                  </a:cubicBezTo>
                  <a:cubicBezTo>
                    <a:pt x="66" y="6"/>
                    <a:pt x="66" y="6"/>
                    <a:pt x="66" y="6"/>
                  </a:cubicBezTo>
                  <a:cubicBezTo>
                    <a:pt x="71" y="7"/>
                    <a:pt x="75" y="8"/>
                    <a:pt x="79" y="9"/>
                  </a:cubicBezTo>
                  <a:close/>
                  <a:moveTo>
                    <a:pt x="42" y="7"/>
                  </a:move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8"/>
                  </a:cubicBezTo>
                  <a:cubicBezTo>
                    <a:pt x="42" y="8"/>
                    <a:pt x="42" y="8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2" y="7"/>
                    <a:pt x="42" y="7"/>
                    <a:pt x="42" y="7"/>
                  </a:cubicBezTo>
                  <a:cubicBezTo>
                    <a:pt x="43" y="7"/>
                    <a:pt x="43" y="6"/>
                    <a:pt x="44" y="6"/>
                  </a:cubicBezTo>
                  <a:cubicBezTo>
                    <a:pt x="44" y="6"/>
                    <a:pt x="44" y="6"/>
                    <a:pt x="44" y="6"/>
                  </a:cubicBezTo>
                  <a:cubicBezTo>
                    <a:pt x="43" y="6"/>
                    <a:pt x="43" y="7"/>
                    <a:pt x="42" y="7"/>
                  </a:cubicBezTo>
                  <a:close/>
                  <a:moveTo>
                    <a:pt x="47" y="5"/>
                  </a:moveTo>
                  <a:cubicBezTo>
                    <a:pt x="48" y="5"/>
                    <a:pt x="50" y="5"/>
                    <a:pt x="51" y="4"/>
                  </a:cubicBezTo>
                  <a:cubicBezTo>
                    <a:pt x="51" y="4"/>
                    <a:pt x="51" y="4"/>
                    <a:pt x="51" y="4"/>
                  </a:cubicBezTo>
                  <a:cubicBezTo>
                    <a:pt x="50" y="5"/>
                    <a:pt x="48" y="5"/>
                    <a:pt x="47" y="5"/>
                  </a:cubicBezTo>
                  <a:close/>
                  <a:moveTo>
                    <a:pt x="52" y="4"/>
                  </a:moveTo>
                  <a:cubicBezTo>
                    <a:pt x="53" y="4"/>
                    <a:pt x="54" y="4"/>
                    <a:pt x="55" y="5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4" y="4"/>
                    <a:pt x="53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lose/>
                  <a:moveTo>
                    <a:pt x="52" y="4"/>
                  </a:move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ubicBezTo>
                    <a:pt x="52" y="4"/>
                    <a:pt x="52" y="4"/>
                    <a:pt x="5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Freeform 293"/>
            <p:cNvSpPr/>
            <p:nvPr/>
          </p:nvSpPr>
          <p:spPr bwMode="auto">
            <a:xfrm>
              <a:off x="2255" y="1771"/>
              <a:ext cx="129" cy="392"/>
            </a:xfrm>
            <a:custGeom>
              <a:avLst/>
              <a:gdLst>
                <a:gd name="T0" fmla="*/ 2 w 51"/>
                <a:gd name="T1" fmla="*/ 154 h 156"/>
                <a:gd name="T2" fmla="*/ 1 w 51"/>
                <a:gd name="T3" fmla="*/ 151 h 156"/>
                <a:gd name="T4" fmla="*/ 1 w 51"/>
                <a:gd name="T5" fmla="*/ 151 h 156"/>
                <a:gd name="T6" fmla="*/ 7 w 51"/>
                <a:gd name="T7" fmla="*/ 137 h 156"/>
                <a:gd name="T8" fmla="*/ 7 w 51"/>
                <a:gd name="T9" fmla="*/ 137 h 156"/>
                <a:gd name="T10" fmla="*/ 22 w 51"/>
                <a:gd name="T11" fmla="*/ 115 h 156"/>
                <a:gd name="T12" fmla="*/ 22 w 51"/>
                <a:gd name="T13" fmla="*/ 115 h 156"/>
                <a:gd name="T14" fmla="*/ 47 w 51"/>
                <a:gd name="T15" fmla="*/ 79 h 156"/>
                <a:gd name="T16" fmla="*/ 47 w 51"/>
                <a:gd name="T17" fmla="*/ 79 h 156"/>
                <a:gd name="T18" fmla="*/ 47 w 51"/>
                <a:gd name="T19" fmla="*/ 76 h 156"/>
                <a:gd name="T20" fmla="*/ 47 w 51"/>
                <a:gd name="T21" fmla="*/ 76 h 156"/>
                <a:gd name="T22" fmla="*/ 32 w 51"/>
                <a:gd name="T23" fmla="*/ 33 h 156"/>
                <a:gd name="T24" fmla="*/ 32 w 51"/>
                <a:gd name="T25" fmla="*/ 33 h 156"/>
                <a:gd name="T26" fmla="*/ 17 w 51"/>
                <a:gd name="T27" fmla="*/ 2 h 156"/>
                <a:gd name="T28" fmla="*/ 17 w 51"/>
                <a:gd name="T29" fmla="*/ 2 h 156"/>
                <a:gd name="T30" fmla="*/ 21 w 51"/>
                <a:gd name="T31" fmla="*/ 0 h 156"/>
                <a:gd name="T32" fmla="*/ 51 w 51"/>
                <a:gd name="T33" fmla="*/ 76 h 156"/>
                <a:gd name="T34" fmla="*/ 51 w 51"/>
                <a:gd name="T35" fmla="*/ 76 h 156"/>
                <a:gd name="T36" fmla="*/ 50 w 51"/>
                <a:gd name="T37" fmla="*/ 81 h 156"/>
                <a:gd name="T38" fmla="*/ 50 w 51"/>
                <a:gd name="T39" fmla="*/ 81 h 156"/>
                <a:gd name="T40" fmla="*/ 11 w 51"/>
                <a:gd name="T41" fmla="*/ 139 h 156"/>
                <a:gd name="T42" fmla="*/ 11 w 51"/>
                <a:gd name="T43" fmla="*/ 139 h 156"/>
                <a:gd name="T44" fmla="*/ 5 w 51"/>
                <a:gd name="T45" fmla="*/ 151 h 156"/>
                <a:gd name="T46" fmla="*/ 5 w 51"/>
                <a:gd name="T47" fmla="*/ 151 h 156"/>
                <a:gd name="T48" fmla="*/ 21 w 51"/>
                <a:gd name="T49" fmla="*/ 152 h 156"/>
                <a:gd name="T50" fmla="*/ 21 w 51"/>
                <a:gd name="T51" fmla="*/ 152 h 156"/>
                <a:gd name="T52" fmla="*/ 31 w 51"/>
                <a:gd name="T53" fmla="*/ 152 h 156"/>
                <a:gd name="T54" fmla="*/ 31 w 51"/>
                <a:gd name="T55" fmla="*/ 152 h 156"/>
                <a:gd name="T56" fmla="*/ 31 w 51"/>
                <a:gd name="T57" fmla="*/ 156 h 156"/>
                <a:gd name="T58" fmla="*/ 21 w 51"/>
                <a:gd name="T59" fmla="*/ 156 h 156"/>
                <a:gd name="T60" fmla="*/ 21 w 51"/>
                <a:gd name="T61" fmla="*/ 156 h 156"/>
                <a:gd name="T62" fmla="*/ 2 w 51"/>
                <a:gd name="T63" fmla="*/ 154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1" h="156">
                  <a:moveTo>
                    <a:pt x="2" y="154"/>
                  </a:moveTo>
                  <a:cubicBezTo>
                    <a:pt x="1" y="154"/>
                    <a:pt x="0" y="152"/>
                    <a:pt x="1" y="151"/>
                  </a:cubicBezTo>
                  <a:cubicBezTo>
                    <a:pt x="1" y="151"/>
                    <a:pt x="1" y="151"/>
                    <a:pt x="1" y="151"/>
                  </a:cubicBezTo>
                  <a:cubicBezTo>
                    <a:pt x="1" y="148"/>
                    <a:pt x="3" y="144"/>
                    <a:pt x="7" y="137"/>
                  </a:cubicBezTo>
                  <a:cubicBezTo>
                    <a:pt x="7" y="137"/>
                    <a:pt x="7" y="137"/>
                    <a:pt x="7" y="137"/>
                  </a:cubicBezTo>
                  <a:cubicBezTo>
                    <a:pt x="11" y="131"/>
                    <a:pt x="16" y="123"/>
                    <a:pt x="22" y="115"/>
                  </a:cubicBezTo>
                  <a:cubicBezTo>
                    <a:pt x="22" y="115"/>
                    <a:pt x="22" y="115"/>
                    <a:pt x="22" y="115"/>
                  </a:cubicBezTo>
                  <a:cubicBezTo>
                    <a:pt x="32" y="100"/>
                    <a:pt x="44" y="84"/>
                    <a:pt x="47" y="79"/>
                  </a:cubicBezTo>
                  <a:cubicBezTo>
                    <a:pt x="47" y="79"/>
                    <a:pt x="47" y="79"/>
                    <a:pt x="47" y="79"/>
                  </a:cubicBezTo>
                  <a:cubicBezTo>
                    <a:pt x="47" y="78"/>
                    <a:pt x="47" y="78"/>
                    <a:pt x="47" y="76"/>
                  </a:cubicBezTo>
                  <a:cubicBezTo>
                    <a:pt x="47" y="76"/>
                    <a:pt x="47" y="76"/>
                    <a:pt x="47" y="76"/>
                  </a:cubicBezTo>
                  <a:cubicBezTo>
                    <a:pt x="47" y="68"/>
                    <a:pt x="40" y="49"/>
                    <a:pt x="32" y="33"/>
                  </a:cubicBezTo>
                  <a:cubicBezTo>
                    <a:pt x="32" y="33"/>
                    <a:pt x="32" y="33"/>
                    <a:pt x="32" y="33"/>
                  </a:cubicBezTo>
                  <a:cubicBezTo>
                    <a:pt x="25" y="16"/>
                    <a:pt x="17" y="2"/>
                    <a:pt x="17" y="2"/>
                  </a:cubicBezTo>
                  <a:cubicBezTo>
                    <a:pt x="17" y="2"/>
                    <a:pt x="17" y="2"/>
                    <a:pt x="17" y="2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1" y="0"/>
                    <a:pt x="51" y="58"/>
                    <a:pt x="51" y="76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51" y="78"/>
                    <a:pt x="51" y="79"/>
                    <a:pt x="5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6" y="89"/>
                    <a:pt x="22" y="120"/>
                    <a:pt x="11" y="139"/>
                  </a:cubicBezTo>
                  <a:cubicBezTo>
                    <a:pt x="11" y="139"/>
                    <a:pt x="11" y="139"/>
                    <a:pt x="11" y="139"/>
                  </a:cubicBezTo>
                  <a:cubicBezTo>
                    <a:pt x="7" y="145"/>
                    <a:pt x="5" y="149"/>
                    <a:pt x="5" y="151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8" y="152"/>
                    <a:pt x="15" y="152"/>
                    <a:pt x="21" y="152"/>
                  </a:cubicBezTo>
                  <a:cubicBezTo>
                    <a:pt x="21" y="152"/>
                    <a:pt x="21" y="152"/>
                    <a:pt x="21" y="152"/>
                  </a:cubicBezTo>
                  <a:cubicBezTo>
                    <a:pt x="26" y="152"/>
                    <a:pt x="31" y="152"/>
                    <a:pt x="31" y="152"/>
                  </a:cubicBezTo>
                  <a:cubicBezTo>
                    <a:pt x="31" y="152"/>
                    <a:pt x="31" y="152"/>
                    <a:pt x="31" y="152"/>
                  </a:cubicBezTo>
                  <a:cubicBezTo>
                    <a:pt x="31" y="156"/>
                    <a:pt x="31" y="156"/>
                    <a:pt x="31" y="156"/>
                  </a:cubicBezTo>
                  <a:cubicBezTo>
                    <a:pt x="31" y="156"/>
                    <a:pt x="26" y="156"/>
                    <a:pt x="21" y="156"/>
                  </a:cubicBezTo>
                  <a:cubicBezTo>
                    <a:pt x="21" y="156"/>
                    <a:pt x="21" y="156"/>
                    <a:pt x="21" y="156"/>
                  </a:cubicBezTo>
                  <a:cubicBezTo>
                    <a:pt x="14" y="156"/>
                    <a:pt x="6" y="156"/>
                    <a:pt x="2" y="1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9" name="Freeform 294"/>
            <p:cNvSpPr>
              <a:spLocks noEditPoints="1"/>
            </p:cNvSpPr>
            <p:nvPr/>
          </p:nvSpPr>
          <p:spPr bwMode="auto">
            <a:xfrm>
              <a:off x="2252" y="1763"/>
              <a:ext cx="137" cy="405"/>
            </a:xfrm>
            <a:custGeom>
              <a:avLst/>
              <a:gdLst>
                <a:gd name="T0" fmla="*/ 3 w 54"/>
                <a:gd name="T1" fmla="*/ 157 h 161"/>
                <a:gd name="T2" fmla="*/ 0 w 54"/>
                <a:gd name="T3" fmla="*/ 155 h 161"/>
                <a:gd name="T4" fmla="*/ 0 w 54"/>
                <a:gd name="T5" fmla="*/ 154 h 161"/>
                <a:gd name="T6" fmla="*/ 7 w 54"/>
                <a:gd name="T7" fmla="*/ 139 h 161"/>
                <a:gd name="T8" fmla="*/ 21 w 54"/>
                <a:gd name="T9" fmla="*/ 117 h 161"/>
                <a:gd name="T10" fmla="*/ 46 w 54"/>
                <a:gd name="T11" fmla="*/ 81 h 161"/>
                <a:gd name="T12" fmla="*/ 46 w 54"/>
                <a:gd name="T13" fmla="*/ 79 h 161"/>
                <a:gd name="T14" fmla="*/ 46 w 54"/>
                <a:gd name="T15" fmla="*/ 79 h 161"/>
                <a:gd name="T16" fmla="*/ 46 w 54"/>
                <a:gd name="T17" fmla="*/ 79 h 161"/>
                <a:gd name="T18" fmla="*/ 46 w 54"/>
                <a:gd name="T19" fmla="*/ 79 h 161"/>
                <a:gd name="T20" fmla="*/ 31 w 54"/>
                <a:gd name="T21" fmla="*/ 37 h 161"/>
                <a:gd name="T22" fmla="*/ 17 w 54"/>
                <a:gd name="T23" fmla="*/ 6 h 161"/>
                <a:gd name="T24" fmla="*/ 17 w 54"/>
                <a:gd name="T25" fmla="*/ 6 h 161"/>
                <a:gd name="T26" fmla="*/ 24 w 54"/>
                <a:gd name="T27" fmla="*/ 0 h 161"/>
                <a:gd name="T28" fmla="*/ 24 w 54"/>
                <a:gd name="T29" fmla="*/ 3 h 161"/>
                <a:gd name="T30" fmla="*/ 25 w 54"/>
                <a:gd name="T31" fmla="*/ 5 h 161"/>
                <a:gd name="T32" fmla="*/ 28 w 54"/>
                <a:gd name="T33" fmla="*/ 12 h 161"/>
                <a:gd name="T34" fmla="*/ 39 w 54"/>
                <a:gd name="T35" fmla="*/ 34 h 161"/>
                <a:gd name="T36" fmla="*/ 54 w 54"/>
                <a:gd name="T37" fmla="*/ 79 h 161"/>
                <a:gd name="T38" fmla="*/ 53 w 54"/>
                <a:gd name="T39" fmla="*/ 85 h 161"/>
                <a:gd name="T40" fmla="*/ 13 w 54"/>
                <a:gd name="T41" fmla="*/ 143 h 161"/>
                <a:gd name="T42" fmla="*/ 8 w 54"/>
                <a:gd name="T43" fmla="*/ 152 h 161"/>
                <a:gd name="T44" fmla="*/ 21 w 54"/>
                <a:gd name="T45" fmla="*/ 153 h 161"/>
                <a:gd name="T46" fmla="*/ 22 w 54"/>
                <a:gd name="T47" fmla="*/ 153 h 161"/>
                <a:gd name="T48" fmla="*/ 32 w 54"/>
                <a:gd name="T49" fmla="*/ 153 h 161"/>
                <a:gd name="T50" fmla="*/ 34 w 54"/>
                <a:gd name="T51" fmla="*/ 153 h 161"/>
                <a:gd name="T52" fmla="*/ 32 w 54"/>
                <a:gd name="T53" fmla="*/ 161 h 161"/>
                <a:gd name="T54" fmla="*/ 22 w 54"/>
                <a:gd name="T55" fmla="*/ 161 h 161"/>
                <a:gd name="T56" fmla="*/ 22 w 54"/>
                <a:gd name="T57" fmla="*/ 157 h 161"/>
                <a:gd name="T58" fmla="*/ 30 w 54"/>
                <a:gd name="T59" fmla="*/ 157 h 161"/>
                <a:gd name="T60" fmla="*/ 22 w 54"/>
                <a:gd name="T61" fmla="*/ 157 h 161"/>
                <a:gd name="T62" fmla="*/ 22 w 54"/>
                <a:gd name="T63" fmla="*/ 157 h 161"/>
                <a:gd name="T64" fmla="*/ 7 w 54"/>
                <a:gd name="T65" fmla="*/ 156 h 161"/>
                <a:gd name="T66" fmla="*/ 17 w 54"/>
                <a:gd name="T67" fmla="*/ 157 h 161"/>
                <a:gd name="T68" fmla="*/ 6 w 54"/>
                <a:gd name="T69" fmla="*/ 148 h 161"/>
                <a:gd name="T70" fmla="*/ 4 w 54"/>
                <a:gd name="T71" fmla="*/ 152 h 161"/>
                <a:gd name="T72" fmla="*/ 10 w 54"/>
                <a:gd name="T73" fmla="*/ 141 h 161"/>
                <a:gd name="T74" fmla="*/ 10 w 54"/>
                <a:gd name="T75" fmla="*/ 141 h 161"/>
                <a:gd name="T76" fmla="*/ 17 w 54"/>
                <a:gd name="T77" fmla="*/ 130 h 161"/>
                <a:gd name="T78" fmla="*/ 10 w 54"/>
                <a:gd name="T79" fmla="*/ 141 h 161"/>
                <a:gd name="T80" fmla="*/ 18 w 54"/>
                <a:gd name="T81" fmla="*/ 129 h 161"/>
                <a:gd name="T82" fmla="*/ 17 w 54"/>
                <a:gd name="T83" fmla="*/ 130 h 161"/>
                <a:gd name="T84" fmla="*/ 20 w 54"/>
                <a:gd name="T85" fmla="*/ 125 h 161"/>
                <a:gd name="T86" fmla="*/ 20 w 54"/>
                <a:gd name="T87" fmla="*/ 125 h 161"/>
                <a:gd name="T88" fmla="*/ 24 w 54"/>
                <a:gd name="T89" fmla="*/ 119 h 161"/>
                <a:gd name="T90" fmla="*/ 21 w 54"/>
                <a:gd name="T91" fmla="*/ 125 h 161"/>
                <a:gd name="T92" fmla="*/ 49 w 54"/>
                <a:gd name="T93" fmla="*/ 83 h 161"/>
                <a:gd name="T94" fmla="*/ 50 w 54"/>
                <a:gd name="T95" fmla="*/ 80 h 161"/>
                <a:gd name="T96" fmla="*/ 50 w 54"/>
                <a:gd name="T97" fmla="*/ 80 h 161"/>
                <a:gd name="T98" fmla="*/ 35 w 54"/>
                <a:gd name="T99" fmla="*/ 35 h 161"/>
                <a:gd name="T100" fmla="*/ 50 w 54"/>
                <a:gd name="T101" fmla="*/ 79 h 161"/>
                <a:gd name="T102" fmla="*/ 50 w 54"/>
                <a:gd name="T103" fmla="*/ 79 h 161"/>
                <a:gd name="T104" fmla="*/ 33 w 54"/>
                <a:gd name="T105" fmla="*/ 3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54" h="161">
                  <a:moveTo>
                    <a:pt x="3" y="159"/>
                  </a:moveTo>
                  <a:cubicBezTo>
                    <a:pt x="3" y="157"/>
                    <a:pt x="3" y="157"/>
                    <a:pt x="3" y="157"/>
                  </a:cubicBezTo>
                  <a:cubicBezTo>
                    <a:pt x="3" y="159"/>
                    <a:pt x="3" y="159"/>
                    <a:pt x="3" y="159"/>
                  </a:cubicBezTo>
                  <a:cubicBezTo>
                    <a:pt x="0" y="158"/>
                    <a:pt x="0" y="156"/>
                    <a:pt x="0" y="155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0" y="155"/>
                    <a:pt x="0" y="155"/>
                    <a:pt x="0" y="154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0" y="150"/>
                    <a:pt x="3" y="146"/>
                    <a:pt x="7" y="139"/>
                  </a:cubicBezTo>
                  <a:cubicBezTo>
                    <a:pt x="7" y="139"/>
                    <a:pt x="7" y="139"/>
                    <a:pt x="7" y="139"/>
                  </a:cubicBezTo>
                  <a:cubicBezTo>
                    <a:pt x="10" y="133"/>
                    <a:pt x="16" y="125"/>
                    <a:pt x="21" y="117"/>
                  </a:cubicBezTo>
                  <a:cubicBezTo>
                    <a:pt x="21" y="117"/>
                    <a:pt x="21" y="117"/>
                    <a:pt x="21" y="117"/>
                  </a:cubicBezTo>
                  <a:cubicBezTo>
                    <a:pt x="32" y="101"/>
                    <a:pt x="43" y="85"/>
                    <a:pt x="46" y="81"/>
                  </a:cubicBezTo>
                  <a:cubicBezTo>
                    <a:pt x="46" y="81"/>
                    <a:pt x="46" y="81"/>
                    <a:pt x="46" y="81"/>
                  </a:cubicBezTo>
                  <a:cubicBezTo>
                    <a:pt x="46" y="81"/>
                    <a:pt x="46" y="80"/>
                    <a:pt x="46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9"/>
                    <a:pt x="46" y="79"/>
                    <a:pt x="46" y="79"/>
                  </a:cubicBezTo>
                  <a:cubicBezTo>
                    <a:pt x="46" y="72"/>
                    <a:pt x="39" y="53"/>
                    <a:pt x="31" y="37"/>
                  </a:cubicBezTo>
                  <a:cubicBezTo>
                    <a:pt x="31" y="37"/>
                    <a:pt x="31" y="37"/>
                    <a:pt x="31" y="37"/>
                  </a:cubicBezTo>
                  <a:cubicBezTo>
                    <a:pt x="24" y="21"/>
                    <a:pt x="17" y="8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4" y="3"/>
                    <a:pt x="24" y="3"/>
                  </a:cubicBezTo>
                  <a:cubicBezTo>
                    <a:pt x="24" y="3"/>
                    <a:pt x="25" y="4"/>
                    <a:pt x="25" y="5"/>
                  </a:cubicBezTo>
                  <a:cubicBezTo>
                    <a:pt x="25" y="5"/>
                    <a:pt x="25" y="5"/>
                    <a:pt x="25" y="5"/>
                  </a:cubicBezTo>
                  <a:cubicBezTo>
                    <a:pt x="26" y="7"/>
                    <a:pt x="27" y="9"/>
                    <a:pt x="28" y="12"/>
                  </a:cubicBezTo>
                  <a:cubicBezTo>
                    <a:pt x="28" y="12"/>
                    <a:pt x="28" y="12"/>
                    <a:pt x="28" y="12"/>
                  </a:cubicBezTo>
                  <a:cubicBezTo>
                    <a:pt x="31" y="17"/>
                    <a:pt x="35" y="25"/>
                    <a:pt x="39" y="34"/>
                  </a:cubicBezTo>
                  <a:cubicBezTo>
                    <a:pt x="39" y="34"/>
                    <a:pt x="39" y="34"/>
                    <a:pt x="39" y="34"/>
                  </a:cubicBezTo>
                  <a:cubicBezTo>
                    <a:pt x="46" y="50"/>
                    <a:pt x="54" y="69"/>
                    <a:pt x="54" y="79"/>
                  </a:cubicBezTo>
                  <a:cubicBezTo>
                    <a:pt x="54" y="79"/>
                    <a:pt x="54" y="79"/>
                    <a:pt x="54" y="79"/>
                  </a:cubicBezTo>
                  <a:cubicBezTo>
                    <a:pt x="54" y="81"/>
                    <a:pt x="54" y="83"/>
                    <a:pt x="53" y="8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48" y="93"/>
                    <a:pt x="25" y="125"/>
                    <a:pt x="13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11" y="147"/>
                    <a:pt x="9" y="150"/>
                    <a:pt x="8" y="152"/>
                  </a:cubicBezTo>
                  <a:cubicBezTo>
                    <a:pt x="8" y="152"/>
                    <a:pt x="8" y="152"/>
                    <a:pt x="8" y="152"/>
                  </a:cubicBezTo>
                  <a:cubicBezTo>
                    <a:pt x="11" y="153"/>
                    <a:pt x="17" y="153"/>
                    <a:pt x="21" y="153"/>
                  </a:cubicBezTo>
                  <a:cubicBezTo>
                    <a:pt x="21" y="153"/>
                    <a:pt x="21" y="153"/>
                    <a:pt x="21" y="153"/>
                  </a:cubicBezTo>
                  <a:cubicBezTo>
                    <a:pt x="21" y="153"/>
                    <a:pt x="21" y="153"/>
                    <a:pt x="22" y="153"/>
                  </a:cubicBezTo>
                  <a:cubicBezTo>
                    <a:pt x="22" y="153"/>
                    <a:pt x="22" y="153"/>
                    <a:pt x="22" y="153"/>
                  </a:cubicBezTo>
                  <a:cubicBezTo>
                    <a:pt x="27" y="153"/>
                    <a:pt x="32" y="153"/>
                    <a:pt x="32" y="153"/>
                  </a:cubicBezTo>
                  <a:cubicBezTo>
                    <a:pt x="32" y="153"/>
                    <a:pt x="32" y="153"/>
                    <a:pt x="32" y="153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34" y="161"/>
                    <a:pt x="34" y="161"/>
                    <a:pt x="34" y="161"/>
                  </a:cubicBezTo>
                  <a:cubicBezTo>
                    <a:pt x="32" y="161"/>
                    <a:pt x="32" y="161"/>
                    <a:pt x="32" y="161"/>
                  </a:cubicBezTo>
                  <a:cubicBezTo>
                    <a:pt x="32" y="161"/>
                    <a:pt x="27" y="161"/>
                    <a:pt x="22" y="161"/>
                  </a:cubicBezTo>
                  <a:cubicBezTo>
                    <a:pt x="22" y="161"/>
                    <a:pt x="22" y="161"/>
                    <a:pt x="22" y="161"/>
                  </a:cubicBezTo>
                  <a:cubicBezTo>
                    <a:pt x="15" y="161"/>
                    <a:pt x="7" y="161"/>
                    <a:pt x="3" y="159"/>
                  </a:cubicBezTo>
                  <a:close/>
                  <a:moveTo>
                    <a:pt x="22" y="157"/>
                  </a:moveTo>
                  <a:cubicBezTo>
                    <a:pt x="25" y="157"/>
                    <a:pt x="28" y="157"/>
                    <a:pt x="30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30" y="157"/>
                    <a:pt x="30" y="157"/>
                    <a:pt x="30" y="157"/>
                  </a:cubicBezTo>
                  <a:cubicBezTo>
                    <a:pt x="28" y="157"/>
                    <a:pt x="25" y="157"/>
                    <a:pt x="22" y="157"/>
                  </a:cubicBezTo>
                  <a:cubicBezTo>
                    <a:pt x="22" y="157"/>
                    <a:pt x="22" y="157"/>
                    <a:pt x="22" y="157"/>
                  </a:cubicBezTo>
                  <a:cubicBezTo>
                    <a:pt x="22" y="157"/>
                    <a:pt x="22" y="157"/>
                    <a:pt x="22" y="157"/>
                  </a:cubicBezTo>
                  <a:close/>
                  <a:moveTo>
                    <a:pt x="17" y="157"/>
                  </a:moveTo>
                  <a:cubicBezTo>
                    <a:pt x="13" y="157"/>
                    <a:pt x="9" y="157"/>
                    <a:pt x="7" y="156"/>
                  </a:cubicBezTo>
                  <a:cubicBezTo>
                    <a:pt x="7" y="156"/>
                    <a:pt x="7" y="156"/>
                    <a:pt x="7" y="156"/>
                  </a:cubicBezTo>
                  <a:cubicBezTo>
                    <a:pt x="9" y="157"/>
                    <a:pt x="13" y="157"/>
                    <a:pt x="17" y="157"/>
                  </a:cubicBezTo>
                  <a:close/>
                  <a:moveTo>
                    <a:pt x="4" y="152"/>
                  </a:moveTo>
                  <a:cubicBezTo>
                    <a:pt x="4" y="151"/>
                    <a:pt x="5" y="150"/>
                    <a:pt x="6" y="148"/>
                  </a:cubicBezTo>
                  <a:cubicBezTo>
                    <a:pt x="6" y="148"/>
                    <a:pt x="6" y="148"/>
                    <a:pt x="6" y="148"/>
                  </a:cubicBezTo>
                  <a:cubicBezTo>
                    <a:pt x="5" y="150"/>
                    <a:pt x="4" y="151"/>
                    <a:pt x="4" y="152"/>
                  </a:cubicBezTo>
                  <a:close/>
                  <a:moveTo>
                    <a:pt x="10" y="141"/>
                  </a:moveTo>
                  <a:cubicBezTo>
                    <a:pt x="10" y="141"/>
                    <a:pt x="10" y="141"/>
                    <a:pt x="10" y="141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10" y="141"/>
                    <a:pt x="10" y="141"/>
                    <a:pt x="10" y="141"/>
                  </a:cubicBezTo>
                  <a:cubicBezTo>
                    <a:pt x="12" y="138"/>
                    <a:pt x="15" y="134"/>
                    <a:pt x="17" y="130"/>
                  </a:cubicBezTo>
                  <a:cubicBezTo>
                    <a:pt x="17" y="130"/>
                    <a:pt x="17" y="130"/>
                    <a:pt x="17" y="130"/>
                  </a:cubicBezTo>
                  <a:cubicBezTo>
                    <a:pt x="15" y="134"/>
                    <a:pt x="12" y="138"/>
                    <a:pt x="10" y="141"/>
                  </a:cubicBezTo>
                  <a:close/>
                  <a:moveTo>
                    <a:pt x="17" y="130"/>
                  </a:moveTo>
                  <a:cubicBezTo>
                    <a:pt x="17" y="130"/>
                    <a:pt x="18" y="129"/>
                    <a:pt x="18" y="129"/>
                  </a:cubicBezTo>
                  <a:cubicBezTo>
                    <a:pt x="18" y="129"/>
                    <a:pt x="18" y="129"/>
                    <a:pt x="18" y="129"/>
                  </a:cubicBezTo>
                  <a:cubicBezTo>
                    <a:pt x="18" y="129"/>
                    <a:pt x="17" y="130"/>
                    <a:pt x="17" y="130"/>
                  </a:cubicBezTo>
                  <a:close/>
                  <a:moveTo>
                    <a:pt x="20" y="125"/>
                  </a:moveTo>
                  <a:cubicBezTo>
                    <a:pt x="20" y="125"/>
                    <a:pt x="20" y="125"/>
                    <a:pt x="20" y="125"/>
                  </a:cubicBezTo>
                  <a:cubicBezTo>
                    <a:pt x="20" y="125"/>
                    <a:pt x="20" y="125"/>
                    <a:pt x="20" y="125"/>
                  </a:cubicBezTo>
                  <a:cubicBezTo>
                    <a:pt x="20" y="125"/>
                    <a:pt x="20" y="125"/>
                    <a:pt x="20" y="125"/>
                  </a:cubicBezTo>
                  <a:close/>
                  <a:moveTo>
                    <a:pt x="49" y="83"/>
                  </a:moveTo>
                  <a:cubicBezTo>
                    <a:pt x="47" y="88"/>
                    <a:pt x="35" y="104"/>
                    <a:pt x="24" y="119"/>
                  </a:cubicBezTo>
                  <a:cubicBezTo>
                    <a:pt x="24" y="119"/>
                    <a:pt x="24" y="119"/>
                    <a:pt x="24" y="119"/>
                  </a:cubicBezTo>
                  <a:cubicBezTo>
                    <a:pt x="23" y="121"/>
                    <a:pt x="22" y="123"/>
                    <a:pt x="21" y="125"/>
                  </a:cubicBezTo>
                  <a:cubicBezTo>
                    <a:pt x="21" y="125"/>
                    <a:pt x="21" y="125"/>
                    <a:pt x="21" y="125"/>
                  </a:cubicBezTo>
                  <a:cubicBezTo>
                    <a:pt x="32" y="108"/>
                    <a:pt x="46" y="88"/>
                    <a:pt x="49" y="83"/>
                  </a:cubicBezTo>
                  <a:cubicBezTo>
                    <a:pt x="49" y="83"/>
                    <a:pt x="49" y="83"/>
                    <a:pt x="49" y="83"/>
                  </a:cubicBezTo>
                  <a:cubicBezTo>
                    <a:pt x="50" y="82"/>
                    <a:pt x="50" y="81"/>
                    <a:pt x="50" y="80"/>
                  </a:cubicBezTo>
                  <a:cubicBezTo>
                    <a:pt x="50" y="80"/>
                    <a:pt x="50" y="80"/>
                    <a:pt x="50" y="80"/>
                  </a:cubicBezTo>
                  <a:cubicBezTo>
                    <a:pt x="50" y="80"/>
                    <a:pt x="50" y="80"/>
                    <a:pt x="50" y="80"/>
                  </a:cubicBezTo>
                  <a:cubicBezTo>
                    <a:pt x="50" y="81"/>
                    <a:pt x="50" y="82"/>
                    <a:pt x="49" y="83"/>
                  </a:cubicBezTo>
                  <a:close/>
                  <a:moveTo>
                    <a:pt x="35" y="35"/>
                  </a:moveTo>
                  <a:cubicBezTo>
                    <a:pt x="43" y="52"/>
                    <a:pt x="50" y="70"/>
                    <a:pt x="50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0" y="79"/>
                    <a:pt x="50" y="79"/>
                    <a:pt x="50" y="79"/>
                  </a:cubicBezTo>
                  <a:cubicBezTo>
                    <a:pt x="50" y="70"/>
                    <a:pt x="41" y="49"/>
                    <a:pt x="33" y="32"/>
                  </a:cubicBezTo>
                  <a:cubicBezTo>
                    <a:pt x="33" y="32"/>
                    <a:pt x="33" y="32"/>
                    <a:pt x="33" y="32"/>
                  </a:cubicBezTo>
                  <a:cubicBezTo>
                    <a:pt x="34" y="33"/>
                    <a:pt x="35" y="34"/>
                    <a:pt x="35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cxnSp>
        <p:nvCxnSpPr>
          <p:cNvPr id="301" name="直接连接符 300"/>
          <p:cNvCxnSpPr/>
          <p:nvPr/>
        </p:nvCxnSpPr>
        <p:spPr>
          <a:xfrm>
            <a:off x="2903040" y="4162077"/>
            <a:ext cx="6733678" cy="0"/>
          </a:xfrm>
          <a:prstGeom prst="line">
            <a:avLst/>
          </a:prstGeom>
          <a:ln w="349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6" name="Freeform 26"/>
          <p:cNvSpPr>
            <a:spLocks noEditPoints="1"/>
          </p:cNvSpPr>
          <p:nvPr/>
        </p:nvSpPr>
        <p:spPr bwMode="auto">
          <a:xfrm rot="21063611">
            <a:off x="664039" y="1791719"/>
            <a:ext cx="1320487" cy="645185"/>
          </a:xfrm>
          <a:custGeom>
            <a:avLst/>
            <a:gdLst>
              <a:gd name="T0" fmla="*/ 612 w 703"/>
              <a:gd name="T1" fmla="*/ 61 h 344"/>
              <a:gd name="T2" fmla="*/ 465 w 703"/>
              <a:gd name="T3" fmla="*/ 68 h 344"/>
              <a:gd name="T4" fmla="*/ 468 w 703"/>
              <a:gd name="T5" fmla="*/ 92 h 344"/>
              <a:gd name="T6" fmla="*/ 576 w 703"/>
              <a:gd name="T7" fmla="*/ 87 h 344"/>
              <a:gd name="T8" fmla="*/ 631 w 703"/>
              <a:gd name="T9" fmla="*/ 99 h 344"/>
              <a:gd name="T10" fmla="*/ 605 w 703"/>
              <a:gd name="T11" fmla="*/ 154 h 344"/>
              <a:gd name="T12" fmla="*/ 503 w 703"/>
              <a:gd name="T13" fmla="*/ 193 h 344"/>
              <a:gd name="T14" fmla="*/ 500 w 703"/>
              <a:gd name="T15" fmla="*/ 158 h 344"/>
              <a:gd name="T16" fmla="*/ 403 w 703"/>
              <a:gd name="T17" fmla="*/ 55 h 344"/>
              <a:gd name="T18" fmla="*/ 392 w 703"/>
              <a:gd name="T19" fmla="*/ 73 h 344"/>
              <a:gd name="T20" fmla="*/ 470 w 703"/>
              <a:gd name="T21" fmla="*/ 158 h 344"/>
              <a:gd name="T22" fmla="*/ 474 w 703"/>
              <a:gd name="T23" fmla="*/ 201 h 344"/>
              <a:gd name="T24" fmla="*/ 310 w 703"/>
              <a:gd name="T25" fmla="*/ 235 h 344"/>
              <a:gd name="T26" fmla="*/ 250 w 703"/>
              <a:gd name="T27" fmla="*/ 249 h 344"/>
              <a:gd name="T28" fmla="*/ 264 w 703"/>
              <a:gd name="T29" fmla="*/ 105 h 344"/>
              <a:gd name="T30" fmla="*/ 366 w 703"/>
              <a:gd name="T31" fmla="*/ 62 h 344"/>
              <a:gd name="T32" fmla="*/ 378 w 703"/>
              <a:gd name="T33" fmla="*/ 54 h 344"/>
              <a:gd name="T34" fmla="*/ 247 w 703"/>
              <a:gd name="T35" fmla="*/ 80 h 344"/>
              <a:gd name="T36" fmla="*/ 220 w 703"/>
              <a:gd name="T37" fmla="*/ 255 h 344"/>
              <a:gd name="T38" fmla="*/ 99 w 703"/>
              <a:gd name="T39" fmla="*/ 255 h 344"/>
              <a:gd name="T40" fmla="*/ 89 w 703"/>
              <a:gd name="T41" fmla="*/ 189 h 344"/>
              <a:gd name="T42" fmla="*/ 190 w 703"/>
              <a:gd name="T43" fmla="*/ 148 h 344"/>
              <a:gd name="T44" fmla="*/ 197 w 703"/>
              <a:gd name="T45" fmla="*/ 132 h 344"/>
              <a:gd name="T46" fmla="*/ 46 w 703"/>
              <a:gd name="T47" fmla="*/ 257 h 344"/>
              <a:gd name="T48" fmla="*/ 154 w 703"/>
              <a:gd name="T49" fmla="*/ 291 h 344"/>
              <a:gd name="T50" fmla="*/ 240 w 703"/>
              <a:gd name="T51" fmla="*/ 282 h 344"/>
              <a:gd name="T52" fmla="*/ 460 w 703"/>
              <a:gd name="T53" fmla="*/ 283 h 344"/>
              <a:gd name="T54" fmla="*/ 496 w 703"/>
              <a:gd name="T55" fmla="*/ 228 h 344"/>
              <a:gd name="T56" fmla="*/ 661 w 703"/>
              <a:gd name="T57" fmla="*/ 154 h 344"/>
              <a:gd name="T58" fmla="*/ 612 w 703"/>
              <a:gd name="T59" fmla="*/ 61 h 344"/>
              <a:gd name="T60" fmla="*/ 278 w 703"/>
              <a:gd name="T61" fmla="*/ 275 h 344"/>
              <a:gd name="T62" fmla="*/ 304 w 703"/>
              <a:gd name="T63" fmla="*/ 269 h 344"/>
              <a:gd name="T64" fmla="*/ 460 w 703"/>
              <a:gd name="T65" fmla="*/ 236 h 344"/>
              <a:gd name="T66" fmla="*/ 439 w 703"/>
              <a:gd name="T67" fmla="*/ 262 h 344"/>
              <a:gd name="T68" fmla="*/ 278 w 703"/>
              <a:gd name="T69" fmla="*/ 275 h 3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703" h="344">
                <a:moveTo>
                  <a:pt x="612" y="61"/>
                </a:moveTo>
                <a:cubicBezTo>
                  <a:pt x="565" y="51"/>
                  <a:pt x="511" y="58"/>
                  <a:pt x="465" y="68"/>
                </a:cubicBezTo>
                <a:cubicBezTo>
                  <a:pt x="451" y="71"/>
                  <a:pt x="455" y="91"/>
                  <a:pt x="468" y="92"/>
                </a:cubicBezTo>
                <a:cubicBezTo>
                  <a:pt x="504" y="94"/>
                  <a:pt x="540" y="86"/>
                  <a:pt x="576" y="87"/>
                </a:cubicBezTo>
                <a:cubicBezTo>
                  <a:pt x="595" y="87"/>
                  <a:pt x="615" y="89"/>
                  <a:pt x="631" y="99"/>
                </a:cubicBezTo>
                <a:cubicBezTo>
                  <a:pt x="665" y="120"/>
                  <a:pt x="623" y="145"/>
                  <a:pt x="605" y="154"/>
                </a:cubicBezTo>
                <a:cubicBezTo>
                  <a:pt x="572" y="171"/>
                  <a:pt x="538" y="183"/>
                  <a:pt x="503" y="193"/>
                </a:cubicBezTo>
                <a:cubicBezTo>
                  <a:pt x="504" y="181"/>
                  <a:pt x="503" y="169"/>
                  <a:pt x="500" y="158"/>
                </a:cubicBezTo>
                <a:cubicBezTo>
                  <a:pt x="490" y="115"/>
                  <a:pt x="444" y="68"/>
                  <a:pt x="403" y="55"/>
                </a:cubicBezTo>
                <a:cubicBezTo>
                  <a:pt x="392" y="52"/>
                  <a:pt x="386" y="66"/>
                  <a:pt x="392" y="73"/>
                </a:cubicBezTo>
                <a:cubicBezTo>
                  <a:pt x="419" y="103"/>
                  <a:pt x="454" y="119"/>
                  <a:pt x="470" y="158"/>
                </a:cubicBezTo>
                <a:cubicBezTo>
                  <a:pt x="475" y="173"/>
                  <a:pt x="476" y="187"/>
                  <a:pt x="474" y="201"/>
                </a:cubicBezTo>
                <a:cubicBezTo>
                  <a:pt x="420" y="214"/>
                  <a:pt x="364" y="223"/>
                  <a:pt x="310" y="235"/>
                </a:cubicBezTo>
                <a:cubicBezTo>
                  <a:pt x="291" y="240"/>
                  <a:pt x="271" y="244"/>
                  <a:pt x="250" y="249"/>
                </a:cubicBezTo>
                <a:cubicBezTo>
                  <a:pt x="216" y="205"/>
                  <a:pt x="234" y="145"/>
                  <a:pt x="264" y="105"/>
                </a:cubicBezTo>
                <a:cubicBezTo>
                  <a:pt x="284" y="80"/>
                  <a:pt x="333" y="33"/>
                  <a:pt x="366" y="62"/>
                </a:cubicBezTo>
                <a:cubicBezTo>
                  <a:pt x="372" y="68"/>
                  <a:pt x="382" y="61"/>
                  <a:pt x="378" y="54"/>
                </a:cubicBezTo>
                <a:cubicBezTo>
                  <a:pt x="345" y="0"/>
                  <a:pt x="276" y="47"/>
                  <a:pt x="247" y="80"/>
                </a:cubicBezTo>
                <a:cubicBezTo>
                  <a:pt x="204" y="130"/>
                  <a:pt x="189" y="198"/>
                  <a:pt x="220" y="255"/>
                </a:cubicBezTo>
                <a:cubicBezTo>
                  <a:pt x="179" y="262"/>
                  <a:pt x="137" y="265"/>
                  <a:pt x="99" y="255"/>
                </a:cubicBezTo>
                <a:cubicBezTo>
                  <a:pt x="61" y="245"/>
                  <a:pt x="65" y="212"/>
                  <a:pt x="89" y="189"/>
                </a:cubicBezTo>
                <a:cubicBezTo>
                  <a:pt x="111" y="167"/>
                  <a:pt x="158" y="143"/>
                  <a:pt x="190" y="148"/>
                </a:cubicBezTo>
                <a:cubicBezTo>
                  <a:pt x="199" y="149"/>
                  <a:pt x="207" y="136"/>
                  <a:pt x="197" y="132"/>
                </a:cubicBezTo>
                <a:cubicBezTo>
                  <a:pt x="134" y="104"/>
                  <a:pt x="0" y="180"/>
                  <a:pt x="46" y="257"/>
                </a:cubicBezTo>
                <a:cubicBezTo>
                  <a:pt x="67" y="291"/>
                  <a:pt x="119" y="292"/>
                  <a:pt x="154" y="291"/>
                </a:cubicBezTo>
                <a:cubicBezTo>
                  <a:pt x="183" y="291"/>
                  <a:pt x="212" y="287"/>
                  <a:pt x="240" y="282"/>
                </a:cubicBezTo>
                <a:cubicBezTo>
                  <a:pt x="299" y="344"/>
                  <a:pt x="398" y="338"/>
                  <a:pt x="460" y="283"/>
                </a:cubicBezTo>
                <a:cubicBezTo>
                  <a:pt x="477" y="268"/>
                  <a:pt x="489" y="249"/>
                  <a:pt x="496" y="228"/>
                </a:cubicBezTo>
                <a:cubicBezTo>
                  <a:pt x="554" y="215"/>
                  <a:pt x="619" y="195"/>
                  <a:pt x="661" y="154"/>
                </a:cubicBezTo>
                <a:cubicBezTo>
                  <a:pt x="703" y="113"/>
                  <a:pt x="652" y="69"/>
                  <a:pt x="612" y="61"/>
                </a:cubicBezTo>
                <a:moveTo>
                  <a:pt x="278" y="275"/>
                </a:moveTo>
                <a:cubicBezTo>
                  <a:pt x="287" y="273"/>
                  <a:pt x="296" y="271"/>
                  <a:pt x="304" y="269"/>
                </a:cubicBezTo>
                <a:cubicBezTo>
                  <a:pt x="356" y="258"/>
                  <a:pt x="408" y="248"/>
                  <a:pt x="460" y="236"/>
                </a:cubicBezTo>
                <a:cubicBezTo>
                  <a:pt x="454" y="246"/>
                  <a:pt x="447" y="255"/>
                  <a:pt x="439" y="262"/>
                </a:cubicBezTo>
                <a:cubicBezTo>
                  <a:pt x="394" y="306"/>
                  <a:pt x="327" y="307"/>
                  <a:pt x="278" y="275"/>
                </a:cubicBezTo>
              </a:path>
            </a:pathLst>
          </a:custGeom>
          <a:solidFill>
            <a:srgbClr val="FF3E3E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07" name="Freeform 30"/>
          <p:cNvSpPr>
            <a:spLocks noEditPoints="1"/>
          </p:cNvSpPr>
          <p:nvPr/>
        </p:nvSpPr>
        <p:spPr bwMode="auto">
          <a:xfrm>
            <a:off x="10804994" y="1844988"/>
            <a:ext cx="665610" cy="644411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76AADB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13" name="Freeform 298"/>
          <p:cNvSpPr>
            <a:spLocks noEditPoints="1"/>
          </p:cNvSpPr>
          <p:nvPr/>
        </p:nvSpPr>
        <p:spPr bwMode="auto">
          <a:xfrm>
            <a:off x="7854731" y="1825665"/>
            <a:ext cx="401939" cy="403919"/>
          </a:xfrm>
          <a:custGeom>
            <a:avLst/>
            <a:gdLst>
              <a:gd name="T0" fmla="*/ 14 w 62"/>
              <a:gd name="T1" fmla="*/ 46 h 62"/>
              <a:gd name="T2" fmla="*/ 0 w 62"/>
              <a:gd name="T3" fmla="*/ 22 h 62"/>
              <a:gd name="T4" fmla="*/ 8 w 62"/>
              <a:gd name="T5" fmla="*/ 2 h 62"/>
              <a:gd name="T6" fmla="*/ 9 w 62"/>
              <a:gd name="T7" fmla="*/ 2 h 62"/>
              <a:gd name="T8" fmla="*/ 17 w 62"/>
              <a:gd name="T9" fmla="*/ 0 h 62"/>
              <a:gd name="T10" fmla="*/ 39 w 62"/>
              <a:gd name="T11" fmla="*/ 15 h 62"/>
              <a:gd name="T12" fmla="*/ 42 w 62"/>
              <a:gd name="T13" fmla="*/ 18 h 62"/>
              <a:gd name="T14" fmla="*/ 44 w 62"/>
              <a:gd name="T15" fmla="*/ 12 h 62"/>
              <a:gd name="T16" fmla="*/ 51 w 62"/>
              <a:gd name="T17" fmla="*/ 6 h 62"/>
              <a:gd name="T18" fmla="*/ 58 w 62"/>
              <a:gd name="T19" fmla="*/ 12 h 62"/>
              <a:gd name="T20" fmla="*/ 61 w 62"/>
              <a:gd name="T21" fmla="*/ 16 h 62"/>
              <a:gd name="T22" fmla="*/ 61 w 62"/>
              <a:gd name="T23" fmla="*/ 16 h 62"/>
              <a:gd name="T24" fmla="*/ 62 w 62"/>
              <a:gd name="T25" fmla="*/ 24 h 62"/>
              <a:gd name="T26" fmla="*/ 52 w 62"/>
              <a:gd name="T27" fmla="*/ 60 h 62"/>
              <a:gd name="T28" fmla="*/ 51 w 62"/>
              <a:gd name="T29" fmla="*/ 62 h 62"/>
              <a:gd name="T30" fmla="*/ 21 w 62"/>
              <a:gd name="T31" fmla="*/ 44 h 62"/>
              <a:gd name="T32" fmla="*/ 27 w 62"/>
              <a:gd name="T33" fmla="*/ 48 h 62"/>
              <a:gd name="T34" fmla="*/ 47 w 62"/>
              <a:gd name="T35" fmla="*/ 55 h 62"/>
              <a:gd name="T36" fmla="*/ 50 w 62"/>
              <a:gd name="T37" fmla="*/ 47 h 62"/>
              <a:gd name="T38" fmla="*/ 55 w 62"/>
              <a:gd name="T39" fmla="*/ 24 h 62"/>
              <a:gd name="T40" fmla="*/ 55 w 62"/>
              <a:gd name="T41" fmla="*/ 18 h 62"/>
              <a:gd name="T42" fmla="*/ 53 w 62"/>
              <a:gd name="T43" fmla="*/ 16 h 62"/>
              <a:gd name="T44" fmla="*/ 51 w 62"/>
              <a:gd name="T45" fmla="*/ 13 h 62"/>
              <a:gd name="T46" fmla="*/ 50 w 62"/>
              <a:gd name="T47" fmla="*/ 15 h 62"/>
              <a:gd name="T48" fmla="*/ 47 w 62"/>
              <a:gd name="T49" fmla="*/ 30 h 62"/>
              <a:gd name="T50" fmla="*/ 39 w 62"/>
              <a:gd name="T51" fmla="*/ 27 h 62"/>
              <a:gd name="T52" fmla="*/ 34 w 62"/>
              <a:gd name="T53" fmla="*/ 18 h 62"/>
              <a:gd name="T54" fmla="*/ 17 w 62"/>
              <a:gd name="T55" fmla="*/ 7 h 62"/>
              <a:gd name="T56" fmla="*/ 12 w 62"/>
              <a:gd name="T57" fmla="*/ 8 h 62"/>
              <a:gd name="T58" fmla="*/ 12 w 62"/>
              <a:gd name="T59" fmla="*/ 8 h 62"/>
              <a:gd name="T60" fmla="*/ 10 w 62"/>
              <a:gd name="T61" fmla="*/ 11 h 62"/>
              <a:gd name="T62" fmla="*/ 7 w 62"/>
              <a:gd name="T63" fmla="*/ 22 h 62"/>
              <a:gd name="T64" fmla="*/ 19 w 62"/>
              <a:gd name="T65" fmla="*/ 41 h 62"/>
              <a:gd name="T66" fmla="*/ 19 w 62"/>
              <a:gd name="T67" fmla="*/ 41 h 62"/>
              <a:gd name="T68" fmla="*/ 19 w 62"/>
              <a:gd name="T69" fmla="*/ 41 h 62"/>
              <a:gd name="T70" fmla="*/ 21 w 62"/>
              <a:gd name="T71" fmla="*/ 44 h 62"/>
              <a:gd name="T72" fmla="*/ 47 w 62"/>
              <a:gd name="T73" fmla="*/ 28 h 62"/>
              <a:gd name="T74" fmla="*/ 51 w 62"/>
              <a:gd name="T75" fmla="*/ 13 h 62"/>
              <a:gd name="T76" fmla="*/ 51 w 62"/>
              <a:gd name="T77" fmla="*/ 13 h 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2" h="62">
                <a:moveTo>
                  <a:pt x="49" y="62"/>
                </a:moveTo>
                <a:cubicBezTo>
                  <a:pt x="30" y="62"/>
                  <a:pt x="16" y="48"/>
                  <a:pt x="14" y="46"/>
                </a:cubicBezTo>
                <a:cubicBezTo>
                  <a:pt x="14" y="46"/>
                  <a:pt x="14" y="46"/>
                  <a:pt x="14" y="46"/>
                </a:cubicBezTo>
                <a:cubicBezTo>
                  <a:pt x="4" y="38"/>
                  <a:pt x="0" y="29"/>
                  <a:pt x="0" y="22"/>
                </a:cubicBezTo>
                <a:cubicBezTo>
                  <a:pt x="0" y="22"/>
                  <a:pt x="0" y="22"/>
                  <a:pt x="0" y="22"/>
                </a:cubicBezTo>
                <a:cubicBezTo>
                  <a:pt x="1" y="10"/>
                  <a:pt x="8" y="3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9" y="2"/>
                  <a:pt x="9" y="2"/>
                  <a:pt x="9" y="2"/>
                </a:cubicBezTo>
                <a:cubicBezTo>
                  <a:pt x="10" y="2"/>
                  <a:pt x="10" y="2"/>
                  <a:pt x="10" y="2"/>
                </a:cubicBezTo>
                <a:cubicBezTo>
                  <a:pt x="12" y="1"/>
                  <a:pt x="14" y="0"/>
                  <a:pt x="17" y="0"/>
                </a:cubicBezTo>
                <a:cubicBezTo>
                  <a:pt x="17" y="0"/>
                  <a:pt x="17" y="0"/>
                  <a:pt x="17" y="0"/>
                </a:cubicBezTo>
                <a:cubicBezTo>
                  <a:pt x="27" y="0"/>
                  <a:pt x="35" y="8"/>
                  <a:pt x="39" y="15"/>
                </a:cubicBezTo>
                <a:cubicBezTo>
                  <a:pt x="39" y="15"/>
                  <a:pt x="39" y="15"/>
                  <a:pt x="39" y="15"/>
                </a:cubicBezTo>
                <a:cubicBezTo>
                  <a:pt x="40" y="16"/>
                  <a:pt x="41" y="17"/>
                  <a:pt x="42" y="18"/>
                </a:cubicBezTo>
                <a:cubicBezTo>
                  <a:pt x="42" y="18"/>
                  <a:pt x="42" y="18"/>
                  <a:pt x="42" y="18"/>
                </a:cubicBezTo>
                <a:cubicBezTo>
                  <a:pt x="42" y="16"/>
                  <a:pt x="43" y="14"/>
                  <a:pt x="44" y="12"/>
                </a:cubicBezTo>
                <a:cubicBezTo>
                  <a:pt x="44" y="12"/>
                  <a:pt x="44" y="12"/>
                  <a:pt x="44" y="12"/>
                </a:cubicBezTo>
                <a:cubicBezTo>
                  <a:pt x="45" y="9"/>
                  <a:pt x="47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5" y="6"/>
                  <a:pt x="57" y="9"/>
                  <a:pt x="58" y="12"/>
                </a:cubicBezTo>
                <a:cubicBezTo>
                  <a:pt x="58" y="12"/>
                  <a:pt x="58" y="12"/>
                  <a:pt x="58" y="12"/>
                </a:cubicBezTo>
                <a:cubicBezTo>
                  <a:pt x="60" y="14"/>
                  <a:pt x="61" y="16"/>
                  <a:pt x="61" y="16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6"/>
                  <a:pt x="61" y="16"/>
                  <a:pt x="61" y="16"/>
                </a:cubicBezTo>
                <a:cubicBezTo>
                  <a:pt x="61" y="17"/>
                  <a:pt x="61" y="17"/>
                  <a:pt x="61" y="17"/>
                </a:cubicBezTo>
                <a:cubicBezTo>
                  <a:pt x="61" y="19"/>
                  <a:pt x="62" y="21"/>
                  <a:pt x="62" y="24"/>
                </a:cubicBezTo>
                <a:cubicBezTo>
                  <a:pt x="62" y="24"/>
                  <a:pt x="62" y="24"/>
                  <a:pt x="62" y="24"/>
                </a:cubicBezTo>
                <a:cubicBezTo>
                  <a:pt x="62" y="42"/>
                  <a:pt x="52" y="60"/>
                  <a:pt x="52" y="60"/>
                </a:cubicBezTo>
                <a:cubicBezTo>
                  <a:pt x="52" y="60"/>
                  <a:pt x="52" y="60"/>
                  <a:pt x="52" y="60"/>
                </a:cubicBezTo>
                <a:cubicBezTo>
                  <a:pt x="51" y="62"/>
                  <a:pt x="51" y="62"/>
                  <a:pt x="51" y="62"/>
                </a:cubicBezTo>
                <a:cubicBezTo>
                  <a:pt x="49" y="62"/>
                  <a:pt x="49" y="62"/>
                  <a:pt x="49" y="62"/>
                </a:cubicBezTo>
                <a:close/>
                <a:moveTo>
                  <a:pt x="21" y="44"/>
                </a:moveTo>
                <a:cubicBezTo>
                  <a:pt x="23" y="45"/>
                  <a:pt x="25" y="47"/>
                  <a:pt x="27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32" y="52"/>
                  <a:pt x="39" y="55"/>
                  <a:pt x="47" y="55"/>
                </a:cubicBezTo>
                <a:cubicBezTo>
                  <a:pt x="47" y="55"/>
                  <a:pt x="47" y="55"/>
                  <a:pt x="47" y="55"/>
                </a:cubicBezTo>
                <a:cubicBezTo>
                  <a:pt x="48" y="54"/>
                  <a:pt x="49" y="50"/>
                  <a:pt x="50" y="47"/>
                </a:cubicBezTo>
                <a:cubicBezTo>
                  <a:pt x="50" y="47"/>
                  <a:pt x="50" y="47"/>
                  <a:pt x="50" y="47"/>
                </a:cubicBezTo>
                <a:cubicBezTo>
                  <a:pt x="53" y="40"/>
                  <a:pt x="55" y="32"/>
                  <a:pt x="55" y="24"/>
                </a:cubicBezTo>
                <a:cubicBezTo>
                  <a:pt x="55" y="24"/>
                  <a:pt x="55" y="24"/>
                  <a:pt x="55" y="24"/>
                </a:cubicBezTo>
                <a:cubicBezTo>
                  <a:pt x="55" y="22"/>
                  <a:pt x="55" y="20"/>
                  <a:pt x="55" y="18"/>
                </a:cubicBezTo>
                <a:cubicBezTo>
                  <a:pt x="55" y="18"/>
                  <a:pt x="55" y="18"/>
                  <a:pt x="55" y="18"/>
                </a:cubicBezTo>
                <a:cubicBezTo>
                  <a:pt x="54" y="18"/>
                  <a:pt x="54" y="17"/>
                  <a:pt x="53" y="16"/>
                </a:cubicBezTo>
                <a:cubicBezTo>
                  <a:pt x="53" y="16"/>
                  <a:pt x="53" y="16"/>
                  <a:pt x="53" y="16"/>
                </a:cubicBezTo>
                <a:cubicBezTo>
                  <a:pt x="53" y="14"/>
                  <a:pt x="51" y="13"/>
                  <a:pt x="51" y="13"/>
                </a:cubicBezTo>
                <a:cubicBezTo>
                  <a:pt x="51" y="13"/>
                  <a:pt x="51" y="13"/>
                  <a:pt x="51" y="13"/>
                </a:cubicBezTo>
                <a:cubicBezTo>
                  <a:pt x="51" y="13"/>
                  <a:pt x="50" y="14"/>
                  <a:pt x="50" y="15"/>
                </a:cubicBezTo>
                <a:cubicBezTo>
                  <a:pt x="50" y="15"/>
                  <a:pt x="50" y="15"/>
                  <a:pt x="50" y="15"/>
                </a:cubicBezTo>
                <a:cubicBezTo>
                  <a:pt x="49" y="17"/>
                  <a:pt x="48" y="22"/>
                  <a:pt x="47" y="30"/>
                </a:cubicBezTo>
                <a:cubicBezTo>
                  <a:pt x="47" y="30"/>
                  <a:pt x="47" y="30"/>
                  <a:pt x="47" y="30"/>
                </a:cubicBezTo>
                <a:cubicBezTo>
                  <a:pt x="40" y="31"/>
                  <a:pt x="40" y="31"/>
                  <a:pt x="40" y="31"/>
                </a:cubicBezTo>
                <a:cubicBezTo>
                  <a:pt x="40" y="31"/>
                  <a:pt x="40" y="29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8" y="25"/>
                  <a:pt x="36" y="21"/>
                  <a:pt x="34" y="18"/>
                </a:cubicBezTo>
                <a:cubicBezTo>
                  <a:pt x="34" y="18"/>
                  <a:pt x="34" y="18"/>
                  <a:pt x="34" y="18"/>
                </a:cubicBezTo>
                <a:cubicBezTo>
                  <a:pt x="30" y="12"/>
                  <a:pt x="24" y="7"/>
                  <a:pt x="17" y="7"/>
                </a:cubicBezTo>
                <a:cubicBezTo>
                  <a:pt x="17" y="7"/>
                  <a:pt x="17" y="7"/>
                  <a:pt x="17" y="7"/>
                </a:cubicBezTo>
                <a:cubicBezTo>
                  <a:pt x="15" y="7"/>
                  <a:pt x="14" y="7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2" y="9"/>
                  <a:pt x="11" y="10"/>
                  <a:pt x="10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8" y="14"/>
                  <a:pt x="7" y="17"/>
                  <a:pt x="7" y="22"/>
                </a:cubicBezTo>
                <a:cubicBezTo>
                  <a:pt x="7" y="22"/>
                  <a:pt x="7" y="22"/>
                  <a:pt x="7" y="22"/>
                </a:cubicBezTo>
                <a:cubicBezTo>
                  <a:pt x="7" y="27"/>
                  <a:pt x="9" y="34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9" y="41"/>
                  <a:pt x="20" y="42"/>
                  <a:pt x="21" y="44"/>
                </a:cubicBezTo>
                <a:close/>
                <a:moveTo>
                  <a:pt x="44" y="29"/>
                </a:moveTo>
                <a:cubicBezTo>
                  <a:pt x="47" y="28"/>
                  <a:pt x="47" y="28"/>
                  <a:pt x="47" y="28"/>
                </a:cubicBezTo>
                <a:cubicBezTo>
                  <a:pt x="44" y="29"/>
                  <a:pt x="44" y="29"/>
                  <a:pt x="44" y="29"/>
                </a:cubicBezTo>
                <a:close/>
                <a:moveTo>
                  <a:pt x="51" y="13"/>
                </a:moveTo>
                <a:cubicBezTo>
                  <a:pt x="51" y="13"/>
                  <a:pt x="51" y="13"/>
                  <a:pt x="51" y="13"/>
                </a:cubicBezTo>
                <a:cubicBezTo>
                  <a:pt x="51" y="13"/>
                  <a:pt x="51" y="13"/>
                  <a:pt x="51" y="13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157" name="椭圆 156"/>
          <p:cNvSpPr/>
          <p:nvPr/>
        </p:nvSpPr>
        <p:spPr>
          <a:xfrm>
            <a:off x="-894918" y="3954141"/>
            <a:ext cx="765646" cy="765646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8" name="椭圆 157"/>
          <p:cNvSpPr/>
          <p:nvPr/>
        </p:nvSpPr>
        <p:spPr>
          <a:xfrm>
            <a:off x="-894918" y="3195132"/>
            <a:ext cx="765646" cy="765646"/>
          </a:xfrm>
          <a:prstGeom prst="ellipse">
            <a:avLst/>
          </a:prstGeom>
          <a:solidFill>
            <a:srgbClr val="76AAD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9" name="椭圆 158"/>
          <p:cNvSpPr/>
          <p:nvPr/>
        </p:nvSpPr>
        <p:spPr>
          <a:xfrm>
            <a:off x="-894918" y="2432805"/>
            <a:ext cx="765646" cy="765646"/>
          </a:xfrm>
          <a:prstGeom prst="ellipse">
            <a:avLst/>
          </a:prstGeom>
          <a:solidFill>
            <a:srgbClr val="FF3E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0" name="椭圆 159"/>
          <p:cNvSpPr/>
          <p:nvPr/>
        </p:nvSpPr>
        <p:spPr>
          <a:xfrm>
            <a:off x="-874228" y="1670696"/>
            <a:ext cx="765646" cy="765646"/>
          </a:xfrm>
          <a:prstGeom prst="ellipse">
            <a:avLst/>
          </a:prstGeom>
          <a:solidFill>
            <a:srgbClr val="F7B6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1" name="文本框 6"/>
          <p:cNvSpPr txBox="1"/>
          <p:nvPr/>
        </p:nvSpPr>
        <p:spPr>
          <a:xfrm>
            <a:off x="3822003" y="4959748"/>
            <a:ext cx="4134466" cy="954107"/>
          </a:xfrm>
          <a:prstGeom prst="rect">
            <a:avLst/>
          </a:prstGeom>
          <a:ln w="3810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 algn="ctr"/>
            <a:r>
              <a:rPr lang="zh-CN" altLang="en-US" sz="2800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如有疑問，歡迎郵件聯絡</a:t>
            </a:r>
            <a:endParaRPr lang="en-US" altLang="zh-CN" sz="2800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  <a:p>
            <a:pPr algn="ctr"/>
            <a:r>
              <a:rPr lang="en-US" altLang="zh-CN" sz="2800" b="1" dirty="0">
                <a:latin typeface="Times New Roman" panose="02020603050405020304" pitchFamily="18" charset="0"/>
                <a:ea typeface="DFKai-SB" panose="03000509000000000000" pitchFamily="65" charset="-120"/>
                <a:cs typeface="Times New Roman" panose="02020603050405020304" pitchFamily="18" charset="0"/>
              </a:rPr>
              <a:t>skvong@umac.mo</a:t>
            </a:r>
            <a:endParaRPr lang="zh-CN" altLang="en-US" sz="2800" b="1" dirty="0">
              <a:latin typeface="Times New Roman" panose="02020603050405020304" pitchFamily="18" charset="0"/>
              <a:ea typeface="DFKai-SB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926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「注意」的圖片搜尋結果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507" y="4849968"/>
            <a:ext cx="902960" cy="8314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graphicFrame>
        <p:nvGraphicFramePr>
          <p:cNvPr id="5" name="内容占位符 4"/>
          <p:cNvGraphicFramePr>
            <a:graphicFrameLocks noGrp="1"/>
          </p:cNvGraphicFramePr>
          <p:nvPr>
            <p:ph idx="1"/>
            <p:extLst/>
          </p:nvPr>
        </p:nvGraphicFramePr>
        <p:xfrm>
          <a:off x="1576765" y="1540932"/>
          <a:ext cx="8620263" cy="29320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7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73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822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35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61467"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zh-CN" altLang="en-US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地區</a:t>
                      </a:r>
                      <a:endParaRPr lang="zh-MO" alt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150000"/>
                        </a:lnSpc>
                      </a:pPr>
                      <a:r>
                        <a:rPr lang="zh-TW" altLang="en-US" sz="2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科學表現最</a:t>
                      </a:r>
                      <a:r>
                        <a:rPr lang="zh-CN" altLang="en-US" sz="2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好學生的幸福感</a:t>
                      </a:r>
                      <a:endParaRPr lang="en-US" altLang="zh-CN" sz="2000" b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科學表現</a:t>
                      </a:r>
                      <a:r>
                        <a:rPr lang="zh-CN" altLang="en-US" sz="2000" b="1" u="none" strike="noStrike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中等學生的幸福感</a:t>
                      </a:r>
                      <a:endParaRPr lang="en-US" altLang="zh-CN" sz="2000" b="1" u="none" strike="noStrike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0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科學表現</a:t>
                      </a:r>
                      <a:r>
                        <a:rPr lang="zh-CN" altLang="en-US" sz="2000" b="1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最低學生的幸福感</a:t>
                      </a:r>
                      <a:endParaRPr lang="en-US" altLang="zh-CN" sz="2000" b="1" u="none" strike="noStrike" kern="1200" baseline="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5271">
                <a:tc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en-US" altLang="zh-MO" sz="2000" b="1" u="none" strike="noStrike" baseline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OECD</a:t>
                      </a:r>
                      <a:endParaRPr lang="zh-MO" alt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en-US" altLang="zh-MO" sz="2000" b="1" u="none" strike="noStrike" baseline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7.45</a:t>
                      </a:r>
                      <a:endParaRPr lang="en-US" altLang="zh-MO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en-US" altLang="zh-CN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7.26</a:t>
                      </a:r>
                      <a:endParaRPr lang="en-US" altLang="zh-MO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en-US" altLang="zh-CN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7.26</a:t>
                      </a:r>
                      <a:endParaRPr lang="en-US" altLang="zh-MO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5271">
                <a:tc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zh-MO" altLang="en-US" sz="2000" b="1" u="none" strike="noStrike" baseline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澳門</a:t>
                      </a:r>
                      <a:endParaRPr lang="zh-MO" altLang="en-US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en-US" altLang="zh-MO" sz="2000" b="1" u="none" strike="noStrike" baseline="0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6.8</a:t>
                      </a:r>
                      <a:endParaRPr lang="en-US" altLang="zh-MO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en-US" altLang="zh-CN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6.57</a:t>
                      </a:r>
                      <a:endParaRPr lang="en-US" altLang="zh-MO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ct val="250000"/>
                        </a:lnSpc>
                      </a:pPr>
                      <a:r>
                        <a:rPr lang="en-US" altLang="zh-CN" sz="20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6.21</a:t>
                      </a:r>
                      <a:endParaRPr lang="en-US" altLang="zh-MO" sz="2000" b="1" i="0" u="none" strike="noStrike" baseline="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253A-625D-47D3-A605-D5FF3E15291B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文字方塊 5"/>
          <p:cNvSpPr txBox="1"/>
          <p:nvPr/>
        </p:nvSpPr>
        <p:spPr>
          <a:xfrm>
            <a:off x="826987" y="6424326"/>
            <a:ext cx="1078361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節選於：</a:t>
            </a:r>
            <a:r>
              <a:rPr lang="en-US" altLang="zh-MO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PISA 2015 Results (Volume III), P279</a:t>
            </a:r>
            <a:endParaRPr lang="en-US" altLang="zh-CN" sz="10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zh-CN" altLang="en-US" sz="1000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資料來源：</a:t>
            </a:r>
            <a:r>
              <a:rPr lang="en-US" altLang="zh-MO" sz="1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OECD (2016). PISA 2015 Results (Volume III) - Students' Well-Being. Paris: OECD</a:t>
            </a:r>
            <a:endParaRPr lang="en-US" altLang="zh-CN" sz="1000" dirty="0">
              <a:solidFill>
                <a:prstClr val="black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78467" y="447225"/>
            <a:ext cx="9777035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TW" altLang="en-US" sz="4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注意：澳門</a:t>
            </a:r>
            <a:r>
              <a:rPr lang="zh-CN" altLang="en-US" sz="4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的孩子</a:t>
            </a:r>
            <a:r>
              <a:rPr lang="zh-TW" altLang="en-US" sz="4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可能面臨幸福</a:t>
            </a:r>
            <a:r>
              <a:rPr lang="zh-CN" altLang="en-US" sz="4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感</a:t>
            </a:r>
            <a:r>
              <a:rPr lang="zh-TW" altLang="en-US" sz="4400" b="1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危機</a:t>
            </a:r>
            <a:endParaRPr lang="zh-CN" altLang="en-US" sz="4400" b="1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78467" y="4849968"/>
            <a:ext cx="966046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學業表現排名第六的澳門學生中，無論成績高低，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其幸福感始終低於</a:t>
            </a: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OECD</a:t>
            </a:r>
            <a:r>
              <a:rPr lang="zh-CN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國家學生幸福感的平均值。</a:t>
            </a:r>
            <a:endParaRPr lang="zh-MO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893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48">
            <a:extLst>
              <a:ext uri="{FF2B5EF4-FFF2-40B4-BE49-F238E27FC236}">
                <a16:creationId xmlns:a16="http://schemas.microsoft.com/office/drawing/2014/main" id="{4355A137-6614-4575-B3CB-6F28A7B24381}"/>
              </a:ext>
            </a:extLst>
          </p:cNvPr>
          <p:cNvSpPr/>
          <p:nvPr/>
        </p:nvSpPr>
        <p:spPr>
          <a:xfrm>
            <a:off x="2855942" y="2924637"/>
            <a:ext cx="6578748" cy="37274"/>
          </a:xfrm>
          <a:custGeom>
            <a:avLst/>
            <a:gdLst>
              <a:gd name="connsiteX0" fmla="*/ 0 w 5662863"/>
              <a:gd name="connsiteY0" fmla="*/ 0 h 32085"/>
              <a:gd name="connsiteX1" fmla="*/ 5662863 w 5662863"/>
              <a:gd name="connsiteY1" fmla="*/ 32085 h 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2863" h="32085">
                <a:moveTo>
                  <a:pt x="0" y="0"/>
                </a:moveTo>
                <a:lnTo>
                  <a:pt x="5662863" y="32085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49">
            <a:extLst>
              <a:ext uri="{FF2B5EF4-FFF2-40B4-BE49-F238E27FC236}">
                <a16:creationId xmlns:a16="http://schemas.microsoft.com/office/drawing/2014/main" id="{97822B79-7B0A-44D6-A817-648E5BC1746C}"/>
              </a:ext>
            </a:extLst>
          </p:cNvPr>
          <p:cNvSpPr/>
          <p:nvPr/>
        </p:nvSpPr>
        <p:spPr>
          <a:xfrm>
            <a:off x="2855941" y="4638183"/>
            <a:ext cx="6578748" cy="37274"/>
          </a:xfrm>
          <a:custGeom>
            <a:avLst/>
            <a:gdLst>
              <a:gd name="connsiteX0" fmla="*/ 0 w 5662863"/>
              <a:gd name="connsiteY0" fmla="*/ 0 h 32085"/>
              <a:gd name="connsiteX1" fmla="*/ 5662863 w 5662863"/>
              <a:gd name="connsiteY1" fmla="*/ 32085 h 32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662863" h="32085">
                <a:moveTo>
                  <a:pt x="0" y="0"/>
                </a:moveTo>
                <a:lnTo>
                  <a:pt x="5662863" y="32085"/>
                </a:lnTo>
              </a:path>
            </a:pathLst>
          </a:custGeom>
          <a:noFill/>
          <a:ln w="25400" cap="rnd">
            <a:solidFill>
              <a:schemeClr val="tx1">
                <a:lumMod val="85000"/>
                <a:lumOff val="15000"/>
              </a:schemeClr>
            </a:solidFill>
            <a:prstDash val="lg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Freeform 30">
            <a:extLst>
              <a:ext uri="{FF2B5EF4-FFF2-40B4-BE49-F238E27FC236}">
                <a16:creationId xmlns:a16="http://schemas.microsoft.com/office/drawing/2014/main" id="{9BFFDA22-12F4-448A-99A8-83311B4229A5}"/>
              </a:ext>
            </a:extLst>
          </p:cNvPr>
          <p:cNvSpPr>
            <a:spLocks noEditPoints="1"/>
          </p:cNvSpPr>
          <p:nvPr/>
        </p:nvSpPr>
        <p:spPr bwMode="auto">
          <a:xfrm>
            <a:off x="3330066" y="2731246"/>
            <a:ext cx="413766" cy="400588"/>
          </a:xfrm>
          <a:custGeom>
            <a:avLst/>
            <a:gdLst>
              <a:gd name="T0" fmla="*/ 10 w 31"/>
              <a:gd name="T1" fmla="*/ 19 h 30"/>
              <a:gd name="T2" fmla="*/ 11 w 31"/>
              <a:gd name="T3" fmla="*/ 0 h 30"/>
              <a:gd name="T4" fmla="*/ 28 w 31"/>
              <a:gd name="T5" fmla="*/ 8 h 30"/>
              <a:gd name="T6" fmla="*/ 26 w 31"/>
              <a:gd name="T7" fmla="*/ 27 h 30"/>
              <a:gd name="T8" fmla="*/ 23 w 31"/>
              <a:gd name="T9" fmla="*/ 25 h 30"/>
              <a:gd name="T10" fmla="*/ 22 w 31"/>
              <a:gd name="T11" fmla="*/ 21 h 30"/>
              <a:gd name="T12" fmla="*/ 29 w 31"/>
              <a:gd name="T13" fmla="*/ 9 h 30"/>
              <a:gd name="T14" fmla="*/ 22 w 31"/>
              <a:gd name="T15" fmla="*/ 24 h 30"/>
              <a:gd name="T16" fmla="*/ 21 w 31"/>
              <a:gd name="T17" fmla="*/ 22 h 30"/>
              <a:gd name="T18" fmla="*/ 28 w 31"/>
              <a:gd name="T19" fmla="*/ 10 h 30"/>
              <a:gd name="T20" fmla="*/ 24 w 31"/>
              <a:gd name="T21" fmla="*/ 14 h 30"/>
              <a:gd name="T22" fmla="*/ 21 w 31"/>
              <a:gd name="T23" fmla="*/ 18 h 30"/>
              <a:gd name="T24" fmla="*/ 24 w 31"/>
              <a:gd name="T25" fmla="*/ 14 h 30"/>
              <a:gd name="T26" fmla="*/ 20 w 31"/>
              <a:gd name="T27" fmla="*/ 19 h 30"/>
              <a:gd name="T28" fmla="*/ 19 w 31"/>
              <a:gd name="T29" fmla="*/ 20 h 30"/>
              <a:gd name="T30" fmla="*/ 22 w 31"/>
              <a:gd name="T31" fmla="*/ 14 h 30"/>
              <a:gd name="T32" fmla="*/ 23 w 31"/>
              <a:gd name="T33" fmla="*/ 10 h 30"/>
              <a:gd name="T34" fmla="*/ 17 w 31"/>
              <a:gd name="T35" fmla="*/ 22 h 30"/>
              <a:gd name="T36" fmla="*/ 20 w 31"/>
              <a:gd name="T37" fmla="*/ 16 h 30"/>
              <a:gd name="T38" fmla="*/ 16 w 31"/>
              <a:gd name="T39" fmla="*/ 19 h 30"/>
              <a:gd name="T40" fmla="*/ 19 w 31"/>
              <a:gd name="T41" fmla="*/ 12 h 30"/>
              <a:gd name="T42" fmla="*/ 17 w 31"/>
              <a:gd name="T43" fmla="*/ 18 h 30"/>
              <a:gd name="T44" fmla="*/ 21 w 31"/>
              <a:gd name="T45" fmla="*/ 11 h 30"/>
              <a:gd name="T46" fmla="*/ 21 w 31"/>
              <a:gd name="T47" fmla="*/ 10 h 30"/>
              <a:gd name="T48" fmla="*/ 15 w 31"/>
              <a:gd name="T49" fmla="*/ 23 h 30"/>
              <a:gd name="T50" fmla="*/ 16 w 31"/>
              <a:gd name="T51" fmla="*/ 20 h 30"/>
              <a:gd name="T52" fmla="*/ 15 w 31"/>
              <a:gd name="T53" fmla="*/ 13 h 30"/>
              <a:gd name="T54" fmla="*/ 11 w 31"/>
              <a:gd name="T55" fmla="*/ 28 h 30"/>
              <a:gd name="T56" fmla="*/ 17 w 31"/>
              <a:gd name="T57" fmla="*/ 13 h 30"/>
              <a:gd name="T58" fmla="*/ 17 w 31"/>
              <a:gd name="T59" fmla="*/ 17 h 30"/>
              <a:gd name="T60" fmla="*/ 14 w 31"/>
              <a:gd name="T61" fmla="*/ 23 h 30"/>
              <a:gd name="T62" fmla="*/ 19 w 31"/>
              <a:gd name="T63" fmla="*/ 11 h 30"/>
              <a:gd name="T64" fmla="*/ 12 w 31"/>
              <a:gd name="T65" fmla="*/ 26 h 30"/>
              <a:gd name="T66" fmla="*/ 11 w 31"/>
              <a:gd name="T67" fmla="*/ 27 h 30"/>
              <a:gd name="T68" fmla="*/ 11 w 31"/>
              <a:gd name="T69" fmla="*/ 23 h 30"/>
              <a:gd name="T70" fmla="*/ 12 w 31"/>
              <a:gd name="T71" fmla="*/ 20 h 30"/>
              <a:gd name="T72" fmla="*/ 17 w 31"/>
              <a:gd name="T73" fmla="*/ 10 h 30"/>
              <a:gd name="T74" fmla="*/ 11 w 31"/>
              <a:gd name="T75" fmla="*/ 13 h 30"/>
              <a:gd name="T76" fmla="*/ 15 w 31"/>
              <a:gd name="T77" fmla="*/ 8 h 30"/>
              <a:gd name="T78" fmla="*/ 11 w 31"/>
              <a:gd name="T79" fmla="*/ 16 h 30"/>
              <a:gd name="T80" fmla="*/ 11 w 31"/>
              <a:gd name="T81" fmla="*/ 15 h 30"/>
              <a:gd name="T82" fmla="*/ 11 w 31"/>
              <a:gd name="T83" fmla="*/ 11 h 30"/>
              <a:gd name="T84" fmla="*/ 10 w 31"/>
              <a:gd name="T85" fmla="*/ 18 h 30"/>
              <a:gd name="T86" fmla="*/ 14 w 31"/>
              <a:gd name="T87" fmla="*/ 9 h 30"/>
              <a:gd name="T88" fmla="*/ 11 w 31"/>
              <a:gd name="T89" fmla="*/ 12 h 30"/>
              <a:gd name="T90" fmla="*/ 12 w 31"/>
              <a:gd name="T91" fmla="*/ 7 h 30"/>
              <a:gd name="T92" fmla="*/ 12 w 31"/>
              <a:gd name="T93" fmla="*/ 4 h 30"/>
              <a:gd name="T94" fmla="*/ 10 w 31"/>
              <a:gd name="T95" fmla="*/ 14 h 30"/>
              <a:gd name="T96" fmla="*/ 10 w 31"/>
              <a:gd name="T97" fmla="*/ 15 h 30"/>
              <a:gd name="T98" fmla="*/ 10 w 31"/>
              <a:gd name="T99" fmla="*/ 12 h 30"/>
              <a:gd name="T100" fmla="*/ 12 w 31"/>
              <a:gd name="T101" fmla="*/ 7 h 30"/>
              <a:gd name="T102" fmla="*/ 9 w 31"/>
              <a:gd name="T103" fmla="*/ 11 h 30"/>
              <a:gd name="T104" fmla="*/ 5 w 31"/>
              <a:gd name="T105" fmla="*/ 11 h 30"/>
              <a:gd name="T106" fmla="*/ 12 w 31"/>
              <a:gd name="T107" fmla="*/ 2 h 30"/>
              <a:gd name="T108" fmla="*/ 1 w 31"/>
              <a:gd name="T109" fmla="*/ 12 h 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31" h="30">
                <a:moveTo>
                  <a:pt x="16" y="23"/>
                </a:moveTo>
                <a:cubicBezTo>
                  <a:pt x="14" y="25"/>
                  <a:pt x="13" y="27"/>
                  <a:pt x="11" y="30"/>
                </a:cubicBezTo>
                <a:cubicBezTo>
                  <a:pt x="10" y="30"/>
                  <a:pt x="10" y="28"/>
                  <a:pt x="10" y="28"/>
                </a:cubicBezTo>
                <a:cubicBezTo>
                  <a:pt x="10" y="25"/>
                  <a:pt x="10" y="22"/>
                  <a:pt x="10" y="19"/>
                </a:cubicBezTo>
                <a:cubicBezTo>
                  <a:pt x="8" y="18"/>
                  <a:pt x="6" y="17"/>
                  <a:pt x="5" y="15"/>
                </a:cubicBezTo>
                <a:cubicBezTo>
                  <a:pt x="3" y="14"/>
                  <a:pt x="1" y="13"/>
                  <a:pt x="0" y="11"/>
                </a:cubicBezTo>
                <a:cubicBezTo>
                  <a:pt x="3" y="10"/>
                  <a:pt x="7" y="10"/>
                  <a:pt x="11" y="10"/>
                </a:cubicBezTo>
                <a:cubicBezTo>
                  <a:pt x="11" y="7"/>
                  <a:pt x="11" y="4"/>
                  <a:pt x="11" y="0"/>
                </a:cubicBezTo>
                <a:cubicBezTo>
                  <a:pt x="12" y="1"/>
                  <a:pt x="13" y="2"/>
                  <a:pt x="13" y="3"/>
                </a:cubicBezTo>
                <a:cubicBezTo>
                  <a:pt x="14" y="4"/>
                  <a:pt x="15" y="6"/>
                  <a:pt x="16" y="7"/>
                </a:cubicBezTo>
                <a:cubicBezTo>
                  <a:pt x="16" y="8"/>
                  <a:pt x="17" y="8"/>
                  <a:pt x="17" y="9"/>
                </a:cubicBezTo>
                <a:cubicBezTo>
                  <a:pt x="21" y="9"/>
                  <a:pt x="24" y="9"/>
                  <a:pt x="28" y="8"/>
                </a:cubicBezTo>
                <a:cubicBezTo>
                  <a:pt x="29" y="8"/>
                  <a:pt x="30" y="8"/>
                  <a:pt x="31" y="8"/>
                </a:cubicBezTo>
                <a:cubicBezTo>
                  <a:pt x="30" y="10"/>
                  <a:pt x="28" y="12"/>
                  <a:pt x="27" y="13"/>
                </a:cubicBezTo>
                <a:cubicBezTo>
                  <a:pt x="25" y="14"/>
                  <a:pt x="23" y="16"/>
                  <a:pt x="22" y="17"/>
                </a:cubicBezTo>
                <a:cubicBezTo>
                  <a:pt x="23" y="20"/>
                  <a:pt x="25" y="23"/>
                  <a:pt x="26" y="27"/>
                </a:cubicBezTo>
                <a:cubicBezTo>
                  <a:pt x="26" y="27"/>
                  <a:pt x="25" y="27"/>
                  <a:pt x="24" y="26"/>
                </a:cubicBezTo>
                <a:cubicBezTo>
                  <a:pt x="22" y="25"/>
                  <a:pt x="19" y="25"/>
                  <a:pt x="16" y="23"/>
                </a:cubicBezTo>
                <a:close/>
                <a:moveTo>
                  <a:pt x="24" y="25"/>
                </a:moveTo>
                <a:cubicBezTo>
                  <a:pt x="24" y="25"/>
                  <a:pt x="23" y="25"/>
                  <a:pt x="23" y="25"/>
                </a:cubicBezTo>
                <a:cubicBezTo>
                  <a:pt x="23" y="26"/>
                  <a:pt x="24" y="25"/>
                  <a:pt x="25" y="26"/>
                </a:cubicBezTo>
                <a:lnTo>
                  <a:pt x="24" y="25"/>
                </a:lnTo>
                <a:close/>
                <a:moveTo>
                  <a:pt x="22" y="20"/>
                </a:moveTo>
                <a:cubicBezTo>
                  <a:pt x="22" y="21"/>
                  <a:pt x="22" y="21"/>
                  <a:pt x="22" y="21"/>
                </a:cubicBezTo>
                <a:cubicBezTo>
                  <a:pt x="23" y="22"/>
                  <a:pt x="23" y="23"/>
                  <a:pt x="24" y="24"/>
                </a:cubicBezTo>
                <a:cubicBezTo>
                  <a:pt x="23" y="23"/>
                  <a:pt x="23" y="21"/>
                  <a:pt x="22" y="20"/>
                </a:cubicBezTo>
                <a:close/>
                <a:moveTo>
                  <a:pt x="29" y="9"/>
                </a:moveTo>
                <a:cubicBezTo>
                  <a:pt x="29" y="9"/>
                  <a:pt x="29" y="9"/>
                  <a:pt x="29" y="9"/>
                </a:cubicBezTo>
                <a:cubicBezTo>
                  <a:pt x="29" y="9"/>
                  <a:pt x="30" y="9"/>
                  <a:pt x="30" y="9"/>
                </a:cubicBezTo>
                <a:cubicBezTo>
                  <a:pt x="29" y="9"/>
                  <a:pt x="29" y="9"/>
                  <a:pt x="29" y="9"/>
                </a:cubicBezTo>
                <a:close/>
                <a:moveTo>
                  <a:pt x="18" y="22"/>
                </a:moveTo>
                <a:cubicBezTo>
                  <a:pt x="19" y="22"/>
                  <a:pt x="21" y="24"/>
                  <a:pt x="22" y="24"/>
                </a:cubicBezTo>
                <a:cubicBezTo>
                  <a:pt x="21" y="23"/>
                  <a:pt x="19" y="22"/>
                  <a:pt x="18" y="22"/>
                </a:cubicBezTo>
                <a:close/>
                <a:moveTo>
                  <a:pt x="21" y="22"/>
                </a:moveTo>
                <a:cubicBezTo>
                  <a:pt x="21" y="22"/>
                  <a:pt x="21" y="23"/>
                  <a:pt x="22" y="23"/>
                </a:cubicBezTo>
                <a:cubicBezTo>
                  <a:pt x="22" y="22"/>
                  <a:pt x="22" y="22"/>
                  <a:pt x="21" y="22"/>
                </a:cubicBezTo>
                <a:close/>
                <a:moveTo>
                  <a:pt x="27" y="9"/>
                </a:moveTo>
                <a:cubicBezTo>
                  <a:pt x="27" y="9"/>
                  <a:pt x="27" y="9"/>
                  <a:pt x="27" y="9"/>
                </a:cubicBezTo>
                <a:cubicBezTo>
                  <a:pt x="27" y="10"/>
                  <a:pt x="27" y="10"/>
                  <a:pt x="27" y="11"/>
                </a:cubicBezTo>
                <a:cubicBezTo>
                  <a:pt x="27" y="11"/>
                  <a:pt x="28" y="11"/>
                  <a:pt x="28" y="10"/>
                </a:cubicBezTo>
                <a:cubicBezTo>
                  <a:pt x="27" y="10"/>
                  <a:pt x="28" y="10"/>
                  <a:pt x="27" y="9"/>
                </a:cubicBezTo>
                <a:close/>
                <a:moveTo>
                  <a:pt x="24" y="14"/>
                </a:moveTo>
                <a:cubicBezTo>
                  <a:pt x="24" y="13"/>
                  <a:pt x="25" y="13"/>
                  <a:pt x="25" y="13"/>
                </a:cubicBezTo>
                <a:cubicBezTo>
                  <a:pt x="25" y="12"/>
                  <a:pt x="24" y="13"/>
                  <a:pt x="24" y="14"/>
                </a:cubicBezTo>
                <a:close/>
                <a:moveTo>
                  <a:pt x="26" y="10"/>
                </a:moveTo>
                <a:cubicBezTo>
                  <a:pt x="26" y="10"/>
                  <a:pt x="26" y="10"/>
                  <a:pt x="26" y="10"/>
                </a:cubicBezTo>
                <a:cubicBezTo>
                  <a:pt x="26" y="9"/>
                  <a:pt x="26" y="10"/>
                  <a:pt x="26" y="10"/>
                </a:cubicBezTo>
                <a:close/>
                <a:moveTo>
                  <a:pt x="21" y="18"/>
                </a:moveTo>
                <a:cubicBezTo>
                  <a:pt x="21" y="18"/>
                  <a:pt x="21" y="19"/>
                  <a:pt x="21" y="19"/>
                </a:cubicBezTo>
                <a:cubicBezTo>
                  <a:pt x="21" y="18"/>
                  <a:pt x="21" y="18"/>
                  <a:pt x="21" y="18"/>
                </a:cubicBezTo>
                <a:close/>
                <a:moveTo>
                  <a:pt x="23" y="14"/>
                </a:moveTo>
                <a:cubicBezTo>
                  <a:pt x="23" y="15"/>
                  <a:pt x="23" y="14"/>
                  <a:pt x="24" y="14"/>
                </a:cubicBezTo>
                <a:cubicBezTo>
                  <a:pt x="23" y="14"/>
                  <a:pt x="23" y="14"/>
                  <a:pt x="23" y="14"/>
                </a:cubicBezTo>
                <a:close/>
                <a:moveTo>
                  <a:pt x="20" y="19"/>
                </a:moveTo>
                <a:cubicBezTo>
                  <a:pt x="21" y="20"/>
                  <a:pt x="21" y="20"/>
                  <a:pt x="21" y="20"/>
                </a:cubicBezTo>
                <a:lnTo>
                  <a:pt x="20" y="19"/>
                </a:lnTo>
                <a:close/>
                <a:moveTo>
                  <a:pt x="19" y="20"/>
                </a:moveTo>
                <a:cubicBezTo>
                  <a:pt x="19" y="20"/>
                  <a:pt x="19" y="20"/>
                  <a:pt x="18" y="20"/>
                </a:cubicBezTo>
                <a:cubicBezTo>
                  <a:pt x="19" y="20"/>
                  <a:pt x="20" y="21"/>
                  <a:pt x="20" y="20"/>
                </a:cubicBezTo>
                <a:lnTo>
                  <a:pt x="19" y="20"/>
                </a:lnTo>
                <a:close/>
                <a:moveTo>
                  <a:pt x="22" y="14"/>
                </a:moveTo>
                <a:cubicBezTo>
                  <a:pt x="22" y="14"/>
                  <a:pt x="21" y="13"/>
                  <a:pt x="21" y="14"/>
                </a:cubicBezTo>
                <a:cubicBezTo>
                  <a:pt x="21" y="14"/>
                  <a:pt x="22" y="15"/>
                  <a:pt x="22" y="14"/>
                </a:cubicBezTo>
                <a:cubicBezTo>
                  <a:pt x="22" y="14"/>
                  <a:pt x="22" y="14"/>
                  <a:pt x="22" y="14"/>
                </a:cubicBezTo>
                <a:close/>
                <a:moveTo>
                  <a:pt x="22" y="12"/>
                </a:moveTo>
                <a:cubicBezTo>
                  <a:pt x="22" y="13"/>
                  <a:pt x="23" y="13"/>
                  <a:pt x="23" y="12"/>
                </a:cubicBezTo>
                <a:cubicBezTo>
                  <a:pt x="23" y="12"/>
                  <a:pt x="22" y="12"/>
                  <a:pt x="22" y="12"/>
                </a:cubicBezTo>
                <a:close/>
                <a:moveTo>
                  <a:pt x="23" y="10"/>
                </a:moveTo>
                <a:cubicBezTo>
                  <a:pt x="23" y="10"/>
                  <a:pt x="24" y="10"/>
                  <a:pt x="24" y="10"/>
                </a:cubicBezTo>
                <a:cubicBezTo>
                  <a:pt x="24" y="9"/>
                  <a:pt x="24" y="9"/>
                  <a:pt x="24" y="9"/>
                </a:cubicBezTo>
                <a:cubicBezTo>
                  <a:pt x="24" y="10"/>
                  <a:pt x="23" y="9"/>
                  <a:pt x="23" y="10"/>
                </a:cubicBezTo>
                <a:close/>
                <a:moveTo>
                  <a:pt x="17" y="22"/>
                </a:moveTo>
                <a:cubicBezTo>
                  <a:pt x="18" y="23"/>
                  <a:pt x="18" y="23"/>
                  <a:pt x="18" y="23"/>
                </a:cubicBezTo>
                <a:cubicBezTo>
                  <a:pt x="18" y="22"/>
                  <a:pt x="18" y="22"/>
                  <a:pt x="18" y="22"/>
                </a:cubicBezTo>
                <a:cubicBezTo>
                  <a:pt x="17" y="22"/>
                  <a:pt x="17" y="22"/>
                  <a:pt x="17" y="22"/>
                </a:cubicBezTo>
                <a:close/>
                <a:moveTo>
                  <a:pt x="20" y="16"/>
                </a:moveTo>
                <a:cubicBezTo>
                  <a:pt x="19" y="16"/>
                  <a:pt x="19" y="16"/>
                  <a:pt x="19" y="16"/>
                </a:cubicBezTo>
                <a:cubicBezTo>
                  <a:pt x="19" y="16"/>
                  <a:pt x="20" y="17"/>
                  <a:pt x="20" y="17"/>
                </a:cubicBezTo>
                <a:cubicBezTo>
                  <a:pt x="20" y="16"/>
                  <a:pt x="20" y="16"/>
                  <a:pt x="20" y="16"/>
                </a:cubicBezTo>
                <a:close/>
                <a:moveTo>
                  <a:pt x="16" y="19"/>
                </a:moveTo>
                <a:cubicBezTo>
                  <a:pt x="17" y="19"/>
                  <a:pt x="17" y="19"/>
                  <a:pt x="18" y="19"/>
                </a:cubicBezTo>
                <a:cubicBezTo>
                  <a:pt x="18" y="19"/>
                  <a:pt x="18" y="19"/>
                  <a:pt x="18" y="19"/>
                </a:cubicBezTo>
                <a:cubicBezTo>
                  <a:pt x="18" y="18"/>
                  <a:pt x="16" y="18"/>
                  <a:pt x="16" y="19"/>
                </a:cubicBezTo>
                <a:close/>
                <a:moveTo>
                  <a:pt x="19" y="12"/>
                </a:moveTo>
                <a:cubicBezTo>
                  <a:pt x="20" y="13"/>
                  <a:pt x="20" y="13"/>
                  <a:pt x="21" y="13"/>
                </a:cubicBezTo>
                <a:cubicBezTo>
                  <a:pt x="20" y="12"/>
                  <a:pt x="20" y="12"/>
                  <a:pt x="19" y="12"/>
                </a:cubicBezTo>
                <a:close/>
                <a:moveTo>
                  <a:pt x="17" y="17"/>
                </a:moveTo>
                <a:cubicBezTo>
                  <a:pt x="17" y="18"/>
                  <a:pt x="17" y="18"/>
                  <a:pt x="17" y="18"/>
                </a:cubicBezTo>
                <a:cubicBezTo>
                  <a:pt x="17" y="18"/>
                  <a:pt x="18" y="18"/>
                  <a:pt x="18" y="18"/>
                </a:cubicBezTo>
                <a:lnTo>
                  <a:pt x="17" y="17"/>
                </a:lnTo>
                <a:close/>
                <a:moveTo>
                  <a:pt x="20" y="11"/>
                </a:move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1" y="11"/>
                  <a:pt x="21" y="11"/>
                </a:cubicBezTo>
                <a:cubicBezTo>
                  <a:pt x="21" y="11"/>
                  <a:pt x="20" y="11"/>
                  <a:pt x="20" y="11"/>
                </a:cubicBezTo>
                <a:close/>
                <a:moveTo>
                  <a:pt x="21" y="10"/>
                </a:moveTo>
                <a:cubicBezTo>
                  <a:pt x="21" y="10"/>
                  <a:pt x="21" y="10"/>
                  <a:pt x="21" y="10"/>
                </a:cubicBezTo>
                <a:cubicBezTo>
                  <a:pt x="22" y="10"/>
                  <a:pt x="22" y="10"/>
                  <a:pt x="22" y="10"/>
                </a:cubicBezTo>
                <a:lnTo>
                  <a:pt x="21" y="10"/>
                </a:lnTo>
                <a:close/>
                <a:moveTo>
                  <a:pt x="15" y="22"/>
                </a:moveTo>
                <a:cubicBezTo>
                  <a:pt x="15" y="22"/>
                  <a:pt x="14" y="23"/>
                  <a:pt x="15" y="23"/>
                </a:cubicBezTo>
                <a:cubicBezTo>
                  <a:pt x="15" y="23"/>
                  <a:pt x="15" y="22"/>
                  <a:pt x="15" y="22"/>
                </a:cubicBezTo>
                <a:cubicBezTo>
                  <a:pt x="15" y="22"/>
                  <a:pt x="15" y="22"/>
                  <a:pt x="15" y="22"/>
                </a:cubicBezTo>
                <a:close/>
                <a:moveTo>
                  <a:pt x="12" y="18"/>
                </a:moveTo>
                <a:cubicBezTo>
                  <a:pt x="13" y="20"/>
                  <a:pt x="15" y="20"/>
                  <a:pt x="16" y="20"/>
                </a:cubicBezTo>
                <a:cubicBezTo>
                  <a:pt x="15" y="19"/>
                  <a:pt x="13" y="17"/>
                  <a:pt x="12" y="18"/>
                </a:cubicBezTo>
                <a:close/>
                <a:moveTo>
                  <a:pt x="15" y="13"/>
                </a:moveTo>
                <a:cubicBezTo>
                  <a:pt x="16" y="14"/>
                  <a:pt x="18" y="15"/>
                  <a:pt x="19" y="15"/>
                </a:cubicBezTo>
                <a:cubicBezTo>
                  <a:pt x="18" y="14"/>
                  <a:pt x="16" y="13"/>
                  <a:pt x="15" y="13"/>
                </a:cubicBezTo>
                <a:close/>
                <a:moveTo>
                  <a:pt x="13" y="25"/>
                </a:moveTo>
                <a:cubicBezTo>
                  <a:pt x="13" y="26"/>
                  <a:pt x="13" y="26"/>
                  <a:pt x="13" y="26"/>
                </a:cubicBezTo>
                <a:cubicBezTo>
                  <a:pt x="12" y="26"/>
                  <a:pt x="12" y="26"/>
                  <a:pt x="12" y="26"/>
                </a:cubicBezTo>
                <a:cubicBezTo>
                  <a:pt x="12" y="27"/>
                  <a:pt x="10" y="27"/>
                  <a:pt x="11" y="28"/>
                </a:cubicBezTo>
                <a:cubicBezTo>
                  <a:pt x="11" y="27"/>
                  <a:pt x="13" y="26"/>
                  <a:pt x="13" y="25"/>
                </a:cubicBezTo>
                <a:close/>
                <a:moveTo>
                  <a:pt x="17" y="13"/>
                </a:moveTo>
                <a:cubicBezTo>
                  <a:pt x="18" y="13"/>
                  <a:pt x="18" y="14"/>
                  <a:pt x="19" y="14"/>
                </a:cubicBezTo>
                <a:cubicBezTo>
                  <a:pt x="18" y="14"/>
                  <a:pt x="18" y="13"/>
                  <a:pt x="17" y="13"/>
                </a:cubicBezTo>
                <a:close/>
                <a:moveTo>
                  <a:pt x="14" y="16"/>
                </a:moveTo>
                <a:cubicBezTo>
                  <a:pt x="14" y="16"/>
                  <a:pt x="13" y="16"/>
                  <a:pt x="14" y="17"/>
                </a:cubicBezTo>
                <a:cubicBezTo>
                  <a:pt x="14" y="17"/>
                  <a:pt x="15" y="17"/>
                  <a:pt x="16" y="17"/>
                </a:cubicBezTo>
                <a:cubicBezTo>
                  <a:pt x="17" y="17"/>
                  <a:pt x="17" y="17"/>
                  <a:pt x="17" y="17"/>
                </a:cubicBezTo>
                <a:cubicBezTo>
                  <a:pt x="16" y="17"/>
                  <a:pt x="15" y="16"/>
                  <a:pt x="14" y="16"/>
                </a:cubicBezTo>
                <a:close/>
                <a:moveTo>
                  <a:pt x="12" y="22"/>
                </a:moveTo>
                <a:cubicBezTo>
                  <a:pt x="12" y="23"/>
                  <a:pt x="13" y="23"/>
                  <a:pt x="13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3" y="23"/>
                  <a:pt x="13" y="23"/>
                  <a:pt x="12" y="22"/>
                </a:cubicBezTo>
                <a:close/>
                <a:moveTo>
                  <a:pt x="19" y="10"/>
                </a:moveTo>
                <a:cubicBezTo>
                  <a:pt x="18" y="10"/>
                  <a:pt x="18" y="10"/>
                  <a:pt x="18" y="10"/>
                </a:cubicBezTo>
                <a:cubicBezTo>
                  <a:pt x="18" y="11"/>
                  <a:pt x="19" y="11"/>
                  <a:pt x="19" y="11"/>
                </a:cubicBezTo>
                <a:cubicBezTo>
                  <a:pt x="19" y="11"/>
                  <a:pt x="19" y="10"/>
                  <a:pt x="19" y="10"/>
                </a:cubicBezTo>
                <a:close/>
                <a:moveTo>
                  <a:pt x="11" y="24"/>
                </a:moveTo>
                <a:cubicBezTo>
                  <a:pt x="10" y="25"/>
                  <a:pt x="11" y="25"/>
                  <a:pt x="11" y="25"/>
                </a:cubicBezTo>
                <a:cubicBezTo>
                  <a:pt x="11" y="25"/>
                  <a:pt x="11" y="25"/>
                  <a:pt x="12" y="26"/>
                </a:cubicBezTo>
                <a:cubicBezTo>
                  <a:pt x="12" y="25"/>
                  <a:pt x="12" y="25"/>
                  <a:pt x="12" y="25"/>
                </a:cubicBezTo>
                <a:cubicBezTo>
                  <a:pt x="11" y="25"/>
                  <a:pt x="11" y="24"/>
                  <a:pt x="11" y="24"/>
                </a:cubicBezTo>
                <a:close/>
                <a:moveTo>
                  <a:pt x="11" y="26"/>
                </a:moveTo>
                <a:cubicBezTo>
                  <a:pt x="11" y="27"/>
                  <a:pt x="11" y="27"/>
                  <a:pt x="11" y="27"/>
                </a:cubicBezTo>
                <a:lnTo>
                  <a:pt x="11" y="26"/>
                </a:lnTo>
                <a:close/>
                <a:moveTo>
                  <a:pt x="11" y="22"/>
                </a:moveTo>
                <a:cubicBezTo>
                  <a:pt x="11" y="23"/>
                  <a:pt x="10" y="23"/>
                  <a:pt x="11" y="23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1" y="22"/>
                  <a:pt x="11" y="22"/>
                </a:cubicBezTo>
                <a:close/>
                <a:moveTo>
                  <a:pt x="11" y="20"/>
                </a:moveTo>
                <a:cubicBezTo>
                  <a:pt x="11" y="21"/>
                  <a:pt x="11" y="21"/>
                  <a:pt x="11" y="21"/>
                </a:cubicBezTo>
                <a:cubicBezTo>
                  <a:pt x="11" y="21"/>
                  <a:pt x="12" y="21"/>
                  <a:pt x="12" y="20"/>
                </a:cubicBezTo>
                <a:cubicBezTo>
                  <a:pt x="12" y="20"/>
                  <a:pt x="11" y="20"/>
                  <a:pt x="11" y="20"/>
                </a:cubicBezTo>
                <a:close/>
                <a:moveTo>
                  <a:pt x="16" y="10"/>
                </a:moveTo>
                <a:cubicBezTo>
                  <a:pt x="16" y="11"/>
                  <a:pt x="16" y="11"/>
                  <a:pt x="16" y="11"/>
                </a:cubicBezTo>
                <a:cubicBezTo>
                  <a:pt x="17" y="10"/>
                  <a:pt x="17" y="10"/>
                  <a:pt x="17" y="10"/>
                </a:cubicBezTo>
                <a:cubicBezTo>
                  <a:pt x="16" y="10"/>
                  <a:pt x="16" y="10"/>
                  <a:pt x="16" y="10"/>
                </a:cubicBezTo>
                <a:close/>
                <a:moveTo>
                  <a:pt x="11" y="13"/>
                </a:moveTo>
                <a:cubicBezTo>
                  <a:pt x="12" y="14"/>
                  <a:pt x="14" y="15"/>
                  <a:pt x="15" y="14"/>
                </a:cubicBezTo>
                <a:cubicBezTo>
                  <a:pt x="13" y="14"/>
                  <a:pt x="12" y="13"/>
                  <a:pt x="11" y="13"/>
                </a:cubicBezTo>
                <a:close/>
                <a:moveTo>
                  <a:pt x="11" y="18"/>
                </a:moveTo>
                <a:cubicBezTo>
                  <a:pt x="10" y="19"/>
                  <a:pt x="11" y="19"/>
                  <a:pt x="12" y="19"/>
                </a:cubicBezTo>
                <a:cubicBezTo>
                  <a:pt x="11" y="19"/>
                  <a:pt x="11" y="18"/>
                  <a:pt x="11" y="18"/>
                </a:cubicBezTo>
                <a:close/>
                <a:moveTo>
                  <a:pt x="15" y="8"/>
                </a:moveTo>
                <a:cubicBezTo>
                  <a:pt x="15" y="8"/>
                  <a:pt x="16" y="9"/>
                  <a:pt x="15" y="10"/>
                </a:cubicBezTo>
                <a:cubicBezTo>
                  <a:pt x="15" y="10"/>
                  <a:pt x="16" y="10"/>
                  <a:pt x="16" y="9"/>
                </a:cubicBezTo>
                <a:cubicBezTo>
                  <a:pt x="16" y="9"/>
                  <a:pt x="16" y="8"/>
                  <a:pt x="15" y="8"/>
                </a:cubicBezTo>
                <a:close/>
                <a:moveTo>
                  <a:pt x="11" y="16"/>
                </a:moveTo>
                <a:cubicBezTo>
                  <a:pt x="11" y="17"/>
                  <a:pt x="12" y="18"/>
                  <a:pt x="12" y="17"/>
                </a:cubicBezTo>
                <a:cubicBezTo>
                  <a:pt x="12" y="17"/>
                  <a:pt x="11" y="16"/>
                  <a:pt x="11" y="16"/>
                </a:cubicBezTo>
                <a:close/>
                <a:moveTo>
                  <a:pt x="11" y="14"/>
                </a:moveTo>
                <a:cubicBezTo>
                  <a:pt x="11" y="15"/>
                  <a:pt x="11" y="15"/>
                  <a:pt x="11" y="15"/>
                </a:cubicBezTo>
                <a:cubicBezTo>
                  <a:pt x="12" y="16"/>
                  <a:pt x="12" y="16"/>
                  <a:pt x="13" y="16"/>
                </a:cubicBezTo>
                <a:cubicBezTo>
                  <a:pt x="12" y="15"/>
                  <a:pt x="12" y="14"/>
                  <a:pt x="11" y="14"/>
                </a:cubicBezTo>
                <a:close/>
                <a:moveTo>
                  <a:pt x="13" y="11"/>
                </a:moveTo>
                <a:cubicBezTo>
                  <a:pt x="12" y="11"/>
                  <a:pt x="12" y="11"/>
                  <a:pt x="11" y="11"/>
                </a:cubicBezTo>
                <a:cubicBezTo>
                  <a:pt x="12" y="12"/>
                  <a:pt x="14" y="13"/>
                  <a:pt x="14" y="12"/>
                </a:cubicBezTo>
                <a:cubicBezTo>
                  <a:pt x="14" y="12"/>
                  <a:pt x="13" y="11"/>
                  <a:pt x="13" y="11"/>
                </a:cubicBezTo>
                <a:close/>
                <a:moveTo>
                  <a:pt x="8" y="17"/>
                </a:moveTo>
                <a:cubicBezTo>
                  <a:pt x="8" y="17"/>
                  <a:pt x="10" y="18"/>
                  <a:pt x="10" y="18"/>
                </a:cubicBezTo>
                <a:cubicBezTo>
                  <a:pt x="9" y="18"/>
                  <a:pt x="9" y="17"/>
                  <a:pt x="8" y="17"/>
                </a:cubicBezTo>
                <a:close/>
                <a:moveTo>
                  <a:pt x="14" y="9"/>
                </a:moveTo>
                <a:cubicBezTo>
                  <a:pt x="14" y="10"/>
                  <a:pt x="14" y="10"/>
                  <a:pt x="14" y="10"/>
                </a:cubicBezTo>
                <a:cubicBezTo>
                  <a:pt x="14" y="9"/>
                  <a:pt x="14" y="9"/>
                  <a:pt x="14" y="9"/>
                </a:cubicBezTo>
                <a:close/>
                <a:moveTo>
                  <a:pt x="14" y="8"/>
                </a:moveTo>
                <a:cubicBezTo>
                  <a:pt x="14" y="8"/>
                  <a:pt x="14" y="8"/>
                  <a:pt x="14" y="8"/>
                </a:cubicBezTo>
                <a:cubicBezTo>
                  <a:pt x="14" y="8"/>
                  <a:pt x="14" y="8"/>
                  <a:pt x="14" y="8"/>
                </a:cubicBezTo>
                <a:close/>
                <a:moveTo>
                  <a:pt x="11" y="12"/>
                </a:moveTo>
                <a:cubicBezTo>
                  <a:pt x="11" y="12"/>
                  <a:pt x="11" y="12"/>
                  <a:pt x="11" y="12"/>
                </a:cubicBezTo>
                <a:cubicBezTo>
                  <a:pt x="12" y="13"/>
                  <a:pt x="12" y="13"/>
                  <a:pt x="12" y="13"/>
                </a:cubicBezTo>
                <a:lnTo>
                  <a:pt x="11" y="12"/>
                </a:lnTo>
                <a:close/>
                <a:moveTo>
                  <a:pt x="12" y="7"/>
                </a:moveTo>
                <a:cubicBezTo>
                  <a:pt x="11" y="8"/>
                  <a:pt x="12" y="8"/>
                  <a:pt x="11" y="9"/>
                </a:cubicBezTo>
                <a:cubicBezTo>
                  <a:pt x="12" y="9"/>
                  <a:pt x="12" y="9"/>
                  <a:pt x="13" y="9"/>
                </a:cubicBezTo>
                <a:cubicBezTo>
                  <a:pt x="13" y="9"/>
                  <a:pt x="13" y="8"/>
                  <a:pt x="12" y="7"/>
                </a:cubicBezTo>
                <a:close/>
                <a:moveTo>
                  <a:pt x="12" y="4"/>
                </a:moveTo>
                <a:cubicBezTo>
                  <a:pt x="11" y="5"/>
                  <a:pt x="13" y="6"/>
                  <a:pt x="14" y="7"/>
                </a:cubicBezTo>
                <a:cubicBezTo>
                  <a:pt x="14" y="6"/>
                  <a:pt x="13" y="5"/>
                  <a:pt x="12" y="4"/>
                </a:cubicBezTo>
                <a:close/>
                <a:moveTo>
                  <a:pt x="8" y="13"/>
                </a:moveTo>
                <a:cubicBezTo>
                  <a:pt x="9" y="13"/>
                  <a:pt x="9" y="14"/>
                  <a:pt x="10" y="14"/>
                </a:cubicBezTo>
                <a:cubicBezTo>
                  <a:pt x="10" y="14"/>
                  <a:pt x="10" y="14"/>
                  <a:pt x="10" y="14"/>
                </a:cubicBezTo>
                <a:cubicBezTo>
                  <a:pt x="10" y="13"/>
                  <a:pt x="9" y="13"/>
                  <a:pt x="8" y="13"/>
                </a:cubicBezTo>
                <a:close/>
                <a:moveTo>
                  <a:pt x="8" y="14"/>
                </a:moveTo>
                <a:cubicBezTo>
                  <a:pt x="8" y="14"/>
                  <a:pt x="9" y="15"/>
                  <a:pt x="10" y="15"/>
                </a:cubicBezTo>
                <a:cubicBezTo>
                  <a:pt x="9" y="14"/>
                  <a:pt x="9" y="13"/>
                  <a:pt x="8" y="14"/>
                </a:cubicBezTo>
                <a:close/>
                <a:moveTo>
                  <a:pt x="10" y="11"/>
                </a:moveTo>
                <a:cubicBezTo>
                  <a:pt x="10" y="11"/>
                  <a:pt x="10" y="11"/>
                  <a:pt x="9" y="12"/>
                </a:cubicBezTo>
                <a:cubicBezTo>
                  <a:pt x="10" y="12"/>
                  <a:pt x="10" y="12"/>
                  <a:pt x="10" y="12"/>
                </a:cubicBezTo>
                <a:cubicBezTo>
                  <a:pt x="11" y="12"/>
                  <a:pt x="11" y="11"/>
                  <a:pt x="10" y="11"/>
                </a:cubicBezTo>
                <a:close/>
                <a:moveTo>
                  <a:pt x="12" y="6"/>
                </a:move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7"/>
                  <a:pt x="12" y="7"/>
                </a:cubicBezTo>
                <a:cubicBezTo>
                  <a:pt x="12" y="7"/>
                  <a:pt x="12" y="6"/>
                  <a:pt x="12" y="6"/>
                </a:cubicBezTo>
                <a:close/>
                <a:moveTo>
                  <a:pt x="8" y="11"/>
                </a:moveTo>
                <a:cubicBezTo>
                  <a:pt x="8" y="11"/>
                  <a:pt x="8" y="11"/>
                  <a:pt x="9" y="12"/>
                </a:cubicBezTo>
                <a:cubicBezTo>
                  <a:pt x="9" y="11"/>
                  <a:pt x="9" y="11"/>
                  <a:pt x="9" y="11"/>
                </a:cubicBezTo>
                <a:cubicBezTo>
                  <a:pt x="9" y="11"/>
                  <a:pt x="8" y="11"/>
                  <a:pt x="8" y="11"/>
                </a:cubicBezTo>
                <a:close/>
                <a:moveTo>
                  <a:pt x="5" y="11"/>
                </a:moveTo>
                <a:cubicBezTo>
                  <a:pt x="6" y="12"/>
                  <a:pt x="7" y="13"/>
                  <a:pt x="8" y="12"/>
                </a:cubicBezTo>
                <a:cubicBezTo>
                  <a:pt x="7" y="12"/>
                  <a:pt x="5" y="11"/>
                  <a:pt x="5" y="11"/>
                </a:cubicBezTo>
                <a:close/>
                <a:moveTo>
                  <a:pt x="12" y="2"/>
                </a:moveTo>
                <a:cubicBezTo>
                  <a:pt x="12" y="3"/>
                  <a:pt x="12" y="3"/>
                  <a:pt x="12" y="3"/>
                </a:cubicBezTo>
                <a:cubicBezTo>
                  <a:pt x="12" y="3"/>
                  <a:pt x="12" y="3"/>
                  <a:pt x="12" y="3"/>
                </a:cubicBezTo>
                <a:lnTo>
                  <a:pt x="12" y="2"/>
                </a:lnTo>
                <a:close/>
                <a:moveTo>
                  <a:pt x="3" y="12"/>
                </a:moveTo>
                <a:cubicBezTo>
                  <a:pt x="4" y="13"/>
                  <a:pt x="4" y="13"/>
                  <a:pt x="4" y="13"/>
                </a:cubicBezTo>
                <a:lnTo>
                  <a:pt x="3" y="12"/>
                </a:lnTo>
                <a:close/>
                <a:moveTo>
                  <a:pt x="1" y="12"/>
                </a:moveTo>
                <a:cubicBezTo>
                  <a:pt x="2" y="12"/>
                  <a:pt x="2" y="12"/>
                  <a:pt x="2" y="12"/>
                </a:cubicBezTo>
                <a:cubicBezTo>
                  <a:pt x="2" y="11"/>
                  <a:pt x="2" y="11"/>
                  <a:pt x="2" y="11"/>
                </a:cubicBezTo>
                <a:cubicBezTo>
                  <a:pt x="2" y="11"/>
                  <a:pt x="2" y="11"/>
                  <a:pt x="1" y="12"/>
                </a:cubicBezTo>
                <a:close/>
              </a:path>
            </a:pathLst>
          </a:custGeom>
          <a:solidFill>
            <a:srgbClr val="70AD47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grpSp>
        <p:nvGrpSpPr>
          <p:cNvPr id="5" name="Group 173">
            <a:extLst>
              <a:ext uri="{FF2B5EF4-FFF2-40B4-BE49-F238E27FC236}">
                <a16:creationId xmlns:a16="http://schemas.microsoft.com/office/drawing/2014/main" id="{25838953-2982-4148-8C6F-5138A84C697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685174" y="4036561"/>
            <a:ext cx="807784" cy="1089955"/>
            <a:chOff x="3106" y="2648"/>
            <a:chExt cx="438" cy="591"/>
          </a:xfrm>
          <a:solidFill>
            <a:srgbClr val="F7B63E"/>
          </a:solidFill>
        </p:grpSpPr>
        <p:sp>
          <p:nvSpPr>
            <p:cNvPr id="6" name="Freeform 174">
              <a:extLst>
                <a:ext uri="{FF2B5EF4-FFF2-40B4-BE49-F238E27FC236}">
                  <a16:creationId xmlns:a16="http://schemas.microsoft.com/office/drawing/2014/main" id="{B6B7F0E5-C100-437E-8FBF-3DF88816FB20}"/>
                </a:ext>
              </a:extLst>
            </p:cNvPr>
            <p:cNvSpPr/>
            <p:nvPr/>
          </p:nvSpPr>
          <p:spPr bwMode="auto">
            <a:xfrm>
              <a:off x="3258" y="2648"/>
              <a:ext cx="13" cy="35"/>
            </a:xfrm>
            <a:custGeom>
              <a:avLst/>
              <a:gdLst>
                <a:gd name="T0" fmla="*/ 3 w 3"/>
                <a:gd name="T1" fmla="*/ 4 h 8"/>
                <a:gd name="T2" fmla="*/ 3 w 3"/>
                <a:gd name="T3" fmla="*/ 3 h 8"/>
                <a:gd name="T4" fmla="*/ 0 w 3"/>
                <a:gd name="T5" fmla="*/ 4 h 8"/>
                <a:gd name="T6" fmla="*/ 0 w 3"/>
                <a:gd name="T7" fmla="*/ 6 h 8"/>
                <a:gd name="T8" fmla="*/ 3 w 3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8">
                  <a:moveTo>
                    <a:pt x="3" y="4"/>
                  </a:moveTo>
                  <a:cubicBezTo>
                    <a:pt x="3" y="4"/>
                    <a:pt x="3" y="3"/>
                    <a:pt x="3" y="3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4"/>
                    <a:pt x="0" y="5"/>
                    <a:pt x="0" y="6"/>
                  </a:cubicBezTo>
                  <a:cubicBezTo>
                    <a:pt x="0" y="8"/>
                    <a:pt x="3" y="6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Freeform 175">
              <a:extLst>
                <a:ext uri="{FF2B5EF4-FFF2-40B4-BE49-F238E27FC236}">
                  <a16:creationId xmlns:a16="http://schemas.microsoft.com/office/drawing/2014/main" id="{27C05DFF-D41D-4511-A758-98DABDB35AB8}"/>
                </a:ext>
              </a:extLst>
            </p:cNvPr>
            <p:cNvSpPr/>
            <p:nvPr/>
          </p:nvSpPr>
          <p:spPr bwMode="auto">
            <a:xfrm>
              <a:off x="3197" y="2700"/>
              <a:ext cx="26" cy="13"/>
            </a:xfrm>
            <a:custGeom>
              <a:avLst/>
              <a:gdLst>
                <a:gd name="T0" fmla="*/ 3 w 6"/>
                <a:gd name="T1" fmla="*/ 3 h 3"/>
                <a:gd name="T2" fmla="*/ 3 w 6"/>
                <a:gd name="T3" fmla="*/ 3 h 3"/>
                <a:gd name="T4" fmla="*/ 4 w 6"/>
                <a:gd name="T5" fmla="*/ 0 h 3"/>
                <a:gd name="T6" fmla="*/ 3 w 6"/>
                <a:gd name="T7" fmla="*/ 0 h 3"/>
                <a:gd name="T8" fmla="*/ 3 w 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5" y="3"/>
                    <a:pt x="6" y="0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0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Freeform 176">
              <a:extLst>
                <a:ext uri="{FF2B5EF4-FFF2-40B4-BE49-F238E27FC236}">
                  <a16:creationId xmlns:a16="http://schemas.microsoft.com/office/drawing/2014/main" id="{EE7E8D64-FAF8-4DDA-8022-C548960508F3}"/>
                </a:ext>
              </a:extLst>
            </p:cNvPr>
            <p:cNvSpPr/>
            <p:nvPr/>
          </p:nvSpPr>
          <p:spPr bwMode="auto">
            <a:xfrm>
              <a:off x="3175" y="2700"/>
              <a:ext cx="26" cy="26"/>
            </a:xfrm>
            <a:custGeom>
              <a:avLst/>
              <a:gdLst>
                <a:gd name="T0" fmla="*/ 4 w 6"/>
                <a:gd name="T1" fmla="*/ 4 h 6"/>
                <a:gd name="T2" fmla="*/ 4 w 6"/>
                <a:gd name="T3" fmla="*/ 4 h 6"/>
                <a:gd name="T4" fmla="*/ 3 w 6"/>
                <a:gd name="T5" fmla="*/ 2 h 6"/>
                <a:gd name="T6" fmla="*/ 2 w 6"/>
                <a:gd name="T7" fmla="*/ 2 h 6"/>
                <a:gd name="T8" fmla="*/ 4 w 6"/>
                <a:gd name="T9" fmla="*/ 4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6">
                  <a:moveTo>
                    <a:pt x="4" y="4"/>
                  </a:moveTo>
                  <a:cubicBezTo>
                    <a:pt x="4" y="4"/>
                    <a:pt x="4" y="4"/>
                    <a:pt x="4" y="4"/>
                  </a:cubicBezTo>
                  <a:cubicBezTo>
                    <a:pt x="6" y="2"/>
                    <a:pt x="4" y="0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0" y="4"/>
                    <a:pt x="2" y="6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Freeform 177">
              <a:extLst>
                <a:ext uri="{FF2B5EF4-FFF2-40B4-BE49-F238E27FC236}">
                  <a16:creationId xmlns:a16="http://schemas.microsoft.com/office/drawing/2014/main" id="{6F8620AA-8361-4F5F-95C6-ADFC0DFE5A1C}"/>
                </a:ext>
              </a:extLst>
            </p:cNvPr>
            <p:cNvSpPr/>
            <p:nvPr/>
          </p:nvSpPr>
          <p:spPr bwMode="auto">
            <a:xfrm>
              <a:off x="3153" y="2739"/>
              <a:ext cx="27" cy="39"/>
            </a:xfrm>
            <a:custGeom>
              <a:avLst/>
              <a:gdLst>
                <a:gd name="T0" fmla="*/ 3 w 6"/>
                <a:gd name="T1" fmla="*/ 7 h 9"/>
                <a:gd name="T2" fmla="*/ 5 w 6"/>
                <a:gd name="T3" fmla="*/ 3 h 9"/>
                <a:gd name="T4" fmla="*/ 2 w 6"/>
                <a:gd name="T5" fmla="*/ 2 h 9"/>
                <a:gd name="T6" fmla="*/ 1 w 6"/>
                <a:gd name="T7" fmla="*/ 5 h 9"/>
                <a:gd name="T8" fmla="*/ 3 w 6"/>
                <a:gd name="T9" fmla="*/ 7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9">
                  <a:moveTo>
                    <a:pt x="3" y="7"/>
                  </a:moveTo>
                  <a:cubicBezTo>
                    <a:pt x="4" y="6"/>
                    <a:pt x="5" y="4"/>
                    <a:pt x="5" y="3"/>
                  </a:cubicBezTo>
                  <a:cubicBezTo>
                    <a:pt x="6" y="0"/>
                    <a:pt x="3" y="0"/>
                    <a:pt x="2" y="2"/>
                  </a:cubicBezTo>
                  <a:cubicBezTo>
                    <a:pt x="2" y="3"/>
                    <a:pt x="1" y="4"/>
                    <a:pt x="1" y="5"/>
                  </a:cubicBezTo>
                  <a:cubicBezTo>
                    <a:pt x="0" y="7"/>
                    <a:pt x="2" y="9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Freeform 178">
              <a:extLst>
                <a:ext uri="{FF2B5EF4-FFF2-40B4-BE49-F238E27FC236}">
                  <a16:creationId xmlns:a16="http://schemas.microsoft.com/office/drawing/2014/main" id="{81CB1A9F-D037-426F-9531-D7880B82E7C0}"/>
                </a:ext>
              </a:extLst>
            </p:cNvPr>
            <p:cNvSpPr/>
            <p:nvPr/>
          </p:nvSpPr>
          <p:spPr bwMode="auto">
            <a:xfrm>
              <a:off x="3123" y="2760"/>
              <a:ext cx="26" cy="22"/>
            </a:xfrm>
            <a:custGeom>
              <a:avLst/>
              <a:gdLst>
                <a:gd name="T0" fmla="*/ 2 w 6"/>
                <a:gd name="T1" fmla="*/ 5 h 5"/>
                <a:gd name="T2" fmla="*/ 4 w 6"/>
                <a:gd name="T3" fmla="*/ 4 h 5"/>
                <a:gd name="T4" fmla="*/ 3 w 6"/>
                <a:gd name="T5" fmla="*/ 1 h 5"/>
                <a:gd name="T6" fmla="*/ 2 w 6"/>
                <a:gd name="T7" fmla="*/ 1 h 5"/>
                <a:gd name="T8" fmla="*/ 0 w 6"/>
                <a:gd name="T9" fmla="*/ 4 h 5"/>
                <a:gd name="T10" fmla="*/ 2 w 6"/>
                <a:gd name="T11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5">
                  <a:moveTo>
                    <a:pt x="2" y="5"/>
                  </a:moveTo>
                  <a:cubicBezTo>
                    <a:pt x="3" y="5"/>
                    <a:pt x="4" y="4"/>
                    <a:pt x="4" y="4"/>
                  </a:cubicBezTo>
                  <a:cubicBezTo>
                    <a:pt x="6" y="2"/>
                    <a:pt x="5" y="0"/>
                    <a:pt x="3" y="1"/>
                  </a:cubicBezTo>
                  <a:cubicBezTo>
                    <a:pt x="3" y="1"/>
                    <a:pt x="2" y="2"/>
                    <a:pt x="2" y="1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Freeform 179">
              <a:extLst>
                <a:ext uri="{FF2B5EF4-FFF2-40B4-BE49-F238E27FC236}">
                  <a16:creationId xmlns:a16="http://schemas.microsoft.com/office/drawing/2014/main" id="{5D064536-F5A3-4E1D-A298-D778CF43849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49" y="2769"/>
              <a:ext cx="22" cy="21"/>
            </a:xfrm>
            <a:custGeom>
              <a:avLst/>
              <a:gdLst>
                <a:gd name="T0" fmla="*/ 2 w 5"/>
                <a:gd name="T1" fmla="*/ 5 h 5"/>
                <a:gd name="T2" fmla="*/ 3 w 5"/>
                <a:gd name="T3" fmla="*/ 2 h 5"/>
                <a:gd name="T4" fmla="*/ 0 w 5"/>
                <a:gd name="T5" fmla="*/ 3 h 5"/>
                <a:gd name="T6" fmla="*/ 2 w 5"/>
                <a:gd name="T7" fmla="*/ 5 h 5"/>
                <a:gd name="T8" fmla="*/ 3 w 5"/>
                <a:gd name="T9" fmla="*/ 2 h 5"/>
                <a:gd name="T10" fmla="*/ 3 w 5"/>
                <a:gd name="T11" fmla="*/ 2 h 5"/>
                <a:gd name="T12" fmla="*/ 3 w 5"/>
                <a:gd name="T13" fmla="*/ 2 h 5"/>
                <a:gd name="T14" fmla="*/ 3 w 5"/>
                <a:gd name="T15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" h="5">
                  <a:moveTo>
                    <a:pt x="2" y="5"/>
                  </a:moveTo>
                  <a:cubicBezTo>
                    <a:pt x="3" y="5"/>
                    <a:pt x="5" y="2"/>
                    <a:pt x="3" y="2"/>
                  </a:cubicBezTo>
                  <a:cubicBezTo>
                    <a:pt x="3" y="0"/>
                    <a:pt x="0" y="2"/>
                    <a:pt x="0" y="3"/>
                  </a:cubicBezTo>
                  <a:cubicBezTo>
                    <a:pt x="0" y="5"/>
                    <a:pt x="1" y="5"/>
                    <a:pt x="2" y="5"/>
                  </a:cubicBezTo>
                  <a:close/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80">
              <a:extLst>
                <a:ext uri="{FF2B5EF4-FFF2-40B4-BE49-F238E27FC236}">
                  <a16:creationId xmlns:a16="http://schemas.microsoft.com/office/drawing/2014/main" id="{31564124-DB99-480C-B78C-383D125B5A14}"/>
                </a:ext>
              </a:extLst>
            </p:cNvPr>
            <p:cNvSpPr/>
            <p:nvPr/>
          </p:nvSpPr>
          <p:spPr bwMode="auto">
            <a:xfrm>
              <a:off x="3127" y="2786"/>
              <a:ext cx="22" cy="43"/>
            </a:xfrm>
            <a:custGeom>
              <a:avLst/>
              <a:gdLst>
                <a:gd name="T0" fmla="*/ 2 w 5"/>
                <a:gd name="T1" fmla="*/ 3 h 10"/>
                <a:gd name="T2" fmla="*/ 2 w 5"/>
                <a:gd name="T3" fmla="*/ 6 h 10"/>
                <a:gd name="T4" fmla="*/ 1 w 5"/>
                <a:gd name="T5" fmla="*/ 7 h 10"/>
                <a:gd name="T6" fmla="*/ 1 w 5"/>
                <a:gd name="T7" fmla="*/ 10 h 10"/>
                <a:gd name="T8" fmla="*/ 4 w 5"/>
                <a:gd name="T9" fmla="*/ 8 h 10"/>
                <a:gd name="T10" fmla="*/ 4 w 5"/>
                <a:gd name="T11" fmla="*/ 7 h 10"/>
                <a:gd name="T12" fmla="*/ 5 w 5"/>
                <a:gd name="T13" fmla="*/ 6 h 10"/>
                <a:gd name="T14" fmla="*/ 5 w 5"/>
                <a:gd name="T15" fmla="*/ 2 h 10"/>
                <a:gd name="T16" fmla="*/ 2 w 5"/>
                <a:gd name="T17" fmla="*/ 3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" h="10">
                  <a:moveTo>
                    <a:pt x="2" y="3"/>
                  </a:moveTo>
                  <a:cubicBezTo>
                    <a:pt x="2" y="4"/>
                    <a:pt x="2" y="5"/>
                    <a:pt x="2" y="6"/>
                  </a:cubicBezTo>
                  <a:cubicBezTo>
                    <a:pt x="1" y="6"/>
                    <a:pt x="1" y="7"/>
                    <a:pt x="1" y="7"/>
                  </a:cubicBezTo>
                  <a:cubicBezTo>
                    <a:pt x="0" y="8"/>
                    <a:pt x="0" y="9"/>
                    <a:pt x="1" y="10"/>
                  </a:cubicBezTo>
                  <a:cubicBezTo>
                    <a:pt x="2" y="10"/>
                    <a:pt x="3" y="9"/>
                    <a:pt x="4" y="8"/>
                  </a:cubicBezTo>
                  <a:cubicBezTo>
                    <a:pt x="4" y="8"/>
                    <a:pt x="4" y="8"/>
                    <a:pt x="4" y="7"/>
                  </a:cubicBezTo>
                  <a:cubicBezTo>
                    <a:pt x="5" y="7"/>
                    <a:pt x="5" y="6"/>
                    <a:pt x="5" y="6"/>
                  </a:cubicBezTo>
                  <a:cubicBezTo>
                    <a:pt x="5" y="4"/>
                    <a:pt x="5" y="3"/>
                    <a:pt x="5" y="2"/>
                  </a:cubicBezTo>
                  <a:cubicBezTo>
                    <a:pt x="5" y="0"/>
                    <a:pt x="2" y="1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81">
              <a:extLst>
                <a:ext uri="{FF2B5EF4-FFF2-40B4-BE49-F238E27FC236}">
                  <a16:creationId xmlns:a16="http://schemas.microsoft.com/office/drawing/2014/main" id="{E850C602-E59B-4CF2-91E7-7CFAF48E5F65}"/>
                </a:ext>
              </a:extLst>
            </p:cNvPr>
            <p:cNvSpPr/>
            <p:nvPr/>
          </p:nvSpPr>
          <p:spPr bwMode="auto">
            <a:xfrm>
              <a:off x="3132" y="2855"/>
              <a:ext cx="21" cy="17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4 h 4"/>
                <a:gd name="T4" fmla="*/ 3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1" y="0"/>
                    <a:pt x="0" y="4"/>
                    <a:pt x="2" y="4"/>
                  </a:cubicBezTo>
                  <a:cubicBezTo>
                    <a:pt x="4" y="4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Freeform 182">
              <a:extLst>
                <a:ext uri="{FF2B5EF4-FFF2-40B4-BE49-F238E27FC236}">
                  <a16:creationId xmlns:a16="http://schemas.microsoft.com/office/drawing/2014/main" id="{512DC1A5-CD7D-4A9C-9266-E3C8C31C1634}"/>
                </a:ext>
              </a:extLst>
            </p:cNvPr>
            <p:cNvSpPr/>
            <p:nvPr/>
          </p:nvSpPr>
          <p:spPr bwMode="auto">
            <a:xfrm>
              <a:off x="3149" y="2885"/>
              <a:ext cx="17" cy="35"/>
            </a:xfrm>
            <a:custGeom>
              <a:avLst/>
              <a:gdLst>
                <a:gd name="T0" fmla="*/ 4 w 4"/>
                <a:gd name="T1" fmla="*/ 4 h 8"/>
                <a:gd name="T2" fmla="*/ 4 w 4"/>
                <a:gd name="T3" fmla="*/ 2 h 8"/>
                <a:gd name="T4" fmla="*/ 1 w 4"/>
                <a:gd name="T5" fmla="*/ 4 h 8"/>
                <a:gd name="T6" fmla="*/ 1 w 4"/>
                <a:gd name="T7" fmla="*/ 5 h 8"/>
                <a:gd name="T8" fmla="*/ 4 w 4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4" y="4"/>
                  </a:moveTo>
                  <a:cubicBezTo>
                    <a:pt x="4" y="3"/>
                    <a:pt x="4" y="3"/>
                    <a:pt x="4" y="2"/>
                  </a:cubicBezTo>
                  <a:cubicBezTo>
                    <a:pt x="2" y="0"/>
                    <a:pt x="0" y="3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8"/>
                    <a:pt x="4" y="6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" name="Freeform 183">
              <a:extLst>
                <a:ext uri="{FF2B5EF4-FFF2-40B4-BE49-F238E27FC236}">
                  <a16:creationId xmlns:a16="http://schemas.microsoft.com/office/drawing/2014/main" id="{58305C54-661B-4123-A71B-DC17ECDB63D9}"/>
                </a:ext>
              </a:extLst>
            </p:cNvPr>
            <p:cNvSpPr/>
            <p:nvPr/>
          </p:nvSpPr>
          <p:spPr bwMode="auto">
            <a:xfrm>
              <a:off x="3127" y="2954"/>
              <a:ext cx="26" cy="52"/>
            </a:xfrm>
            <a:custGeom>
              <a:avLst/>
              <a:gdLst>
                <a:gd name="T0" fmla="*/ 5 w 6"/>
                <a:gd name="T1" fmla="*/ 8 h 12"/>
                <a:gd name="T2" fmla="*/ 4 w 6"/>
                <a:gd name="T3" fmla="*/ 4 h 12"/>
                <a:gd name="T4" fmla="*/ 3 w 6"/>
                <a:gd name="T5" fmla="*/ 4 h 12"/>
                <a:gd name="T6" fmla="*/ 3 w 6"/>
                <a:gd name="T7" fmla="*/ 0 h 12"/>
                <a:gd name="T8" fmla="*/ 2 w 6"/>
                <a:gd name="T9" fmla="*/ 4 h 12"/>
                <a:gd name="T10" fmla="*/ 0 w 6"/>
                <a:gd name="T11" fmla="*/ 6 h 12"/>
                <a:gd name="T12" fmla="*/ 2 w 6"/>
                <a:gd name="T13" fmla="*/ 10 h 12"/>
                <a:gd name="T14" fmla="*/ 5 w 6"/>
                <a:gd name="T15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" h="12">
                  <a:moveTo>
                    <a:pt x="5" y="8"/>
                  </a:moveTo>
                  <a:cubicBezTo>
                    <a:pt x="5" y="7"/>
                    <a:pt x="4" y="6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4" y="3"/>
                    <a:pt x="5" y="0"/>
                    <a:pt x="3" y="0"/>
                  </a:cubicBezTo>
                  <a:cubicBezTo>
                    <a:pt x="1" y="0"/>
                    <a:pt x="0" y="3"/>
                    <a:pt x="2" y="4"/>
                  </a:cubicBezTo>
                  <a:cubicBezTo>
                    <a:pt x="1" y="4"/>
                    <a:pt x="0" y="5"/>
                    <a:pt x="0" y="6"/>
                  </a:cubicBezTo>
                  <a:cubicBezTo>
                    <a:pt x="1" y="8"/>
                    <a:pt x="1" y="9"/>
                    <a:pt x="2" y="10"/>
                  </a:cubicBezTo>
                  <a:cubicBezTo>
                    <a:pt x="2" y="12"/>
                    <a:pt x="6" y="10"/>
                    <a:pt x="5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" name="Freeform 184">
              <a:extLst>
                <a:ext uri="{FF2B5EF4-FFF2-40B4-BE49-F238E27FC236}">
                  <a16:creationId xmlns:a16="http://schemas.microsoft.com/office/drawing/2014/main" id="{7D38840C-D3A2-4544-A91D-89BEC2D71DA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8" y="3006"/>
              <a:ext cx="48" cy="43"/>
            </a:xfrm>
            <a:custGeom>
              <a:avLst/>
              <a:gdLst>
                <a:gd name="T0" fmla="*/ 8 w 11"/>
                <a:gd name="T1" fmla="*/ 8 h 10"/>
                <a:gd name="T2" fmla="*/ 10 w 11"/>
                <a:gd name="T3" fmla="*/ 5 h 10"/>
                <a:gd name="T4" fmla="*/ 9 w 11"/>
                <a:gd name="T5" fmla="*/ 4 h 10"/>
                <a:gd name="T6" fmla="*/ 10 w 11"/>
                <a:gd name="T7" fmla="*/ 3 h 10"/>
                <a:gd name="T8" fmla="*/ 10 w 11"/>
                <a:gd name="T9" fmla="*/ 2 h 10"/>
                <a:gd name="T10" fmla="*/ 7 w 11"/>
                <a:gd name="T11" fmla="*/ 3 h 10"/>
                <a:gd name="T12" fmla="*/ 7 w 11"/>
                <a:gd name="T13" fmla="*/ 4 h 10"/>
                <a:gd name="T14" fmla="*/ 7 w 11"/>
                <a:gd name="T15" fmla="*/ 5 h 10"/>
                <a:gd name="T16" fmla="*/ 5 w 11"/>
                <a:gd name="T17" fmla="*/ 5 h 10"/>
                <a:gd name="T18" fmla="*/ 4 w 11"/>
                <a:gd name="T19" fmla="*/ 3 h 10"/>
                <a:gd name="T20" fmla="*/ 4 w 11"/>
                <a:gd name="T21" fmla="*/ 3 h 10"/>
                <a:gd name="T22" fmla="*/ 3 w 11"/>
                <a:gd name="T23" fmla="*/ 7 h 10"/>
                <a:gd name="T24" fmla="*/ 4 w 11"/>
                <a:gd name="T25" fmla="*/ 7 h 10"/>
                <a:gd name="T26" fmla="*/ 5 w 11"/>
                <a:gd name="T27" fmla="*/ 6 h 10"/>
                <a:gd name="T28" fmla="*/ 5 w 11"/>
                <a:gd name="T29" fmla="*/ 8 h 10"/>
                <a:gd name="T30" fmla="*/ 6 w 11"/>
                <a:gd name="T31" fmla="*/ 9 h 10"/>
                <a:gd name="T32" fmla="*/ 8 w 11"/>
                <a:gd name="T33" fmla="*/ 8 h 10"/>
                <a:gd name="T34" fmla="*/ 9 w 11"/>
                <a:gd name="T35" fmla="*/ 5 h 10"/>
                <a:gd name="T36" fmla="*/ 9 w 11"/>
                <a:gd name="T37" fmla="*/ 5 h 10"/>
                <a:gd name="T38" fmla="*/ 9 w 11"/>
                <a:gd name="T39" fmla="*/ 5 h 10"/>
                <a:gd name="T40" fmla="*/ 9 w 11"/>
                <a:gd name="T41" fmla="*/ 5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" h="10">
                  <a:moveTo>
                    <a:pt x="8" y="8"/>
                  </a:moveTo>
                  <a:cubicBezTo>
                    <a:pt x="10" y="8"/>
                    <a:pt x="11" y="6"/>
                    <a:pt x="10" y="5"/>
                  </a:cubicBezTo>
                  <a:cubicBezTo>
                    <a:pt x="10" y="5"/>
                    <a:pt x="10" y="5"/>
                    <a:pt x="9" y="4"/>
                  </a:cubicBezTo>
                  <a:cubicBezTo>
                    <a:pt x="10" y="4"/>
                    <a:pt x="10" y="4"/>
                    <a:pt x="10" y="3"/>
                  </a:cubicBezTo>
                  <a:cubicBezTo>
                    <a:pt x="10" y="3"/>
                    <a:pt x="10" y="2"/>
                    <a:pt x="10" y="2"/>
                  </a:cubicBezTo>
                  <a:cubicBezTo>
                    <a:pt x="10" y="0"/>
                    <a:pt x="7" y="1"/>
                    <a:pt x="7" y="3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5"/>
                    <a:pt x="7" y="5"/>
                  </a:cubicBezTo>
                  <a:cubicBezTo>
                    <a:pt x="6" y="5"/>
                    <a:pt x="6" y="5"/>
                    <a:pt x="5" y="5"/>
                  </a:cubicBezTo>
                  <a:cubicBezTo>
                    <a:pt x="6" y="4"/>
                    <a:pt x="6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2" y="3"/>
                    <a:pt x="0" y="7"/>
                    <a:pt x="3" y="7"/>
                  </a:cubicBezTo>
                  <a:cubicBezTo>
                    <a:pt x="3" y="7"/>
                    <a:pt x="3" y="7"/>
                    <a:pt x="4" y="7"/>
                  </a:cubicBezTo>
                  <a:cubicBezTo>
                    <a:pt x="4" y="7"/>
                    <a:pt x="4" y="7"/>
                    <a:pt x="5" y="6"/>
                  </a:cubicBezTo>
                  <a:cubicBezTo>
                    <a:pt x="4" y="7"/>
                    <a:pt x="4" y="7"/>
                    <a:pt x="5" y="8"/>
                  </a:cubicBezTo>
                  <a:cubicBezTo>
                    <a:pt x="5" y="8"/>
                    <a:pt x="5" y="9"/>
                    <a:pt x="6" y="9"/>
                  </a:cubicBezTo>
                  <a:cubicBezTo>
                    <a:pt x="6" y="10"/>
                    <a:pt x="8" y="9"/>
                    <a:pt x="8" y="8"/>
                  </a:cubicBezTo>
                  <a:close/>
                  <a:moveTo>
                    <a:pt x="9" y="5"/>
                  </a:move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85">
              <a:extLst>
                <a:ext uri="{FF2B5EF4-FFF2-40B4-BE49-F238E27FC236}">
                  <a16:creationId xmlns:a16="http://schemas.microsoft.com/office/drawing/2014/main" id="{0A102BB5-E5F6-4808-93B5-F0A00D3EED34}"/>
                </a:ext>
              </a:extLst>
            </p:cNvPr>
            <p:cNvSpPr/>
            <p:nvPr/>
          </p:nvSpPr>
          <p:spPr bwMode="auto">
            <a:xfrm>
              <a:off x="3240" y="3071"/>
              <a:ext cx="22" cy="30"/>
            </a:xfrm>
            <a:custGeom>
              <a:avLst/>
              <a:gdLst>
                <a:gd name="T0" fmla="*/ 1 w 5"/>
                <a:gd name="T1" fmla="*/ 2 h 7"/>
                <a:gd name="T2" fmla="*/ 0 w 5"/>
                <a:gd name="T3" fmla="*/ 5 h 7"/>
                <a:gd name="T4" fmla="*/ 3 w 5"/>
                <a:gd name="T5" fmla="*/ 4 h 7"/>
                <a:gd name="T6" fmla="*/ 3 w 5"/>
                <a:gd name="T7" fmla="*/ 4 h 7"/>
                <a:gd name="T8" fmla="*/ 1 w 5"/>
                <a:gd name="T9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1" y="2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3" y="6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2"/>
                    <a:pt x="2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6">
              <a:extLst>
                <a:ext uri="{FF2B5EF4-FFF2-40B4-BE49-F238E27FC236}">
                  <a16:creationId xmlns:a16="http://schemas.microsoft.com/office/drawing/2014/main" id="{7F568BEE-2241-4CD8-9E76-A2C9C05E1D6C}"/>
                </a:ext>
              </a:extLst>
            </p:cNvPr>
            <p:cNvSpPr/>
            <p:nvPr/>
          </p:nvSpPr>
          <p:spPr bwMode="auto">
            <a:xfrm>
              <a:off x="3210" y="3032"/>
              <a:ext cx="169" cy="203"/>
            </a:xfrm>
            <a:custGeom>
              <a:avLst/>
              <a:gdLst>
                <a:gd name="T0" fmla="*/ 36 w 39"/>
                <a:gd name="T1" fmla="*/ 13 h 47"/>
                <a:gd name="T2" fmla="*/ 37 w 39"/>
                <a:gd name="T3" fmla="*/ 13 h 47"/>
                <a:gd name="T4" fmla="*/ 38 w 39"/>
                <a:gd name="T5" fmla="*/ 9 h 47"/>
                <a:gd name="T6" fmla="*/ 37 w 39"/>
                <a:gd name="T7" fmla="*/ 8 h 47"/>
                <a:gd name="T8" fmla="*/ 36 w 39"/>
                <a:gd name="T9" fmla="*/ 6 h 47"/>
                <a:gd name="T10" fmla="*/ 37 w 39"/>
                <a:gd name="T11" fmla="*/ 4 h 47"/>
                <a:gd name="T12" fmla="*/ 35 w 39"/>
                <a:gd name="T13" fmla="*/ 2 h 47"/>
                <a:gd name="T14" fmla="*/ 32 w 39"/>
                <a:gd name="T15" fmla="*/ 5 h 47"/>
                <a:gd name="T16" fmla="*/ 33 w 39"/>
                <a:gd name="T17" fmla="*/ 9 h 47"/>
                <a:gd name="T18" fmla="*/ 33 w 39"/>
                <a:gd name="T19" fmla="*/ 10 h 47"/>
                <a:gd name="T20" fmla="*/ 32 w 39"/>
                <a:gd name="T21" fmla="*/ 13 h 47"/>
                <a:gd name="T22" fmla="*/ 31 w 39"/>
                <a:gd name="T23" fmla="*/ 12 h 47"/>
                <a:gd name="T24" fmla="*/ 28 w 39"/>
                <a:gd name="T25" fmla="*/ 12 h 47"/>
                <a:gd name="T26" fmla="*/ 27 w 39"/>
                <a:gd name="T27" fmla="*/ 8 h 47"/>
                <a:gd name="T28" fmla="*/ 23 w 39"/>
                <a:gd name="T29" fmla="*/ 10 h 47"/>
                <a:gd name="T30" fmla="*/ 21 w 39"/>
                <a:gd name="T31" fmla="*/ 13 h 47"/>
                <a:gd name="T32" fmla="*/ 21 w 39"/>
                <a:gd name="T33" fmla="*/ 13 h 47"/>
                <a:gd name="T34" fmla="*/ 21 w 39"/>
                <a:gd name="T35" fmla="*/ 11 h 47"/>
                <a:gd name="T36" fmla="*/ 18 w 39"/>
                <a:gd name="T37" fmla="*/ 7 h 47"/>
                <a:gd name="T38" fmla="*/ 15 w 39"/>
                <a:gd name="T39" fmla="*/ 9 h 47"/>
                <a:gd name="T40" fmla="*/ 15 w 39"/>
                <a:gd name="T41" fmla="*/ 10 h 47"/>
                <a:gd name="T42" fmla="*/ 14 w 39"/>
                <a:gd name="T43" fmla="*/ 11 h 47"/>
                <a:gd name="T44" fmla="*/ 14 w 39"/>
                <a:gd name="T45" fmla="*/ 7 h 47"/>
                <a:gd name="T46" fmla="*/ 13 w 39"/>
                <a:gd name="T47" fmla="*/ 5 h 47"/>
                <a:gd name="T48" fmla="*/ 17 w 39"/>
                <a:gd name="T49" fmla="*/ 3 h 47"/>
                <a:gd name="T50" fmla="*/ 13 w 39"/>
                <a:gd name="T51" fmla="*/ 4 h 47"/>
                <a:gd name="T52" fmla="*/ 9 w 39"/>
                <a:gd name="T53" fmla="*/ 7 h 47"/>
                <a:gd name="T54" fmla="*/ 11 w 39"/>
                <a:gd name="T55" fmla="*/ 9 h 47"/>
                <a:gd name="T56" fmla="*/ 12 w 39"/>
                <a:gd name="T57" fmla="*/ 12 h 47"/>
                <a:gd name="T58" fmla="*/ 14 w 39"/>
                <a:gd name="T59" fmla="*/ 16 h 47"/>
                <a:gd name="T60" fmla="*/ 13 w 39"/>
                <a:gd name="T61" fmla="*/ 32 h 47"/>
                <a:gd name="T62" fmla="*/ 6 w 39"/>
                <a:gd name="T63" fmla="*/ 45 h 47"/>
                <a:gd name="T64" fmla="*/ 9 w 39"/>
                <a:gd name="T65" fmla="*/ 43 h 47"/>
                <a:gd name="T66" fmla="*/ 16 w 39"/>
                <a:gd name="T67" fmla="*/ 40 h 47"/>
                <a:gd name="T68" fmla="*/ 20 w 39"/>
                <a:gd name="T69" fmla="*/ 44 h 47"/>
                <a:gd name="T70" fmla="*/ 22 w 39"/>
                <a:gd name="T71" fmla="*/ 36 h 47"/>
                <a:gd name="T72" fmla="*/ 20 w 39"/>
                <a:gd name="T73" fmla="*/ 27 h 47"/>
                <a:gd name="T74" fmla="*/ 23 w 39"/>
                <a:gd name="T75" fmla="*/ 15 h 47"/>
                <a:gd name="T76" fmla="*/ 23 w 39"/>
                <a:gd name="T77" fmla="*/ 14 h 47"/>
                <a:gd name="T78" fmla="*/ 28 w 39"/>
                <a:gd name="T79" fmla="*/ 14 h 47"/>
                <a:gd name="T80" fmla="*/ 30 w 39"/>
                <a:gd name="T81" fmla="*/ 16 h 47"/>
                <a:gd name="T82" fmla="*/ 33 w 39"/>
                <a:gd name="T83" fmla="*/ 14 h 47"/>
                <a:gd name="T84" fmla="*/ 34 w 39"/>
                <a:gd name="T85" fmla="*/ 16 h 47"/>
                <a:gd name="T86" fmla="*/ 37 w 39"/>
                <a:gd name="T87" fmla="*/ 14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9" h="47">
                  <a:moveTo>
                    <a:pt x="37" y="14"/>
                  </a:moveTo>
                  <a:cubicBezTo>
                    <a:pt x="37" y="13"/>
                    <a:pt x="36" y="13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6" y="13"/>
                    <a:pt x="37" y="13"/>
                    <a:pt x="37" y="13"/>
                  </a:cubicBezTo>
                  <a:cubicBezTo>
                    <a:pt x="38" y="13"/>
                    <a:pt x="39" y="12"/>
                    <a:pt x="39" y="11"/>
                  </a:cubicBezTo>
                  <a:cubicBezTo>
                    <a:pt x="39" y="10"/>
                    <a:pt x="39" y="9"/>
                    <a:pt x="38" y="9"/>
                  </a:cubicBezTo>
                  <a:cubicBezTo>
                    <a:pt x="37" y="9"/>
                    <a:pt x="37" y="9"/>
                    <a:pt x="36" y="9"/>
                  </a:cubicBezTo>
                  <a:cubicBezTo>
                    <a:pt x="37" y="9"/>
                    <a:pt x="37" y="9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7"/>
                    <a:pt x="37" y="7"/>
                    <a:pt x="36" y="6"/>
                  </a:cubicBezTo>
                  <a:cubicBezTo>
                    <a:pt x="37" y="6"/>
                    <a:pt x="37" y="5"/>
                    <a:pt x="37" y="5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3"/>
                    <a:pt x="36" y="3"/>
                    <a:pt x="36" y="3"/>
                  </a:cubicBezTo>
                  <a:cubicBezTo>
                    <a:pt x="36" y="2"/>
                    <a:pt x="35" y="2"/>
                    <a:pt x="35" y="2"/>
                  </a:cubicBezTo>
                  <a:cubicBezTo>
                    <a:pt x="33" y="2"/>
                    <a:pt x="32" y="3"/>
                    <a:pt x="32" y="5"/>
                  </a:cubicBezTo>
                  <a:cubicBezTo>
                    <a:pt x="32" y="5"/>
                    <a:pt x="32" y="5"/>
                    <a:pt x="32" y="5"/>
                  </a:cubicBezTo>
                  <a:cubicBezTo>
                    <a:pt x="31" y="6"/>
                    <a:pt x="30" y="9"/>
                    <a:pt x="32" y="9"/>
                  </a:cubicBezTo>
                  <a:cubicBezTo>
                    <a:pt x="32" y="9"/>
                    <a:pt x="32" y="9"/>
                    <a:pt x="33" y="9"/>
                  </a:cubicBezTo>
                  <a:cubicBezTo>
                    <a:pt x="33" y="9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3" y="11"/>
                    <a:pt x="33" y="11"/>
                    <a:pt x="32" y="11"/>
                  </a:cubicBezTo>
                  <a:cubicBezTo>
                    <a:pt x="32" y="12"/>
                    <a:pt x="32" y="13"/>
                    <a:pt x="32" y="13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3"/>
                    <a:pt x="31" y="12"/>
                    <a:pt x="31" y="12"/>
                  </a:cubicBezTo>
                  <a:cubicBezTo>
                    <a:pt x="30" y="11"/>
                    <a:pt x="29" y="12"/>
                    <a:pt x="28" y="13"/>
                  </a:cubicBezTo>
                  <a:cubicBezTo>
                    <a:pt x="28" y="13"/>
                    <a:pt x="28" y="12"/>
                    <a:pt x="28" y="12"/>
                  </a:cubicBezTo>
                  <a:cubicBezTo>
                    <a:pt x="27" y="12"/>
                    <a:pt x="27" y="12"/>
                    <a:pt x="27" y="12"/>
                  </a:cubicBezTo>
                  <a:cubicBezTo>
                    <a:pt x="28" y="11"/>
                    <a:pt x="29" y="8"/>
                    <a:pt x="27" y="8"/>
                  </a:cubicBezTo>
                  <a:cubicBezTo>
                    <a:pt x="26" y="8"/>
                    <a:pt x="25" y="9"/>
                    <a:pt x="24" y="10"/>
                  </a:cubicBezTo>
                  <a:cubicBezTo>
                    <a:pt x="24" y="10"/>
                    <a:pt x="24" y="10"/>
                    <a:pt x="23" y="10"/>
                  </a:cubicBezTo>
                  <a:cubicBezTo>
                    <a:pt x="22" y="10"/>
                    <a:pt x="21" y="11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21" y="12"/>
                    <a:pt x="22" y="11"/>
                    <a:pt x="21" y="11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8"/>
                    <a:pt x="20" y="7"/>
                    <a:pt x="18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5"/>
                    <a:pt x="15" y="6"/>
                    <a:pt x="15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5" y="9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1"/>
                    <a:pt x="15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4" y="11"/>
                    <a:pt x="15" y="10"/>
                    <a:pt x="14" y="10"/>
                  </a:cubicBezTo>
                  <a:cubicBezTo>
                    <a:pt x="14" y="9"/>
                    <a:pt x="14" y="8"/>
                    <a:pt x="14" y="7"/>
                  </a:cubicBezTo>
                  <a:cubicBezTo>
                    <a:pt x="14" y="7"/>
                    <a:pt x="14" y="6"/>
                    <a:pt x="13" y="6"/>
                  </a:cubicBezTo>
                  <a:cubicBezTo>
                    <a:pt x="13" y="6"/>
                    <a:pt x="14" y="5"/>
                    <a:pt x="13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5" y="8"/>
                    <a:pt x="18" y="5"/>
                    <a:pt x="17" y="3"/>
                  </a:cubicBezTo>
                  <a:cubicBezTo>
                    <a:pt x="17" y="3"/>
                    <a:pt x="17" y="3"/>
                    <a:pt x="17" y="2"/>
                  </a:cubicBezTo>
                  <a:cubicBezTo>
                    <a:pt x="16" y="0"/>
                    <a:pt x="13" y="3"/>
                    <a:pt x="13" y="4"/>
                  </a:cubicBezTo>
                  <a:cubicBezTo>
                    <a:pt x="13" y="3"/>
                    <a:pt x="12" y="3"/>
                    <a:pt x="11" y="4"/>
                  </a:cubicBezTo>
                  <a:cubicBezTo>
                    <a:pt x="10" y="5"/>
                    <a:pt x="10" y="6"/>
                    <a:pt x="9" y="7"/>
                  </a:cubicBezTo>
                  <a:cubicBezTo>
                    <a:pt x="9" y="7"/>
                    <a:pt x="9" y="9"/>
                    <a:pt x="10" y="9"/>
                  </a:cubicBezTo>
                  <a:cubicBezTo>
                    <a:pt x="10" y="9"/>
                    <a:pt x="10" y="9"/>
                    <a:pt x="11" y="9"/>
                  </a:cubicBezTo>
                  <a:cubicBezTo>
                    <a:pt x="11" y="9"/>
                    <a:pt x="11" y="10"/>
                    <a:pt x="11" y="11"/>
                  </a:cubicBezTo>
                  <a:cubicBezTo>
                    <a:pt x="11" y="12"/>
                    <a:pt x="12" y="12"/>
                    <a:pt x="12" y="12"/>
                  </a:cubicBezTo>
                  <a:cubicBezTo>
                    <a:pt x="11" y="13"/>
                    <a:pt x="11" y="14"/>
                    <a:pt x="12" y="14"/>
                  </a:cubicBezTo>
                  <a:cubicBezTo>
                    <a:pt x="12" y="15"/>
                    <a:pt x="13" y="16"/>
                    <a:pt x="14" y="16"/>
                  </a:cubicBezTo>
                  <a:cubicBezTo>
                    <a:pt x="13" y="21"/>
                    <a:pt x="14" y="26"/>
                    <a:pt x="13" y="30"/>
                  </a:cubicBezTo>
                  <a:cubicBezTo>
                    <a:pt x="13" y="31"/>
                    <a:pt x="13" y="31"/>
                    <a:pt x="13" y="32"/>
                  </a:cubicBezTo>
                  <a:cubicBezTo>
                    <a:pt x="10" y="33"/>
                    <a:pt x="7" y="37"/>
                    <a:pt x="4" y="39"/>
                  </a:cubicBezTo>
                  <a:cubicBezTo>
                    <a:pt x="0" y="41"/>
                    <a:pt x="1" y="47"/>
                    <a:pt x="6" y="45"/>
                  </a:cubicBezTo>
                  <a:cubicBezTo>
                    <a:pt x="7" y="44"/>
                    <a:pt x="8" y="43"/>
                    <a:pt x="9" y="42"/>
                  </a:cubicBezTo>
                  <a:cubicBezTo>
                    <a:pt x="9" y="42"/>
                    <a:pt x="9" y="42"/>
                    <a:pt x="9" y="43"/>
                  </a:cubicBezTo>
                  <a:cubicBezTo>
                    <a:pt x="9" y="47"/>
                    <a:pt x="14" y="45"/>
                    <a:pt x="15" y="42"/>
                  </a:cubicBezTo>
                  <a:cubicBezTo>
                    <a:pt x="16" y="42"/>
                    <a:pt x="16" y="41"/>
                    <a:pt x="16" y="40"/>
                  </a:cubicBezTo>
                  <a:cubicBezTo>
                    <a:pt x="17" y="41"/>
                    <a:pt x="17" y="41"/>
                    <a:pt x="18" y="42"/>
                  </a:cubicBezTo>
                  <a:cubicBezTo>
                    <a:pt x="18" y="43"/>
                    <a:pt x="19" y="43"/>
                    <a:pt x="20" y="44"/>
                  </a:cubicBezTo>
                  <a:cubicBezTo>
                    <a:pt x="23" y="46"/>
                    <a:pt x="28" y="39"/>
                    <a:pt x="24" y="37"/>
                  </a:cubicBezTo>
                  <a:cubicBezTo>
                    <a:pt x="24" y="37"/>
                    <a:pt x="23" y="36"/>
                    <a:pt x="22" y="36"/>
                  </a:cubicBezTo>
                  <a:cubicBezTo>
                    <a:pt x="21" y="35"/>
                    <a:pt x="21" y="33"/>
                    <a:pt x="20" y="33"/>
                  </a:cubicBezTo>
                  <a:cubicBezTo>
                    <a:pt x="19" y="31"/>
                    <a:pt x="20" y="28"/>
                    <a:pt x="20" y="27"/>
                  </a:cubicBezTo>
                  <a:cubicBezTo>
                    <a:pt x="21" y="24"/>
                    <a:pt x="20" y="20"/>
                    <a:pt x="20" y="17"/>
                  </a:cubicBezTo>
                  <a:cubicBezTo>
                    <a:pt x="21" y="17"/>
                    <a:pt x="23" y="16"/>
                    <a:pt x="23" y="15"/>
                  </a:cubicBezTo>
                  <a:cubicBezTo>
                    <a:pt x="23" y="15"/>
                    <a:pt x="23" y="14"/>
                    <a:pt x="23" y="14"/>
                  </a:cubicBezTo>
                  <a:cubicBezTo>
                    <a:pt x="23" y="14"/>
                    <a:pt x="23" y="14"/>
                    <a:pt x="23" y="14"/>
                  </a:cubicBezTo>
                  <a:cubicBezTo>
                    <a:pt x="24" y="15"/>
                    <a:pt x="25" y="15"/>
                    <a:pt x="26" y="16"/>
                  </a:cubicBezTo>
                  <a:cubicBezTo>
                    <a:pt x="27" y="16"/>
                    <a:pt x="28" y="15"/>
                    <a:pt x="28" y="14"/>
                  </a:cubicBezTo>
                  <a:cubicBezTo>
                    <a:pt x="28" y="15"/>
                    <a:pt x="28" y="15"/>
                    <a:pt x="29" y="15"/>
                  </a:cubicBezTo>
                  <a:cubicBezTo>
                    <a:pt x="29" y="16"/>
                    <a:pt x="29" y="16"/>
                    <a:pt x="30" y="16"/>
                  </a:cubicBezTo>
                  <a:cubicBezTo>
                    <a:pt x="31" y="17"/>
                    <a:pt x="33" y="15"/>
                    <a:pt x="32" y="14"/>
                  </a:cubicBezTo>
                  <a:cubicBezTo>
                    <a:pt x="32" y="14"/>
                    <a:pt x="33" y="14"/>
                    <a:pt x="33" y="14"/>
                  </a:cubicBezTo>
                  <a:cubicBezTo>
                    <a:pt x="34" y="14"/>
                    <a:pt x="34" y="14"/>
                    <a:pt x="35" y="14"/>
                  </a:cubicBezTo>
                  <a:cubicBezTo>
                    <a:pt x="34" y="15"/>
                    <a:pt x="34" y="15"/>
                    <a:pt x="34" y="16"/>
                  </a:cubicBezTo>
                  <a:cubicBezTo>
                    <a:pt x="35" y="17"/>
                    <a:pt x="35" y="17"/>
                    <a:pt x="36" y="17"/>
                  </a:cubicBezTo>
                  <a:cubicBezTo>
                    <a:pt x="38" y="17"/>
                    <a:pt x="39" y="14"/>
                    <a:pt x="37" y="1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87">
              <a:extLst>
                <a:ext uri="{FF2B5EF4-FFF2-40B4-BE49-F238E27FC236}">
                  <a16:creationId xmlns:a16="http://schemas.microsoft.com/office/drawing/2014/main" id="{AB30740B-79AA-4384-8C5D-B0D4FA2428B7}"/>
                </a:ext>
              </a:extLst>
            </p:cNvPr>
            <p:cNvSpPr/>
            <p:nvPr/>
          </p:nvSpPr>
          <p:spPr bwMode="auto">
            <a:xfrm>
              <a:off x="3436" y="3045"/>
              <a:ext cx="30" cy="30"/>
            </a:xfrm>
            <a:custGeom>
              <a:avLst/>
              <a:gdLst>
                <a:gd name="T0" fmla="*/ 5 w 7"/>
                <a:gd name="T1" fmla="*/ 1 h 7"/>
                <a:gd name="T2" fmla="*/ 3 w 7"/>
                <a:gd name="T3" fmla="*/ 0 h 7"/>
                <a:gd name="T4" fmla="*/ 1 w 7"/>
                <a:gd name="T5" fmla="*/ 3 h 7"/>
                <a:gd name="T6" fmla="*/ 3 w 7"/>
                <a:gd name="T7" fmla="*/ 5 h 7"/>
                <a:gd name="T8" fmla="*/ 4 w 7"/>
                <a:gd name="T9" fmla="*/ 5 h 7"/>
                <a:gd name="T10" fmla="*/ 5 w 7"/>
                <a:gd name="T11" fmla="*/ 1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" h="7">
                  <a:moveTo>
                    <a:pt x="5" y="1"/>
                  </a:moveTo>
                  <a:cubicBezTo>
                    <a:pt x="5" y="1"/>
                    <a:pt x="4" y="0"/>
                    <a:pt x="3" y="0"/>
                  </a:cubicBezTo>
                  <a:cubicBezTo>
                    <a:pt x="2" y="0"/>
                    <a:pt x="1" y="2"/>
                    <a:pt x="1" y="3"/>
                  </a:cubicBezTo>
                  <a:cubicBezTo>
                    <a:pt x="0" y="5"/>
                    <a:pt x="2" y="7"/>
                    <a:pt x="3" y="5"/>
                  </a:cubicBezTo>
                  <a:cubicBezTo>
                    <a:pt x="3" y="5"/>
                    <a:pt x="4" y="5"/>
                    <a:pt x="4" y="5"/>
                  </a:cubicBezTo>
                  <a:cubicBezTo>
                    <a:pt x="6" y="5"/>
                    <a:pt x="7" y="1"/>
                    <a:pt x="5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Freeform 188">
              <a:extLst>
                <a:ext uri="{FF2B5EF4-FFF2-40B4-BE49-F238E27FC236}">
                  <a16:creationId xmlns:a16="http://schemas.microsoft.com/office/drawing/2014/main" id="{B4C3552D-A9BE-4CE9-8FB7-C3B62C05A279}"/>
                </a:ext>
              </a:extLst>
            </p:cNvPr>
            <p:cNvSpPr/>
            <p:nvPr/>
          </p:nvSpPr>
          <p:spPr bwMode="auto">
            <a:xfrm>
              <a:off x="3471" y="3036"/>
              <a:ext cx="26" cy="17"/>
            </a:xfrm>
            <a:custGeom>
              <a:avLst/>
              <a:gdLst>
                <a:gd name="T0" fmla="*/ 3 w 6"/>
                <a:gd name="T1" fmla="*/ 0 h 4"/>
                <a:gd name="T2" fmla="*/ 3 w 6"/>
                <a:gd name="T3" fmla="*/ 4 h 4"/>
                <a:gd name="T4" fmla="*/ 3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1" y="0"/>
                    <a:pt x="0" y="4"/>
                    <a:pt x="3" y="4"/>
                  </a:cubicBezTo>
                  <a:cubicBezTo>
                    <a:pt x="4" y="4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189">
              <a:extLst>
                <a:ext uri="{FF2B5EF4-FFF2-40B4-BE49-F238E27FC236}">
                  <a16:creationId xmlns:a16="http://schemas.microsoft.com/office/drawing/2014/main" id="{F6B20E36-5DAD-4514-B100-06A6827E7772}"/>
                </a:ext>
              </a:extLst>
            </p:cNvPr>
            <p:cNvSpPr/>
            <p:nvPr/>
          </p:nvSpPr>
          <p:spPr bwMode="auto">
            <a:xfrm>
              <a:off x="3453" y="3023"/>
              <a:ext cx="18" cy="30"/>
            </a:xfrm>
            <a:custGeom>
              <a:avLst/>
              <a:gdLst>
                <a:gd name="T0" fmla="*/ 1 w 4"/>
                <a:gd name="T1" fmla="*/ 2 h 7"/>
                <a:gd name="T2" fmla="*/ 1 w 4"/>
                <a:gd name="T3" fmla="*/ 6 h 7"/>
                <a:gd name="T4" fmla="*/ 4 w 4"/>
                <a:gd name="T5" fmla="*/ 3 h 7"/>
                <a:gd name="T6" fmla="*/ 1 w 4"/>
                <a:gd name="T7" fmla="*/ 2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7">
                  <a:moveTo>
                    <a:pt x="1" y="2"/>
                  </a:moveTo>
                  <a:cubicBezTo>
                    <a:pt x="0" y="3"/>
                    <a:pt x="0" y="4"/>
                    <a:pt x="1" y="6"/>
                  </a:cubicBezTo>
                  <a:cubicBezTo>
                    <a:pt x="2" y="7"/>
                    <a:pt x="4" y="5"/>
                    <a:pt x="4" y="3"/>
                  </a:cubicBezTo>
                  <a:cubicBezTo>
                    <a:pt x="4" y="1"/>
                    <a:pt x="2" y="0"/>
                    <a:pt x="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" name="Freeform 190">
              <a:extLst>
                <a:ext uri="{FF2B5EF4-FFF2-40B4-BE49-F238E27FC236}">
                  <a16:creationId xmlns:a16="http://schemas.microsoft.com/office/drawing/2014/main" id="{E5DECF7A-BB67-4ED1-97A0-1F46991EAA4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2" y="2984"/>
              <a:ext cx="39" cy="35"/>
            </a:xfrm>
            <a:custGeom>
              <a:avLst/>
              <a:gdLst>
                <a:gd name="T0" fmla="*/ 6 w 9"/>
                <a:gd name="T1" fmla="*/ 1 h 8"/>
                <a:gd name="T2" fmla="*/ 5 w 9"/>
                <a:gd name="T3" fmla="*/ 4 h 8"/>
                <a:gd name="T4" fmla="*/ 5 w 9"/>
                <a:gd name="T5" fmla="*/ 4 h 8"/>
                <a:gd name="T6" fmla="*/ 5 w 9"/>
                <a:gd name="T7" fmla="*/ 4 h 8"/>
                <a:gd name="T8" fmla="*/ 4 w 9"/>
                <a:gd name="T9" fmla="*/ 4 h 8"/>
                <a:gd name="T10" fmla="*/ 1 w 9"/>
                <a:gd name="T11" fmla="*/ 4 h 8"/>
                <a:gd name="T12" fmla="*/ 0 w 9"/>
                <a:gd name="T13" fmla="*/ 7 h 8"/>
                <a:gd name="T14" fmla="*/ 1 w 9"/>
                <a:gd name="T15" fmla="*/ 8 h 8"/>
                <a:gd name="T16" fmla="*/ 1 w 9"/>
                <a:gd name="T17" fmla="*/ 8 h 8"/>
                <a:gd name="T18" fmla="*/ 4 w 9"/>
                <a:gd name="T19" fmla="*/ 8 h 8"/>
                <a:gd name="T20" fmla="*/ 5 w 9"/>
                <a:gd name="T21" fmla="*/ 7 h 8"/>
                <a:gd name="T22" fmla="*/ 5 w 9"/>
                <a:gd name="T23" fmla="*/ 7 h 8"/>
                <a:gd name="T24" fmla="*/ 7 w 9"/>
                <a:gd name="T25" fmla="*/ 5 h 8"/>
                <a:gd name="T26" fmla="*/ 7 w 9"/>
                <a:gd name="T27" fmla="*/ 5 h 8"/>
                <a:gd name="T28" fmla="*/ 9 w 9"/>
                <a:gd name="T29" fmla="*/ 3 h 8"/>
                <a:gd name="T30" fmla="*/ 9 w 9"/>
                <a:gd name="T31" fmla="*/ 2 h 8"/>
                <a:gd name="T32" fmla="*/ 6 w 9"/>
                <a:gd name="T33" fmla="*/ 1 h 8"/>
                <a:gd name="T34" fmla="*/ 6 w 9"/>
                <a:gd name="T35" fmla="*/ 3 h 8"/>
                <a:gd name="T36" fmla="*/ 6 w 9"/>
                <a:gd name="T37" fmla="*/ 3 h 8"/>
                <a:gd name="T38" fmla="*/ 6 w 9"/>
                <a:gd name="T39" fmla="*/ 3 h 8"/>
                <a:gd name="T40" fmla="*/ 6 w 9"/>
                <a:gd name="T4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" h="8">
                  <a:moveTo>
                    <a:pt x="6" y="1"/>
                  </a:moveTo>
                  <a:cubicBezTo>
                    <a:pt x="6" y="2"/>
                    <a:pt x="6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3"/>
                    <a:pt x="2" y="2"/>
                    <a:pt x="1" y="4"/>
                  </a:cubicBezTo>
                  <a:cubicBezTo>
                    <a:pt x="0" y="5"/>
                    <a:pt x="0" y="6"/>
                    <a:pt x="0" y="7"/>
                  </a:cubicBezTo>
                  <a:cubicBezTo>
                    <a:pt x="0" y="8"/>
                    <a:pt x="0" y="8"/>
                    <a:pt x="1" y="8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2" y="8"/>
                    <a:pt x="3" y="8"/>
                    <a:pt x="4" y="8"/>
                  </a:cubicBezTo>
                  <a:cubicBezTo>
                    <a:pt x="4" y="8"/>
                    <a:pt x="5" y="8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6" y="7"/>
                    <a:pt x="7" y="6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9" y="4"/>
                    <a:pt x="9" y="3"/>
                  </a:cubicBezTo>
                  <a:cubicBezTo>
                    <a:pt x="9" y="3"/>
                    <a:pt x="9" y="2"/>
                    <a:pt x="9" y="2"/>
                  </a:cubicBezTo>
                  <a:cubicBezTo>
                    <a:pt x="9" y="1"/>
                    <a:pt x="8" y="0"/>
                    <a:pt x="6" y="1"/>
                  </a:cubicBezTo>
                  <a:close/>
                  <a:moveTo>
                    <a:pt x="6" y="3"/>
                  </a:move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" name="Freeform 191">
              <a:extLst>
                <a:ext uri="{FF2B5EF4-FFF2-40B4-BE49-F238E27FC236}">
                  <a16:creationId xmlns:a16="http://schemas.microsoft.com/office/drawing/2014/main" id="{94BF441E-E4B0-43A3-915F-C2E3D3EB23B8}"/>
                </a:ext>
              </a:extLst>
            </p:cNvPr>
            <p:cNvSpPr/>
            <p:nvPr/>
          </p:nvSpPr>
          <p:spPr bwMode="auto">
            <a:xfrm>
              <a:off x="3497" y="2972"/>
              <a:ext cx="26" cy="21"/>
            </a:xfrm>
            <a:custGeom>
              <a:avLst/>
              <a:gdLst>
                <a:gd name="T0" fmla="*/ 3 w 6"/>
                <a:gd name="T1" fmla="*/ 1 h 5"/>
                <a:gd name="T2" fmla="*/ 3 w 6"/>
                <a:gd name="T3" fmla="*/ 5 h 5"/>
                <a:gd name="T4" fmla="*/ 5 w 6"/>
                <a:gd name="T5" fmla="*/ 3 h 5"/>
                <a:gd name="T6" fmla="*/ 3 w 6"/>
                <a:gd name="T7" fmla="*/ 1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5">
                  <a:moveTo>
                    <a:pt x="3" y="1"/>
                  </a:moveTo>
                  <a:cubicBezTo>
                    <a:pt x="1" y="1"/>
                    <a:pt x="0" y="5"/>
                    <a:pt x="3" y="5"/>
                  </a:cubicBezTo>
                  <a:cubicBezTo>
                    <a:pt x="4" y="4"/>
                    <a:pt x="5" y="4"/>
                    <a:pt x="5" y="3"/>
                  </a:cubicBezTo>
                  <a:cubicBezTo>
                    <a:pt x="6" y="1"/>
                    <a:pt x="4" y="0"/>
                    <a:pt x="3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192">
              <a:extLst>
                <a:ext uri="{FF2B5EF4-FFF2-40B4-BE49-F238E27FC236}">
                  <a16:creationId xmlns:a16="http://schemas.microsoft.com/office/drawing/2014/main" id="{F6438309-917C-4045-B97E-B8067E6633EF}"/>
                </a:ext>
              </a:extLst>
            </p:cNvPr>
            <p:cNvSpPr/>
            <p:nvPr/>
          </p:nvSpPr>
          <p:spPr bwMode="auto">
            <a:xfrm>
              <a:off x="3518" y="2937"/>
              <a:ext cx="13" cy="30"/>
            </a:xfrm>
            <a:custGeom>
              <a:avLst/>
              <a:gdLst>
                <a:gd name="T0" fmla="*/ 3 w 3"/>
                <a:gd name="T1" fmla="*/ 3 h 7"/>
                <a:gd name="T2" fmla="*/ 3 w 3"/>
                <a:gd name="T3" fmla="*/ 2 h 7"/>
                <a:gd name="T4" fmla="*/ 0 w 3"/>
                <a:gd name="T5" fmla="*/ 4 h 7"/>
                <a:gd name="T6" fmla="*/ 0 w 3"/>
                <a:gd name="T7" fmla="*/ 4 h 7"/>
                <a:gd name="T8" fmla="*/ 3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3" y="3"/>
                  </a:moveTo>
                  <a:cubicBezTo>
                    <a:pt x="3" y="3"/>
                    <a:pt x="3" y="3"/>
                    <a:pt x="3" y="2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5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193">
              <a:extLst>
                <a:ext uri="{FF2B5EF4-FFF2-40B4-BE49-F238E27FC236}">
                  <a16:creationId xmlns:a16="http://schemas.microsoft.com/office/drawing/2014/main" id="{9B487325-25C9-4FE4-BDFF-AB962F850CAF}"/>
                </a:ext>
              </a:extLst>
            </p:cNvPr>
            <p:cNvSpPr/>
            <p:nvPr/>
          </p:nvSpPr>
          <p:spPr bwMode="auto">
            <a:xfrm>
              <a:off x="3501" y="2877"/>
              <a:ext cx="43" cy="51"/>
            </a:xfrm>
            <a:custGeom>
              <a:avLst/>
              <a:gdLst>
                <a:gd name="T0" fmla="*/ 6 w 10"/>
                <a:gd name="T1" fmla="*/ 3 h 12"/>
                <a:gd name="T2" fmla="*/ 6 w 10"/>
                <a:gd name="T3" fmla="*/ 4 h 12"/>
                <a:gd name="T4" fmla="*/ 6 w 10"/>
                <a:gd name="T5" fmla="*/ 6 h 12"/>
                <a:gd name="T6" fmla="*/ 7 w 10"/>
                <a:gd name="T7" fmla="*/ 6 h 12"/>
                <a:gd name="T8" fmla="*/ 7 w 10"/>
                <a:gd name="T9" fmla="*/ 6 h 12"/>
                <a:gd name="T10" fmla="*/ 7 w 10"/>
                <a:gd name="T11" fmla="*/ 7 h 12"/>
                <a:gd name="T12" fmla="*/ 7 w 10"/>
                <a:gd name="T13" fmla="*/ 7 h 12"/>
                <a:gd name="T14" fmla="*/ 5 w 10"/>
                <a:gd name="T15" fmla="*/ 6 h 12"/>
                <a:gd name="T16" fmla="*/ 4 w 10"/>
                <a:gd name="T17" fmla="*/ 5 h 12"/>
                <a:gd name="T18" fmla="*/ 3 w 10"/>
                <a:gd name="T19" fmla="*/ 5 h 12"/>
                <a:gd name="T20" fmla="*/ 3 w 10"/>
                <a:gd name="T21" fmla="*/ 9 h 12"/>
                <a:gd name="T22" fmla="*/ 3 w 10"/>
                <a:gd name="T23" fmla="*/ 9 h 12"/>
                <a:gd name="T24" fmla="*/ 4 w 10"/>
                <a:gd name="T25" fmla="*/ 9 h 12"/>
                <a:gd name="T26" fmla="*/ 4 w 10"/>
                <a:gd name="T27" fmla="*/ 9 h 12"/>
                <a:gd name="T28" fmla="*/ 7 w 10"/>
                <a:gd name="T29" fmla="*/ 8 h 12"/>
                <a:gd name="T30" fmla="*/ 7 w 10"/>
                <a:gd name="T31" fmla="*/ 8 h 12"/>
                <a:gd name="T32" fmla="*/ 7 w 10"/>
                <a:gd name="T33" fmla="*/ 8 h 12"/>
                <a:gd name="T34" fmla="*/ 10 w 10"/>
                <a:gd name="T35" fmla="*/ 5 h 12"/>
                <a:gd name="T36" fmla="*/ 10 w 10"/>
                <a:gd name="T37" fmla="*/ 5 h 12"/>
                <a:gd name="T38" fmla="*/ 10 w 10"/>
                <a:gd name="T39" fmla="*/ 4 h 12"/>
                <a:gd name="T40" fmla="*/ 10 w 10"/>
                <a:gd name="T41" fmla="*/ 2 h 12"/>
                <a:gd name="T42" fmla="*/ 6 w 10"/>
                <a:gd name="T43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" h="12">
                  <a:moveTo>
                    <a:pt x="6" y="3"/>
                  </a:moveTo>
                  <a:cubicBezTo>
                    <a:pt x="6" y="3"/>
                    <a:pt x="6" y="4"/>
                    <a:pt x="6" y="4"/>
                  </a:cubicBezTo>
                  <a:cubicBezTo>
                    <a:pt x="6" y="5"/>
                    <a:pt x="6" y="5"/>
                    <a:pt x="6" y="6"/>
                  </a:cubicBezTo>
                  <a:cubicBezTo>
                    <a:pt x="6" y="6"/>
                    <a:pt x="6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6"/>
                    <a:pt x="6" y="6"/>
                    <a:pt x="5" y="6"/>
                  </a:cubicBezTo>
                  <a:cubicBezTo>
                    <a:pt x="5" y="6"/>
                    <a:pt x="5" y="5"/>
                    <a:pt x="4" y="5"/>
                  </a:cubicBezTo>
                  <a:cubicBezTo>
                    <a:pt x="4" y="5"/>
                    <a:pt x="4" y="5"/>
                    <a:pt x="3" y="5"/>
                  </a:cubicBezTo>
                  <a:cubicBezTo>
                    <a:pt x="1" y="5"/>
                    <a:pt x="0" y="9"/>
                    <a:pt x="3" y="9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ubicBezTo>
                    <a:pt x="4" y="12"/>
                    <a:pt x="7" y="10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8" y="8"/>
                    <a:pt x="10" y="7"/>
                    <a:pt x="10" y="5"/>
                  </a:cubicBezTo>
                  <a:cubicBezTo>
                    <a:pt x="10" y="5"/>
                    <a:pt x="10" y="5"/>
                    <a:pt x="10" y="5"/>
                  </a:cubicBezTo>
                  <a:cubicBezTo>
                    <a:pt x="10" y="5"/>
                    <a:pt x="10" y="4"/>
                    <a:pt x="10" y="4"/>
                  </a:cubicBezTo>
                  <a:cubicBezTo>
                    <a:pt x="10" y="3"/>
                    <a:pt x="10" y="3"/>
                    <a:pt x="10" y="2"/>
                  </a:cubicBezTo>
                  <a:cubicBezTo>
                    <a:pt x="10" y="0"/>
                    <a:pt x="7" y="1"/>
                    <a:pt x="6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Freeform 194">
              <a:extLst>
                <a:ext uri="{FF2B5EF4-FFF2-40B4-BE49-F238E27FC236}">
                  <a16:creationId xmlns:a16="http://schemas.microsoft.com/office/drawing/2014/main" id="{32CF494A-61CF-4E1E-906D-6718691B6E55}"/>
                </a:ext>
              </a:extLst>
            </p:cNvPr>
            <p:cNvSpPr/>
            <p:nvPr/>
          </p:nvSpPr>
          <p:spPr bwMode="auto">
            <a:xfrm>
              <a:off x="3514" y="2924"/>
              <a:ext cx="26" cy="13"/>
            </a:xfrm>
            <a:custGeom>
              <a:avLst/>
              <a:gdLst>
                <a:gd name="T0" fmla="*/ 4 w 6"/>
                <a:gd name="T1" fmla="*/ 0 h 3"/>
                <a:gd name="T2" fmla="*/ 3 w 6"/>
                <a:gd name="T3" fmla="*/ 3 h 3"/>
                <a:gd name="T4" fmla="*/ 4 w 6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3">
                  <a:moveTo>
                    <a:pt x="4" y="0"/>
                  </a:moveTo>
                  <a:cubicBezTo>
                    <a:pt x="2" y="0"/>
                    <a:pt x="0" y="3"/>
                    <a:pt x="3" y="3"/>
                  </a:cubicBezTo>
                  <a:cubicBezTo>
                    <a:pt x="5" y="3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" name="Freeform 195">
              <a:extLst>
                <a:ext uri="{FF2B5EF4-FFF2-40B4-BE49-F238E27FC236}">
                  <a16:creationId xmlns:a16="http://schemas.microsoft.com/office/drawing/2014/main" id="{C8A3DBDE-4186-40A7-9E67-65B9DE036F31}"/>
                </a:ext>
              </a:extLst>
            </p:cNvPr>
            <p:cNvSpPr/>
            <p:nvPr/>
          </p:nvSpPr>
          <p:spPr bwMode="auto">
            <a:xfrm>
              <a:off x="3505" y="2838"/>
              <a:ext cx="18" cy="21"/>
            </a:xfrm>
            <a:custGeom>
              <a:avLst/>
              <a:gdLst>
                <a:gd name="T0" fmla="*/ 4 w 4"/>
                <a:gd name="T1" fmla="*/ 3 h 5"/>
                <a:gd name="T2" fmla="*/ 4 w 4"/>
                <a:gd name="T3" fmla="*/ 1 h 5"/>
                <a:gd name="T4" fmla="*/ 3 w 4"/>
                <a:gd name="T5" fmla="*/ 0 h 5"/>
                <a:gd name="T6" fmla="*/ 1 w 4"/>
                <a:gd name="T7" fmla="*/ 3 h 5"/>
                <a:gd name="T8" fmla="*/ 4 w 4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5">
                  <a:moveTo>
                    <a:pt x="4" y="3"/>
                  </a:moveTo>
                  <a:cubicBezTo>
                    <a:pt x="4" y="2"/>
                    <a:pt x="4" y="2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0" y="5"/>
                    <a:pt x="3" y="4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" name="Freeform 196">
              <a:extLst>
                <a:ext uri="{FF2B5EF4-FFF2-40B4-BE49-F238E27FC236}">
                  <a16:creationId xmlns:a16="http://schemas.microsoft.com/office/drawing/2014/main" id="{4C8C1556-63F7-44FC-88C9-166224AD5D57}"/>
                </a:ext>
              </a:extLst>
            </p:cNvPr>
            <p:cNvSpPr/>
            <p:nvPr/>
          </p:nvSpPr>
          <p:spPr bwMode="auto">
            <a:xfrm>
              <a:off x="3510" y="2851"/>
              <a:ext cx="30" cy="26"/>
            </a:xfrm>
            <a:custGeom>
              <a:avLst/>
              <a:gdLst>
                <a:gd name="T0" fmla="*/ 6 w 7"/>
                <a:gd name="T1" fmla="*/ 0 h 6"/>
                <a:gd name="T2" fmla="*/ 5 w 7"/>
                <a:gd name="T3" fmla="*/ 1 h 6"/>
                <a:gd name="T4" fmla="*/ 1 w 7"/>
                <a:gd name="T5" fmla="*/ 5 h 6"/>
                <a:gd name="T6" fmla="*/ 4 w 7"/>
                <a:gd name="T7" fmla="*/ 5 h 6"/>
                <a:gd name="T8" fmla="*/ 7 w 7"/>
                <a:gd name="T9" fmla="*/ 3 h 6"/>
                <a:gd name="T10" fmla="*/ 7 w 7"/>
                <a:gd name="T11" fmla="*/ 2 h 6"/>
                <a:gd name="T12" fmla="*/ 6 w 7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6">
                  <a:moveTo>
                    <a:pt x="6" y="0"/>
                  </a:moveTo>
                  <a:cubicBezTo>
                    <a:pt x="5" y="0"/>
                    <a:pt x="5" y="0"/>
                    <a:pt x="5" y="1"/>
                  </a:cubicBezTo>
                  <a:cubicBezTo>
                    <a:pt x="3" y="1"/>
                    <a:pt x="0" y="3"/>
                    <a:pt x="1" y="5"/>
                  </a:cubicBezTo>
                  <a:cubicBezTo>
                    <a:pt x="1" y="6"/>
                    <a:pt x="3" y="6"/>
                    <a:pt x="4" y="5"/>
                  </a:cubicBezTo>
                  <a:cubicBezTo>
                    <a:pt x="5" y="5"/>
                    <a:pt x="7" y="4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"/>
                    <a:pt x="6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197">
              <a:extLst>
                <a:ext uri="{FF2B5EF4-FFF2-40B4-BE49-F238E27FC236}">
                  <a16:creationId xmlns:a16="http://schemas.microsoft.com/office/drawing/2014/main" id="{7F13B301-8CFD-4A1E-807A-0443BE5B8B35}"/>
                </a:ext>
              </a:extLst>
            </p:cNvPr>
            <p:cNvSpPr/>
            <p:nvPr/>
          </p:nvSpPr>
          <p:spPr bwMode="auto">
            <a:xfrm>
              <a:off x="3501" y="2799"/>
              <a:ext cx="43" cy="35"/>
            </a:xfrm>
            <a:custGeom>
              <a:avLst/>
              <a:gdLst>
                <a:gd name="T0" fmla="*/ 3 w 10"/>
                <a:gd name="T1" fmla="*/ 7 h 8"/>
                <a:gd name="T2" fmla="*/ 6 w 10"/>
                <a:gd name="T3" fmla="*/ 6 h 8"/>
                <a:gd name="T4" fmla="*/ 6 w 10"/>
                <a:gd name="T5" fmla="*/ 6 h 8"/>
                <a:gd name="T6" fmla="*/ 7 w 10"/>
                <a:gd name="T7" fmla="*/ 8 h 8"/>
                <a:gd name="T8" fmla="*/ 7 w 10"/>
                <a:gd name="T9" fmla="*/ 5 h 8"/>
                <a:gd name="T10" fmla="*/ 6 w 10"/>
                <a:gd name="T11" fmla="*/ 5 h 8"/>
                <a:gd name="T12" fmla="*/ 5 w 10"/>
                <a:gd name="T13" fmla="*/ 3 h 8"/>
                <a:gd name="T14" fmla="*/ 5 w 10"/>
                <a:gd name="T15" fmla="*/ 3 h 8"/>
                <a:gd name="T16" fmla="*/ 4 w 10"/>
                <a:gd name="T17" fmla="*/ 2 h 8"/>
                <a:gd name="T18" fmla="*/ 1 w 10"/>
                <a:gd name="T19" fmla="*/ 5 h 8"/>
                <a:gd name="T20" fmla="*/ 3 w 10"/>
                <a:gd name="T2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" h="8">
                  <a:moveTo>
                    <a:pt x="3" y="7"/>
                  </a:moveTo>
                  <a:cubicBezTo>
                    <a:pt x="4" y="8"/>
                    <a:pt x="5" y="7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5" y="7"/>
                    <a:pt x="5" y="8"/>
                    <a:pt x="7" y="8"/>
                  </a:cubicBezTo>
                  <a:cubicBezTo>
                    <a:pt x="9" y="8"/>
                    <a:pt x="10" y="5"/>
                    <a:pt x="7" y="5"/>
                  </a:cubicBezTo>
                  <a:cubicBezTo>
                    <a:pt x="7" y="5"/>
                    <a:pt x="7" y="5"/>
                    <a:pt x="6" y="5"/>
                  </a:cubicBezTo>
                  <a:cubicBezTo>
                    <a:pt x="7" y="4"/>
                    <a:pt x="7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4" y="2"/>
                    <a:pt x="4" y="2"/>
                  </a:cubicBezTo>
                  <a:cubicBezTo>
                    <a:pt x="3" y="0"/>
                    <a:pt x="0" y="3"/>
                    <a:pt x="1" y="5"/>
                  </a:cubicBezTo>
                  <a:cubicBezTo>
                    <a:pt x="2" y="5"/>
                    <a:pt x="2" y="6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Freeform 198">
              <a:extLst>
                <a:ext uri="{FF2B5EF4-FFF2-40B4-BE49-F238E27FC236}">
                  <a16:creationId xmlns:a16="http://schemas.microsoft.com/office/drawing/2014/main" id="{0C73D9DB-3062-4335-9ACF-25CC3E42F532}"/>
                </a:ext>
              </a:extLst>
            </p:cNvPr>
            <p:cNvSpPr/>
            <p:nvPr/>
          </p:nvSpPr>
          <p:spPr bwMode="auto">
            <a:xfrm>
              <a:off x="3479" y="2803"/>
              <a:ext cx="22" cy="18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0 h 4"/>
                <a:gd name="T4" fmla="*/ 3 w 5"/>
                <a:gd name="T5" fmla="*/ 0 h 4"/>
                <a:gd name="T6" fmla="*/ 2 w 5"/>
                <a:gd name="T7" fmla="*/ 4 h 4"/>
                <a:gd name="T8" fmla="*/ 2 w 5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4" y="4"/>
                    <a:pt x="5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Freeform 199">
              <a:extLst>
                <a:ext uri="{FF2B5EF4-FFF2-40B4-BE49-F238E27FC236}">
                  <a16:creationId xmlns:a16="http://schemas.microsoft.com/office/drawing/2014/main" id="{6F6EBF44-97B8-401D-986A-7FD9FE862DCE}"/>
                </a:ext>
              </a:extLst>
            </p:cNvPr>
            <p:cNvSpPr/>
            <p:nvPr/>
          </p:nvSpPr>
          <p:spPr bwMode="auto">
            <a:xfrm>
              <a:off x="3471" y="2756"/>
              <a:ext cx="34" cy="43"/>
            </a:xfrm>
            <a:custGeom>
              <a:avLst/>
              <a:gdLst>
                <a:gd name="T0" fmla="*/ 4 w 8"/>
                <a:gd name="T1" fmla="*/ 7 h 10"/>
                <a:gd name="T2" fmla="*/ 5 w 8"/>
                <a:gd name="T3" fmla="*/ 10 h 10"/>
                <a:gd name="T4" fmla="*/ 6 w 8"/>
                <a:gd name="T5" fmla="*/ 6 h 10"/>
                <a:gd name="T6" fmla="*/ 7 w 8"/>
                <a:gd name="T7" fmla="*/ 5 h 10"/>
                <a:gd name="T8" fmla="*/ 6 w 8"/>
                <a:gd name="T9" fmla="*/ 2 h 10"/>
                <a:gd name="T10" fmla="*/ 4 w 8"/>
                <a:gd name="T11" fmla="*/ 1 h 10"/>
                <a:gd name="T12" fmla="*/ 2 w 8"/>
                <a:gd name="T13" fmla="*/ 4 h 10"/>
                <a:gd name="T14" fmla="*/ 4 w 8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" h="10">
                  <a:moveTo>
                    <a:pt x="4" y="7"/>
                  </a:moveTo>
                  <a:cubicBezTo>
                    <a:pt x="3" y="8"/>
                    <a:pt x="3" y="10"/>
                    <a:pt x="5" y="10"/>
                  </a:cubicBezTo>
                  <a:cubicBezTo>
                    <a:pt x="6" y="10"/>
                    <a:pt x="7" y="7"/>
                    <a:pt x="6" y="6"/>
                  </a:cubicBezTo>
                  <a:cubicBezTo>
                    <a:pt x="7" y="6"/>
                    <a:pt x="7" y="6"/>
                    <a:pt x="7" y="5"/>
                  </a:cubicBezTo>
                  <a:cubicBezTo>
                    <a:pt x="8" y="4"/>
                    <a:pt x="7" y="2"/>
                    <a:pt x="6" y="2"/>
                  </a:cubicBezTo>
                  <a:cubicBezTo>
                    <a:pt x="5" y="2"/>
                    <a:pt x="5" y="1"/>
                    <a:pt x="4" y="1"/>
                  </a:cubicBezTo>
                  <a:cubicBezTo>
                    <a:pt x="3" y="0"/>
                    <a:pt x="0" y="3"/>
                    <a:pt x="2" y="4"/>
                  </a:cubicBezTo>
                  <a:cubicBezTo>
                    <a:pt x="3" y="5"/>
                    <a:pt x="4" y="6"/>
                    <a:pt x="4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200">
              <a:extLst>
                <a:ext uri="{FF2B5EF4-FFF2-40B4-BE49-F238E27FC236}">
                  <a16:creationId xmlns:a16="http://schemas.microsoft.com/office/drawing/2014/main" id="{4805C11E-0A1C-4E24-BBDA-5E480CD58F95}"/>
                </a:ext>
              </a:extLst>
            </p:cNvPr>
            <p:cNvSpPr/>
            <p:nvPr/>
          </p:nvSpPr>
          <p:spPr bwMode="auto">
            <a:xfrm>
              <a:off x="3458" y="2765"/>
              <a:ext cx="13" cy="25"/>
            </a:xfrm>
            <a:custGeom>
              <a:avLst/>
              <a:gdLst>
                <a:gd name="T0" fmla="*/ 3 w 3"/>
                <a:gd name="T1" fmla="*/ 3 h 6"/>
                <a:gd name="T2" fmla="*/ 3 w 3"/>
                <a:gd name="T3" fmla="*/ 2 h 6"/>
                <a:gd name="T4" fmla="*/ 0 w 3"/>
                <a:gd name="T5" fmla="*/ 3 h 6"/>
                <a:gd name="T6" fmla="*/ 0 w 3"/>
                <a:gd name="T7" fmla="*/ 4 h 6"/>
                <a:gd name="T8" fmla="*/ 3 w 3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3" y="3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0" y="1"/>
                    <a:pt x="0" y="3"/>
                  </a:cubicBez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3" y="4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" name="Freeform 201">
              <a:extLst>
                <a:ext uri="{FF2B5EF4-FFF2-40B4-BE49-F238E27FC236}">
                  <a16:creationId xmlns:a16="http://schemas.microsoft.com/office/drawing/2014/main" id="{8D1EAEEA-1BB1-4A8F-9DB4-40C0661B2BE1}"/>
                </a:ext>
              </a:extLst>
            </p:cNvPr>
            <p:cNvSpPr/>
            <p:nvPr/>
          </p:nvSpPr>
          <p:spPr bwMode="auto">
            <a:xfrm>
              <a:off x="3445" y="2709"/>
              <a:ext cx="26" cy="25"/>
            </a:xfrm>
            <a:custGeom>
              <a:avLst/>
              <a:gdLst>
                <a:gd name="T0" fmla="*/ 3 w 6"/>
                <a:gd name="T1" fmla="*/ 6 h 6"/>
                <a:gd name="T2" fmla="*/ 4 w 6"/>
                <a:gd name="T3" fmla="*/ 6 h 6"/>
                <a:gd name="T4" fmla="*/ 6 w 6"/>
                <a:gd name="T5" fmla="*/ 3 h 6"/>
                <a:gd name="T6" fmla="*/ 6 w 6"/>
                <a:gd name="T7" fmla="*/ 2 h 6"/>
                <a:gd name="T8" fmla="*/ 3 w 6"/>
                <a:gd name="T9" fmla="*/ 3 h 6"/>
                <a:gd name="T10" fmla="*/ 3 w 6"/>
                <a:gd name="T11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6">
                  <a:moveTo>
                    <a:pt x="3" y="6"/>
                  </a:moveTo>
                  <a:cubicBezTo>
                    <a:pt x="3" y="6"/>
                    <a:pt x="4" y="6"/>
                    <a:pt x="4" y="6"/>
                  </a:cubicBezTo>
                  <a:cubicBezTo>
                    <a:pt x="5" y="5"/>
                    <a:pt x="6" y="4"/>
                    <a:pt x="6" y="3"/>
                  </a:cubicBezTo>
                  <a:cubicBezTo>
                    <a:pt x="6" y="3"/>
                    <a:pt x="6" y="3"/>
                    <a:pt x="6" y="2"/>
                  </a:cubicBezTo>
                  <a:cubicBezTo>
                    <a:pt x="6" y="0"/>
                    <a:pt x="4" y="1"/>
                    <a:pt x="3" y="3"/>
                  </a:cubicBezTo>
                  <a:cubicBezTo>
                    <a:pt x="1" y="3"/>
                    <a:pt x="0" y="6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" name="Freeform 202">
              <a:extLst>
                <a:ext uri="{FF2B5EF4-FFF2-40B4-BE49-F238E27FC236}">
                  <a16:creationId xmlns:a16="http://schemas.microsoft.com/office/drawing/2014/main" id="{BB1BAEC0-4E1D-4A3B-948C-534A3DC1C4CE}"/>
                </a:ext>
              </a:extLst>
            </p:cNvPr>
            <p:cNvSpPr/>
            <p:nvPr/>
          </p:nvSpPr>
          <p:spPr bwMode="auto">
            <a:xfrm>
              <a:off x="3431" y="2730"/>
              <a:ext cx="14" cy="26"/>
            </a:xfrm>
            <a:custGeom>
              <a:avLst/>
              <a:gdLst>
                <a:gd name="T0" fmla="*/ 3 w 3"/>
                <a:gd name="T1" fmla="*/ 3 h 6"/>
                <a:gd name="T2" fmla="*/ 3 w 3"/>
                <a:gd name="T3" fmla="*/ 2 h 6"/>
                <a:gd name="T4" fmla="*/ 2 w 3"/>
                <a:gd name="T5" fmla="*/ 0 h 6"/>
                <a:gd name="T6" fmla="*/ 0 w 3"/>
                <a:gd name="T7" fmla="*/ 4 h 6"/>
                <a:gd name="T8" fmla="*/ 3 w 3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3" y="3"/>
                  </a:moveTo>
                  <a:cubicBezTo>
                    <a:pt x="3" y="3"/>
                    <a:pt x="3" y="2"/>
                    <a:pt x="3" y="2"/>
                  </a:cubicBezTo>
                  <a:cubicBezTo>
                    <a:pt x="3" y="1"/>
                    <a:pt x="3" y="0"/>
                    <a:pt x="2" y="0"/>
                  </a:cubicBezTo>
                  <a:cubicBezTo>
                    <a:pt x="0" y="1"/>
                    <a:pt x="0" y="2"/>
                    <a:pt x="0" y="4"/>
                  </a:cubicBezTo>
                  <a:cubicBezTo>
                    <a:pt x="0" y="6"/>
                    <a:pt x="2" y="5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203">
              <a:extLst>
                <a:ext uri="{FF2B5EF4-FFF2-40B4-BE49-F238E27FC236}">
                  <a16:creationId xmlns:a16="http://schemas.microsoft.com/office/drawing/2014/main" id="{AF83BC8F-5C7B-4434-87DB-AD0A532DFFB6}"/>
                </a:ext>
              </a:extLst>
            </p:cNvPr>
            <p:cNvSpPr/>
            <p:nvPr/>
          </p:nvSpPr>
          <p:spPr bwMode="auto">
            <a:xfrm>
              <a:off x="3445" y="2739"/>
              <a:ext cx="34" cy="17"/>
            </a:xfrm>
            <a:custGeom>
              <a:avLst/>
              <a:gdLst>
                <a:gd name="T0" fmla="*/ 6 w 8"/>
                <a:gd name="T1" fmla="*/ 0 h 4"/>
                <a:gd name="T2" fmla="*/ 3 w 8"/>
                <a:gd name="T3" fmla="*/ 0 h 4"/>
                <a:gd name="T4" fmla="*/ 3 w 8"/>
                <a:gd name="T5" fmla="*/ 4 h 4"/>
                <a:gd name="T6" fmla="*/ 5 w 8"/>
                <a:gd name="T7" fmla="*/ 4 h 4"/>
                <a:gd name="T8" fmla="*/ 6 w 8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4">
                  <a:moveTo>
                    <a:pt x="6" y="0"/>
                  </a:move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0" y="4"/>
                    <a:pt x="3" y="4"/>
                  </a:cubicBezTo>
                  <a:cubicBezTo>
                    <a:pt x="3" y="4"/>
                    <a:pt x="4" y="4"/>
                    <a:pt x="5" y="4"/>
                  </a:cubicBezTo>
                  <a:cubicBezTo>
                    <a:pt x="7" y="4"/>
                    <a:pt x="8" y="0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204">
              <a:extLst>
                <a:ext uri="{FF2B5EF4-FFF2-40B4-BE49-F238E27FC236}">
                  <a16:creationId xmlns:a16="http://schemas.microsoft.com/office/drawing/2014/main" id="{F30AA8E1-FCC0-4217-854C-702F35F90EB3}"/>
                </a:ext>
              </a:extLst>
            </p:cNvPr>
            <p:cNvSpPr/>
            <p:nvPr/>
          </p:nvSpPr>
          <p:spPr bwMode="auto">
            <a:xfrm>
              <a:off x="3436" y="2683"/>
              <a:ext cx="26" cy="30"/>
            </a:xfrm>
            <a:custGeom>
              <a:avLst/>
              <a:gdLst>
                <a:gd name="T0" fmla="*/ 2 w 6"/>
                <a:gd name="T1" fmla="*/ 5 h 7"/>
                <a:gd name="T2" fmla="*/ 4 w 6"/>
                <a:gd name="T3" fmla="*/ 2 h 7"/>
                <a:gd name="T4" fmla="*/ 4 w 6"/>
                <a:gd name="T5" fmla="*/ 2 h 7"/>
                <a:gd name="T6" fmla="*/ 2 w 6"/>
                <a:gd name="T7" fmla="*/ 5 h 7"/>
                <a:gd name="T8" fmla="*/ 2 w 6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2" y="5"/>
                  </a:moveTo>
                  <a:cubicBezTo>
                    <a:pt x="4" y="7"/>
                    <a:pt x="6" y="4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0"/>
                    <a:pt x="0" y="4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205">
              <a:extLst>
                <a:ext uri="{FF2B5EF4-FFF2-40B4-BE49-F238E27FC236}">
                  <a16:creationId xmlns:a16="http://schemas.microsoft.com/office/drawing/2014/main" id="{AB6D4548-DB06-4644-8FFC-3725C529F843}"/>
                </a:ext>
              </a:extLst>
            </p:cNvPr>
            <p:cNvSpPr/>
            <p:nvPr/>
          </p:nvSpPr>
          <p:spPr bwMode="auto">
            <a:xfrm>
              <a:off x="3414" y="2683"/>
              <a:ext cx="31" cy="43"/>
            </a:xfrm>
            <a:custGeom>
              <a:avLst/>
              <a:gdLst>
                <a:gd name="T0" fmla="*/ 1 w 7"/>
                <a:gd name="T1" fmla="*/ 6 h 10"/>
                <a:gd name="T2" fmla="*/ 2 w 7"/>
                <a:gd name="T3" fmla="*/ 8 h 10"/>
                <a:gd name="T4" fmla="*/ 3 w 7"/>
                <a:gd name="T5" fmla="*/ 8 h 10"/>
                <a:gd name="T6" fmla="*/ 6 w 7"/>
                <a:gd name="T7" fmla="*/ 5 h 10"/>
                <a:gd name="T8" fmla="*/ 4 w 7"/>
                <a:gd name="T9" fmla="*/ 4 h 10"/>
                <a:gd name="T10" fmla="*/ 3 w 7"/>
                <a:gd name="T11" fmla="*/ 4 h 10"/>
                <a:gd name="T12" fmla="*/ 3 w 7"/>
                <a:gd name="T13" fmla="*/ 4 h 10"/>
                <a:gd name="T14" fmla="*/ 3 w 7"/>
                <a:gd name="T15" fmla="*/ 1 h 10"/>
                <a:gd name="T16" fmla="*/ 0 w 7"/>
                <a:gd name="T17" fmla="*/ 4 h 10"/>
                <a:gd name="T18" fmla="*/ 1 w 7"/>
                <a:gd name="T19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" h="10">
                  <a:moveTo>
                    <a:pt x="1" y="6"/>
                  </a:moveTo>
                  <a:cubicBezTo>
                    <a:pt x="1" y="6"/>
                    <a:pt x="1" y="8"/>
                    <a:pt x="2" y="8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5" y="10"/>
                    <a:pt x="7" y="7"/>
                    <a:pt x="6" y="5"/>
                  </a:cubicBezTo>
                  <a:cubicBezTo>
                    <a:pt x="5" y="5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3"/>
                    <a:pt x="5" y="0"/>
                    <a:pt x="3" y="1"/>
                  </a:cubicBezTo>
                  <a:cubicBezTo>
                    <a:pt x="1" y="1"/>
                    <a:pt x="1" y="2"/>
                    <a:pt x="0" y="4"/>
                  </a:cubicBezTo>
                  <a:cubicBezTo>
                    <a:pt x="0" y="5"/>
                    <a:pt x="1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206">
              <a:extLst>
                <a:ext uri="{FF2B5EF4-FFF2-40B4-BE49-F238E27FC236}">
                  <a16:creationId xmlns:a16="http://schemas.microsoft.com/office/drawing/2014/main" id="{2FF3684E-FD1F-4883-8116-A5636A83E5CD}"/>
                </a:ext>
              </a:extLst>
            </p:cNvPr>
            <p:cNvSpPr/>
            <p:nvPr/>
          </p:nvSpPr>
          <p:spPr bwMode="auto">
            <a:xfrm>
              <a:off x="3397" y="2691"/>
              <a:ext cx="17" cy="35"/>
            </a:xfrm>
            <a:custGeom>
              <a:avLst/>
              <a:gdLst>
                <a:gd name="T0" fmla="*/ 4 w 4"/>
                <a:gd name="T1" fmla="*/ 4 h 8"/>
                <a:gd name="T2" fmla="*/ 4 w 4"/>
                <a:gd name="T3" fmla="*/ 3 h 8"/>
                <a:gd name="T4" fmla="*/ 0 w 4"/>
                <a:gd name="T5" fmla="*/ 4 h 8"/>
                <a:gd name="T6" fmla="*/ 0 w 4"/>
                <a:gd name="T7" fmla="*/ 5 h 8"/>
                <a:gd name="T8" fmla="*/ 4 w 4"/>
                <a:gd name="T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8">
                  <a:moveTo>
                    <a:pt x="4" y="4"/>
                  </a:moveTo>
                  <a:cubicBezTo>
                    <a:pt x="4" y="4"/>
                    <a:pt x="4" y="3"/>
                    <a:pt x="4" y="3"/>
                  </a:cubicBezTo>
                  <a:cubicBezTo>
                    <a:pt x="4" y="0"/>
                    <a:pt x="0" y="2"/>
                    <a:pt x="0" y="4"/>
                  </a:cubicBezTo>
                  <a:cubicBezTo>
                    <a:pt x="0" y="4"/>
                    <a:pt x="0" y="5"/>
                    <a:pt x="0" y="5"/>
                  </a:cubicBezTo>
                  <a:cubicBezTo>
                    <a:pt x="0" y="8"/>
                    <a:pt x="4" y="6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207">
              <a:extLst>
                <a:ext uri="{FF2B5EF4-FFF2-40B4-BE49-F238E27FC236}">
                  <a16:creationId xmlns:a16="http://schemas.microsoft.com/office/drawing/2014/main" id="{8A1D6B1B-5D57-4A01-B881-1A4C24428E43}"/>
                </a:ext>
              </a:extLst>
            </p:cNvPr>
            <p:cNvSpPr/>
            <p:nvPr/>
          </p:nvSpPr>
          <p:spPr bwMode="auto">
            <a:xfrm>
              <a:off x="3397" y="2665"/>
              <a:ext cx="21" cy="18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0 h 4"/>
                <a:gd name="T4" fmla="*/ 2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4" y="4"/>
                    <a:pt x="5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208">
              <a:extLst>
                <a:ext uri="{FF2B5EF4-FFF2-40B4-BE49-F238E27FC236}">
                  <a16:creationId xmlns:a16="http://schemas.microsoft.com/office/drawing/2014/main" id="{85713132-E14A-4620-9946-9E32D20E0EA6}"/>
                </a:ext>
              </a:extLst>
            </p:cNvPr>
            <p:cNvSpPr/>
            <p:nvPr/>
          </p:nvSpPr>
          <p:spPr bwMode="auto">
            <a:xfrm>
              <a:off x="3362" y="2661"/>
              <a:ext cx="26" cy="17"/>
            </a:xfrm>
            <a:custGeom>
              <a:avLst/>
              <a:gdLst>
                <a:gd name="T0" fmla="*/ 2 w 6"/>
                <a:gd name="T1" fmla="*/ 4 h 4"/>
                <a:gd name="T2" fmla="*/ 5 w 6"/>
                <a:gd name="T3" fmla="*/ 4 h 4"/>
                <a:gd name="T4" fmla="*/ 6 w 6"/>
                <a:gd name="T5" fmla="*/ 1 h 4"/>
                <a:gd name="T6" fmla="*/ 4 w 6"/>
                <a:gd name="T7" fmla="*/ 0 h 4"/>
                <a:gd name="T8" fmla="*/ 3 w 6"/>
                <a:gd name="T9" fmla="*/ 1 h 4"/>
                <a:gd name="T10" fmla="*/ 2 w 6"/>
                <a:gd name="T11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cubicBezTo>
                    <a:pt x="3" y="4"/>
                    <a:pt x="4" y="4"/>
                    <a:pt x="5" y="4"/>
                  </a:cubicBezTo>
                  <a:cubicBezTo>
                    <a:pt x="5" y="3"/>
                    <a:pt x="6" y="2"/>
                    <a:pt x="6" y="1"/>
                  </a:cubicBezTo>
                  <a:cubicBezTo>
                    <a:pt x="6" y="0"/>
                    <a:pt x="4" y="0"/>
                    <a:pt x="4" y="0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1" y="1"/>
                    <a:pt x="0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209">
              <a:extLst>
                <a:ext uri="{FF2B5EF4-FFF2-40B4-BE49-F238E27FC236}">
                  <a16:creationId xmlns:a16="http://schemas.microsoft.com/office/drawing/2014/main" id="{93F7B682-1520-4C0B-A3F1-C7CE677801F1}"/>
                </a:ext>
              </a:extLst>
            </p:cNvPr>
            <p:cNvSpPr/>
            <p:nvPr/>
          </p:nvSpPr>
          <p:spPr bwMode="auto">
            <a:xfrm>
              <a:off x="3332" y="2661"/>
              <a:ext cx="21" cy="30"/>
            </a:xfrm>
            <a:custGeom>
              <a:avLst/>
              <a:gdLst>
                <a:gd name="T0" fmla="*/ 1 w 5"/>
                <a:gd name="T1" fmla="*/ 6 h 7"/>
                <a:gd name="T2" fmla="*/ 4 w 5"/>
                <a:gd name="T3" fmla="*/ 5 h 7"/>
                <a:gd name="T4" fmla="*/ 5 w 5"/>
                <a:gd name="T5" fmla="*/ 2 h 7"/>
                <a:gd name="T6" fmla="*/ 1 w 5"/>
                <a:gd name="T7" fmla="*/ 3 h 7"/>
                <a:gd name="T8" fmla="*/ 1 w 5"/>
                <a:gd name="T9" fmla="*/ 4 h 7"/>
                <a:gd name="T10" fmla="*/ 1 w 5"/>
                <a:gd name="T11" fmla="*/ 6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" h="7">
                  <a:moveTo>
                    <a:pt x="1" y="6"/>
                  </a:moveTo>
                  <a:cubicBezTo>
                    <a:pt x="2" y="7"/>
                    <a:pt x="3" y="6"/>
                    <a:pt x="4" y="5"/>
                  </a:cubicBezTo>
                  <a:cubicBezTo>
                    <a:pt x="4" y="4"/>
                    <a:pt x="5" y="3"/>
                    <a:pt x="5" y="2"/>
                  </a:cubicBezTo>
                  <a:cubicBezTo>
                    <a:pt x="5" y="0"/>
                    <a:pt x="2" y="0"/>
                    <a:pt x="1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5"/>
                    <a:pt x="1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210">
              <a:extLst>
                <a:ext uri="{FF2B5EF4-FFF2-40B4-BE49-F238E27FC236}">
                  <a16:creationId xmlns:a16="http://schemas.microsoft.com/office/drawing/2014/main" id="{7D36C45F-4FD8-41F7-A92A-057A90A8A28A}"/>
                </a:ext>
              </a:extLst>
            </p:cNvPr>
            <p:cNvSpPr/>
            <p:nvPr/>
          </p:nvSpPr>
          <p:spPr bwMode="auto">
            <a:xfrm>
              <a:off x="3314" y="2674"/>
              <a:ext cx="13" cy="26"/>
            </a:xfrm>
            <a:custGeom>
              <a:avLst/>
              <a:gdLst>
                <a:gd name="T0" fmla="*/ 0 w 3"/>
                <a:gd name="T1" fmla="*/ 3 h 6"/>
                <a:gd name="T2" fmla="*/ 0 w 3"/>
                <a:gd name="T3" fmla="*/ 4 h 6"/>
                <a:gd name="T4" fmla="*/ 3 w 3"/>
                <a:gd name="T5" fmla="*/ 3 h 6"/>
                <a:gd name="T6" fmla="*/ 3 w 3"/>
                <a:gd name="T7" fmla="*/ 2 h 6"/>
                <a:gd name="T8" fmla="*/ 0 w 3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3" y="5"/>
                    <a:pt x="3" y="3"/>
                  </a:cubicBezTo>
                  <a:cubicBezTo>
                    <a:pt x="3" y="3"/>
                    <a:pt x="3" y="2"/>
                    <a:pt x="3" y="2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211">
              <a:extLst>
                <a:ext uri="{FF2B5EF4-FFF2-40B4-BE49-F238E27FC236}">
                  <a16:creationId xmlns:a16="http://schemas.microsoft.com/office/drawing/2014/main" id="{DECE0673-3B37-4CE5-A236-E706AE60ECB9}"/>
                </a:ext>
              </a:extLst>
            </p:cNvPr>
            <p:cNvSpPr/>
            <p:nvPr/>
          </p:nvSpPr>
          <p:spPr bwMode="auto">
            <a:xfrm>
              <a:off x="3306" y="2648"/>
              <a:ext cx="21" cy="30"/>
            </a:xfrm>
            <a:custGeom>
              <a:avLst/>
              <a:gdLst>
                <a:gd name="T0" fmla="*/ 4 w 5"/>
                <a:gd name="T1" fmla="*/ 4 h 7"/>
                <a:gd name="T2" fmla="*/ 3 w 5"/>
                <a:gd name="T3" fmla="*/ 4 h 7"/>
                <a:gd name="T4" fmla="*/ 1 w 5"/>
                <a:gd name="T5" fmla="*/ 2 h 7"/>
                <a:gd name="T6" fmla="*/ 0 w 5"/>
                <a:gd name="T7" fmla="*/ 5 h 7"/>
                <a:gd name="T8" fmla="*/ 4 w 5"/>
                <a:gd name="T9" fmla="*/ 4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7">
                  <a:moveTo>
                    <a:pt x="4" y="4"/>
                  </a:moveTo>
                  <a:cubicBezTo>
                    <a:pt x="4" y="4"/>
                    <a:pt x="4" y="4"/>
                    <a:pt x="3" y="4"/>
                  </a:cubicBezTo>
                  <a:cubicBezTo>
                    <a:pt x="5" y="2"/>
                    <a:pt x="3" y="0"/>
                    <a:pt x="1" y="2"/>
                  </a:cubicBezTo>
                  <a:cubicBezTo>
                    <a:pt x="0" y="3"/>
                    <a:pt x="0" y="4"/>
                    <a:pt x="0" y="5"/>
                  </a:cubicBezTo>
                  <a:cubicBezTo>
                    <a:pt x="0" y="7"/>
                    <a:pt x="3" y="5"/>
                    <a:pt x="4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212">
              <a:extLst>
                <a:ext uri="{FF2B5EF4-FFF2-40B4-BE49-F238E27FC236}">
                  <a16:creationId xmlns:a16="http://schemas.microsoft.com/office/drawing/2014/main" id="{067C547B-A23F-4719-A0A5-0858E1D74780}"/>
                </a:ext>
              </a:extLst>
            </p:cNvPr>
            <p:cNvSpPr/>
            <p:nvPr/>
          </p:nvSpPr>
          <p:spPr bwMode="auto">
            <a:xfrm>
              <a:off x="3284" y="2670"/>
              <a:ext cx="26" cy="30"/>
            </a:xfrm>
            <a:custGeom>
              <a:avLst/>
              <a:gdLst>
                <a:gd name="T0" fmla="*/ 4 w 6"/>
                <a:gd name="T1" fmla="*/ 5 h 7"/>
                <a:gd name="T2" fmla="*/ 5 w 6"/>
                <a:gd name="T3" fmla="*/ 3 h 7"/>
                <a:gd name="T4" fmla="*/ 2 w 6"/>
                <a:gd name="T5" fmla="*/ 2 h 7"/>
                <a:gd name="T6" fmla="*/ 1 w 6"/>
                <a:gd name="T7" fmla="*/ 4 h 7"/>
                <a:gd name="T8" fmla="*/ 4 w 6"/>
                <a:gd name="T9" fmla="*/ 5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7">
                  <a:moveTo>
                    <a:pt x="4" y="5"/>
                  </a:moveTo>
                  <a:cubicBezTo>
                    <a:pt x="4" y="4"/>
                    <a:pt x="4" y="4"/>
                    <a:pt x="5" y="3"/>
                  </a:cubicBezTo>
                  <a:cubicBezTo>
                    <a:pt x="6" y="1"/>
                    <a:pt x="2" y="0"/>
                    <a:pt x="2" y="2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0" y="7"/>
                    <a:pt x="3" y="7"/>
                    <a:pt x="4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213">
              <a:extLst>
                <a:ext uri="{FF2B5EF4-FFF2-40B4-BE49-F238E27FC236}">
                  <a16:creationId xmlns:a16="http://schemas.microsoft.com/office/drawing/2014/main" id="{BED0D85D-6CC3-4E2B-91E1-2DCD65C82AC0}"/>
                </a:ext>
              </a:extLst>
            </p:cNvPr>
            <p:cNvSpPr/>
            <p:nvPr/>
          </p:nvSpPr>
          <p:spPr bwMode="auto">
            <a:xfrm>
              <a:off x="3262" y="2687"/>
              <a:ext cx="22" cy="26"/>
            </a:xfrm>
            <a:custGeom>
              <a:avLst/>
              <a:gdLst>
                <a:gd name="T0" fmla="*/ 2 w 5"/>
                <a:gd name="T1" fmla="*/ 1 h 6"/>
                <a:gd name="T2" fmla="*/ 2 w 5"/>
                <a:gd name="T3" fmla="*/ 5 h 6"/>
                <a:gd name="T4" fmla="*/ 3 w 5"/>
                <a:gd name="T5" fmla="*/ 5 h 6"/>
                <a:gd name="T6" fmla="*/ 3 w 5"/>
                <a:gd name="T7" fmla="*/ 1 h 6"/>
                <a:gd name="T8" fmla="*/ 2 w 5"/>
                <a:gd name="T9" fmla="*/ 1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1"/>
                  </a:moveTo>
                  <a:cubicBezTo>
                    <a:pt x="0" y="2"/>
                    <a:pt x="0" y="6"/>
                    <a:pt x="2" y="5"/>
                  </a:cubicBezTo>
                  <a:cubicBezTo>
                    <a:pt x="2" y="5"/>
                    <a:pt x="4" y="4"/>
                    <a:pt x="3" y="5"/>
                  </a:cubicBezTo>
                  <a:cubicBezTo>
                    <a:pt x="5" y="4"/>
                    <a:pt x="5" y="0"/>
                    <a:pt x="3" y="1"/>
                  </a:cubicBezTo>
                  <a:cubicBezTo>
                    <a:pt x="3" y="1"/>
                    <a:pt x="1" y="2"/>
                    <a:pt x="2" y="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214">
              <a:extLst>
                <a:ext uri="{FF2B5EF4-FFF2-40B4-BE49-F238E27FC236}">
                  <a16:creationId xmlns:a16="http://schemas.microsoft.com/office/drawing/2014/main" id="{9AAB60E2-BC8E-4133-8865-B7D0DF47DA19}"/>
                </a:ext>
              </a:extLst>
            </p:cNvPr>
            <p:cNvSpPr/>
            <p:nvPr/>
          </p:nvSpPr>
          <p:spPr bwMode="auto">
            <a:xfrm>
              <a:off x="3371" y="2704"/>
              <a:ext cx="30" cy="17"/>
            </a:xfrm>
            <a:custGeom>
              <a:avLst/>
              <a:gdLst>
                <a:gd name="T0" fmla="*/ 3 w 7"/>
                <a:gd name="T1" fmla="*/ 4 h 4"/>
                <a:gd name="T2" fmla="*/ 4 w 7"/>
                <a:gd name="T3" fmla="*/ 4 h 4"/>
                <a:gd name="T4" fmla="*/ 5 w 7"/>
                <a:gd name="T5" fmla="*/ 0 h 4"/>
                <a:gd name="T6" fmla="*/ 3 w 7"/>
                <a:gd name="T7" fmla="*/ 0 h 4"/>
                <a:gd name="T8" fmla="*/ 3 w 7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4">
                  <a:moveTo>
                    <a:pt x="3" y="4"/>
                  </a:moveTo>
                  <a:cubicBezTo>
                    <a:pt x="3" y="4"/>
                    <a:pt x="4" y="4"/>
                    <a:pt x="4" y="4"/>
                  </a:cubicBezTo>
                  <a:cubicBezTo>
                    <a:pt x="6" y="4"/>
                    <a:pt x="7" y="0"/>
                    <a:pt x="5" y="0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2" y="0"/>
                    <a:pt x="0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215">
              <a:extLst>
                <a:ext uri="{FF2B5EF4-FFF2-40B4-BE49-F238E27FC236}">
                  <a16:creationId xmlns:a16="http://schemas.microsoft.com/office/drawing/2014/main" id="{B6346FBA-1FBF-4AC2-A2D2-7E84D86115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62" y="2851"/>
              <a:ext cx="161" cy="168"/>
            </a:xfrm>
            <a:custGeom>
              <a:avLst/>
              <a:gdLst>
                <a:gd name="T0" fmla="*/ 5 w 37"/>
                <a:gd name="T1" fmla="*/ 9 h 39"/>
                <a:gd name="T2" fmla="*/ 2 w 37"/>
                <a:gd name="T3" fmla="*/ 20 h 39"/>
                <a:gd name="T4" fmla="*/ 2 w 37"/>
                <a:gd name="T5" fmla="*/ 37 h 39"/>
                <a:gd name="T6" fmla="*/ 7 w 37"/>
                <a:gd name="T7" fmla="*/ 38 h 39"/>
                <a:gd name="T8" fmla="*/ 18 w 37"/>
                <a:gd name="T9" fmla="*/ 33 h 39"/>
                <a:gd name="T10" fmla="*/ 31 w 37"/>
                <a:gd name="T11" fmla="*/ 24 h 39"/>
                <a:gd name="T12" fmla="*/ 24 w 37"/>
                <a:gd name="T13" fmla="*/ 4 h 39"/>
                <a:gd name="T14" fmla="*/ 5 w 37"/>
                <a:gd name="T15" fmla="*/ 9 h 39"/>
                <a:gd name="T16" fmla="*/ 22 w 37"/>
                <a:gd name="T17" fmla="*/ 24 h 39"/>
                <a:gd name="T18" fmla="*/ 9 w 37"/>
                <a:gd name="T19" fmla="*/ 31 h 39"/>
                <a:gd name="T20" fmla="*/ 10 w 37"/>
                <a:gd name="T21" fmla="*/ 17 h 39"/>
                <a:gd name="T22" fmla="*/ 19 w 37"/>
                <a:gd name="T23" fmla="*/ 10 h 39"/>
                <a:gd name="T24" fmla="*/ 22 w 37"/>
                <a:gd name="T25" fmla="*/ 2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7" h="39">
                  <a:moveTo>
                    <a:pt x="5" y="9"/>
                  </a:moveTo>
                  <a:cubicBezTo>
                    <a:pt x="3" y="12"/>
                    <a:pt x="3" y="16"/>
                    <a:pt x="2" y="20"/>
                  </a:cubicBezTo>
                  <a:cubicBezTo>
                    <a:pt x="2" y="26"/>
                    <a:pt x="0" y="31"/>
                    <a:pt x="2" y="37"/>
                  </a:cubicBezTo>
                  <a:cubicBezTo>
                    <a:pt x="2" y="39"/>
                    <a:pt x="5" y="39"/>
                    <a:pt x="7" y="38"/>
                  </a:cubicBezTo>
                  <a:cubicBezTo>
                    <a:pt x="11" y="37"/>
                    <a:pt x="14" y="35"/>
                    <a:pt x="18" y="33"/>
                  </a:cubicBezTo>
                  <a:cubicBezTo>
                    <a:pt x="22" y="31"/>
                    <a:pt x="28" y="28"/>
                    <a:pt x="31" y="24"/>
                  </a:cubicBezTo>
                  <a:cubicBezTo>
                    <a:pt x="37" y="16"/>
                    <a:pt x="31" y="8"/>
                    <a:pt x="24" y="4"/>
                  </a:cubicBezTo>
                  <a:cubicBezTo>
                    <a:pt x="17" y="0"/>
                    <a:pt x="9" y="3"/>
                    <a:pt x="5" y="9"/>
                  </a:cubicBezTo>
                  <a:close/>
                  <a:moveTo>
                    <a:pt x="22" y="24"/>
                  </a:moveTo>
                  <a:cubicBezTo>
                    <a:pt x="18" y="27"/>
                    <a:pt x="13" y="30"/>
                    <a:pt x="9" y="31"/>
                  </a:cubicBezTo>
                  <a:cubicBezTo>
                    <a:pt x="8" y="26"/>
                    <a:pt x="10" y="21"/>
                    <a:pt x="10" y="17"/>
                  </a:cubicBezTo>
                  <a:cubicBezTo>
                    <a:pt x="10" y="11"/>
                    <a:pt x="13" y="6"/>
                    <a:pt x="19" y="10"/>
                  </a:cubicBezTo>
                  <a:cubicBezTo>
                    <a:pt x="25" y="14"/>
                    <a:pt x="29" y="19"/>
                    <a:pt x="22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216">
              <a:extLst>
                <a:ext uri="{FF2B5EF4-FFF2-40B4-BE49-F238E27FC236}">
                  <a16:creationId xmlns:a16="http://schemas.microsoft.com/office/drawing/2014/main" id="{EB64F9DE-7CFE-4108-A2D5-64E54BD9385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58" y="3053"/>
              <a:ext cx="95" cy="186"/>
            </a:xfrm>
            <a:custGeom>
              <a:avLst/>
              <a:gdLst>
                <a:gd name="T0" fmla="*/ 15 w 22"/>
                <a:gd name="T1" fmla="*/ 28 h 43"/>
                <a:gd name="T2" fmla="*/ 15 w 22"/>
                <a:gd name="T3" fmla="*/ 22 h 43"/>
                <a:gd name="T4" fmla="*/ 15 w 22"/>
                <a:gd name="T5" fmla="*/ 6 h 43"/>
                <a:gd name="T6" fmla="*/ 15 w 22"/>
                <a:gd name="T7" fmla="*/ 6 h 43"/>
                <a:gd name="T8" fmla="*/ 17 w 22"/>
                <a:gd name="T9" fmla="*/ 5 h 43"/>
                <a:gd name="T10" fmla="*/ 15 w 22"/>
                <a:gd name="T11" fmla="*/ 2 h 43"/>
                <a:gd name="T12" fmla="*/ 14 w 22"/>
                <a:gd name="T13" fmla="*/ 3 h 43"/>
                <a:gd name="T14" fmla="*/ 13 w 22"/>
                <a:gd name="T15" fmla="*/ 4 h 43"/>
                <a:gd name="T16" fmla="*/ 11 w 22"/>
                <a:gd name="T17" fmla="*/ 4 h 43"/>
                <a:gd name="T18" fmla="*/ 10 w 22"/>
                <a:gd name="T19" fmla="*/ 3 h 43"/>
                <a:gd name="T20" fmla="*/ 9 w 22"/>
                <a:gd name="T21" fmla="*/ 3 h 43"/>
                <a:gd name="T22" fmla="*/ 8 w 22"/>
                <a:gd name="T23" fmla="*/ 3 h 43"/>
                <a:gd name="T24" fmla="*/ 6 w 22"/>
                <a:gd name="T25" fmla="*/ 6 h 43"/>
                <a:gd name="T26" fmla="*/ 6 w 22"/>
                <a:gd name="T27" fmla="*/ 6 h 43"/>
                <a:gd name="T28" fmla="*/ 8 w 22"/>
                <a:gd name="T29" fmla="*/ 8 h 43"/>
                <a:gd name="T30" fmla="*/ 8 w 22"/>
                <a:gd name="T31" fmla="*/ 11 h 43"/>
                <a:gd name="T32" fmla="*/ 8 w 22"/>
                <a:gd name="T33" fmla="*/ 28 h 43"/>
                <a:gd name="T34" fmla="*/ 8 w 22"/>
                <a:gd name="T35" fmla="*/ 28 h 43"/>
                <a:gd name="T36" fmla="*/ 4 w 22"/>
                <a:gd name="T37" fmla="*/ 32 h 43"/>
                <a:gd name="T38" fmla="*/ 5 w 22"/>
                <a:gd name="T39" fmla="*/ 39 h 43"/>
                <a:gd name="T40" fmla="*/ 7 w 22"/>
                <a:gd name="T41" fmla="*/ 38 h 43"/>
                <a:gd name="T42" fmla="*/ 7 w 22"/>
                <a:gd name="T43" fmla="*/ 38 h 43"/>
                <a:gd name="T44" fmla="*/ 13 w 22"/>
                <a:gd name="T45" fmla="*/ 38 h 43"/>
                <a:gd name="T46" fmla="*/ 14 w 22"/>
                <a:gd name="T47" fmla="*/ 39 h 43"/>
                <a:gd name="T48" fmla="*/ 20 w 22"/>
                <a:gd name="T49" fmla="*/ 34 h 43"/>
                <a:gd name="T50" fmla="*/ 15 w 22"/>
                <a:gd name="T51" fmla="*/ 28 h 43"/>
                <a:gd name="T52" fmla="*/ 12 w 22"/>
                <a:gd name="T53" fmla="*/ 11 h 43"/>
                <a:gd name="T54" fmla="*/ 12 w 22"/>
                <a:gd name="T55" fmla="*/ 11 h 43"/>
                <a:gd name="T56" fmla="*/ 12 w 22"/>
                <a:gd name="T57" fmla="*/ 10 h 43"/>
                <a:gd name="T58" fmla="*/ 12 w 22"/>
                <a:gd name="T59" fmla="*/ 11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" h="43">
                  <a:moveTo>
                    <a:pt x="15" y="28"/>
                  </a:moveTo>
                  <a:cubicBezTo>
                    <a:pt x="14" y="26"/>
                    <a:pt x="14" y="24"/>
                    <a:pt x="15" y="22"/>
                  </a:cubicBezTo>
                  <a:cubicBezTo>
                    <a:pt x="15" y="17"/>
                    <a:pt x="15" y="12"/>
                    <a:pt x="15" y="6"/>
                  </a:cubicBezTo>
                  <a:cubicBezTo>
                    <a:pt x="15" y="6"/>
                    <a:pt x="15" y="6"/>
                    <a:pt x="15" y="6"/>
                  </a:cubicBezTo>
                  <a:cubicBezTo>
                    <a:pt x="16" y="5"/>
                    <a:pt x="16" y="5"/>
                    <a:pt x="17" y="5"/>
                  </a:cubicBezTo>
                  <a:cubicBezTo>
                    <a:pt x="18" y="3"/>
                    <a:pt x="17" y="0"/>
                    <a:pt x="15" y="2"/>
                  </a:cubicBezTo>
                  <a:cubicBezTo>
                    <a:pt x="15" y="2"/>
                    <a:pt x="14" y="3"/>
                    <a:pt x="14" y="3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1" y="3"/>
                    <a:pt x="11" y="3"/>
                    <a:pt x="10" y="3"/>
                  </a:cubicBezTo>
                  <a:cubicBezTo>
                    <a:pt x="10" y="3"/>
                    <a:pt x="9" y="3"/>
                    <a:pt x="9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6" y="3"/>
                    <a:pt x="6" y="5"/>
                    <a:pt x="6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7" y="7"/>
                    <a:pt x="7" y="7"/>
                    <a:pt x="8" y="8"/>
                  </a:cubicBezTo>
                  <a:cubicBezTo>
                    <a:pt x="7" y="10"/>
                    <a:pt x="8" y="10"/>
                    <a:pt x="8" y="11"/>
                  </a:cubicBezTo>
                  <a:cubicBezTo>
                    <a:pt x="9" y="17"/>
                    <a:pt x="8" y="22"/>
                    <a:pt x="8" y="28"/>
                  </a:cubicBezTo>
                  <a:cubicBezTo>
                    <a:pt x="8" y="28"/>
                    <a:pt x="8" y="28"/>
                    <a:pt x="8" y="28"/>
                  </a:cubicBezTo>
                  <a:cubicBezTo>
                    <a:pt x="7" y="29"/>
                    <a:pt x="6" y="32"/>
                    <a:pt x="4" y="32"/>
                  </a:cubicBezTo>
                  <a:cubicBezTo>
                    <a:pt x="1" y="34"/>
                    <a:pt x="0" y="41"/>
                    <a:pt x="5" y="39"/>
                  </a:cubicBezTo>
                  <a:cubicBezTo>
                    <a:pt x="6" y="39"/>
                    <a:pt x="6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42"/>
                    <a:pt x="11" y="40"/>
                    <a:pt x="13" y="38"/>
                  </a:cubicBezTo>
                  <a:cubicBezTo>
                    <a:pt x="13" y="38"/>
                    <a:pt x="14" y="39"/>
                    <a:pt x="14" y="39"/>
                  </a:cubicBezTo>
                  <a:cubicBezTo>
                    <a:pt x="17" y="43"/>
                    <a:pt x="22" y="37"/>
                    <a:pt x="20" y="34"/>
                  </a:cubicBezTo>
                  <a:cubicBezTo>
                    <a:pt x="18" y="32"/>
                    <a:pt x="17" y="29"/>
                    <a:pt x="15" y="28"/>
                  </a:cubicBezTo>
                  <a:close/>
                  <a:moveTo>
                    <a:pt x="12" y="11"/>
                  </a:moveTo>
                  <a:cubicBezTo>
                    <a:pt x="12" y="11"/>
                    <a:pt x="12" y="11"/>
                    <a:pt x="12" y="11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217">
              <a:extLst>
                <a:ext uri="{FF2B5EF4-FFF2-40B4-BE49-F238E27FC236}">
                  <a16:creationId xmlns:a16="http://schemas.microsoft.com/office/drawing/2014/main" id="{09D89CF6-B341-4BD1-B12B-FE4133C18370}"/>
                </a:ext>
              </a:extLst>
            </p:cNvPr>
            <p:cNvSpPr/>
            <p:nvPr/>
          </p:nvSpPr>
          <p:spPr bwMode="auto">
            <a:xfrm>
              <a:off x="3188" y="2717"/>
              <a:ext cx="26" cy="17"/>
            </a:xfrm>
            <a:custGeom>
              <a:avLst/>
              <a:gdLst>
                <a:gd name="T0" fmla="*/ 2 w 6"/>
                <a:gd name="T1" fmla="*/ 4 h 4"/>
                <a:gd name="T2" fmla="*/ 3 w 6"/>
                <a:gd name="T3" fmla="*/ 4 h 4"/>
                <a:gd name="T4" fmla="*/ 4 w 6"/>
                <a:gd name="T5" fmla="*/ 0 h 4"/>
                <a:gd name="T6" fmla="*/ 3 w 6"/>
                <a:gd name="T7" fmla="*/ 0 h 4"/>
                <a:gd name="T8" fmla="*/ 2 w 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cubicBezTo>
                    <a:pt x="2" y="4"/>
                    <a:pt x="3" y="4"/>
                    <a:pt x="3" y="4"/>
                  </a:cubicBezTo>
                  <a:cubicBezTo>
                    <a:pt x="5" y="4"/>
                    <a:pt x="6" y="0"/>
                    <a:pt x="4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218">
              <a:extLst>
                <a:ext uri="{FF2B5EF4-FFF2-40B4-BE49-F238E27FC236}">
                  <a16:creationId xmlns:a16="http://schemas.microsoft.com/office/drawing/2014/main" id="{4C96AD88-E2C2-4C69-B8FA-CF558D900DB0}"/>
                </a:ext>
              </a:extLst>
            </p:cNvPr>
            <p:cNvSpPr/>
            <p:nvPr/>
          </p:nvSpPr>
          <p:spPr bwMode="auto">
            <a:xfrm>
              <a:off x="3223" y="2678"/>
              <a:ext cx="30" cy="35"/>
            </a:xfrm>
            <a:custGeom>
              <a:avLst/>
              <a:gdLst>
                <a:gd name="T0" fmla="*/ 2 w 7"/>
                <a:gd name="T1" fmla="*/ 8 h 8"/>
                <a:gd name="T2" fmla="*/ 2 w 7"/>
                <a:gd name="T3" fmla="*/ 8 h 8"/>
                <a:gd name="T4" fmla="*/ 4 w 7"/>
                <a:gd name="T5" fmla="*/ 5 h 8"/>
                <a:gd name="T6" fmla="*/ 7 w 7"/>
                <a:gd name="T7" fmla="*/ 3 h 8"/>
                <a:gd name="T8" fmla="*/ 7 w 7"/>
                <a:gd name="T9" fmla="*/ 2 h 8"/>
                <a:gd name="T10" fmla="*/ 4 w 7"/>
                <a:gd name="T11" fmla="*/ 3 h 8"/>
                <a:gd name="T12" fmla="*/ 4 w 7"/>
                <a:gd name="T13" fmla="*/ 4 h 8"/>
                <a:gd name="T14" fmla="*/ 4 w 7"/>
                <a:gd name="T15" fmla="*/ 4 h 8"/>
                <a:gd name="T16" fmla="*/ 3 w 7"/>
                <a:gd name="T17" fmla="*/ 4 h 8"/>
                <a:gd name="T18" fmla="*/ 3 w 7"/>
                <a:gd name="T19" fmla="*/ 4 h 8"/>
                <a:gd name="T20" fmla="*/ 2 w 7"/>
                <a:gd name="T21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8"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4" y="8"/>
                    <a:pt x="5" y="6"/>
                    <a:pt x="4" y="5"/>
                  </a:cubicBezTo>
                  <a:cubicBezTo>
                    <a:pt x="5" y="5"/>
                    <a:pt x="7" y="4"/>
                    <a:pt x="7" y="3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0"/>
                    <a:pt x="4" y="1"/>
                    <a:pt x="4" y="3"/>
                  </a:cubicBezTo>
                  <a:cubicBezTo>
                    <a:pt x="4" y="3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1" y="4"/>
                    <a:pt x="0" y="8"/>
                    <a:pt x="2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219">
              <a:extLst>
                <a:ext uri="{FF2B5EF4-FFF2-40B4-BE49-F238E27FC236}">
                  <a16:creationId xmlns:a16="http://schemas.microsoft.com/office/drawing/2014/main" id="{19078150-9B50-4A61-8767-F47C20EACC14}"/>
                </a:ext>
              </a:extLst>
            </p:cNvPr>
            <p:cNvSpPr/>
            <p:nvPr/>
          </p:nvSpPr>
          <p:spPr bwMode="auto">
            <a:xfrm>
              <a:off x="3166" y="2808"/>
              <a:ext cx="18" cy="30"/>
            </a:xfrm>
            <a:custGeom>
              <a:avLst/>
              <a:gdLst>
                <a:gd name="T0" fmla="*/ 4 w 4"/>
                <a:gd name="T1" fmla="*/ 3 h 7"/>
                <a:gd name="T2" fmla="*/ 4 w 4"/>
                <a:gd name="T3" fmla="*/ 3 h 7"/>
                <a:gd name="T4" fmla="*/ 0 w 4"/>
                <a:gd name="T5" fmla="*/ 4 h 7"/>
                <a:gd name="T6" fmla="*/ 0 w 4"/>
                <a:gd name="T7" fmla="*/ 4 h 7"/>
                <a:gd name="T8" fmla="*/ 4 w 4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4" y="5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220">
              <a:extLst>
                <a:ext uri="{FF2B5EF4-FFF2-40B4-BE49-F238E27FC236}">
                  <a16:creationId xmlns:a16="http://schemas.microsoft.com/office/drawing/2014/main" id="{E03074AB-643A-4158-8724-12EB75FDD96A}"/>
                </a:ext>
              </a:extLst>
            </p:cNvPr>
            <p:cNvSpPr/>
            <p:nvPr/>
          </p:nvSpPr>
          <p:spPr bwMode="auto">
            <a:xfrm>
              <a:off x="3188" y="2747"/>
              <a:ext cx="13" cy="31"/>
            </a:xfrm>
            <a:custGeom>
              <a:avLst/>
              <a:gdLst>
                <a:gd name="T0" fmla="*/ 3 w 3"/>
                <a:gd name="T1" fmla="*/ 3 h 7"/>
                <a:gd name="T2" fmla="*/ 3 w 3"/>
                <a:gd name="T3" fmla="*/ 2 h 7"/>
                <a:gd name="T4" fmla="*/ 0 w 3"/>
                <a:gd name="T5" fmla="*/ 4 h 7"/>
                <a:gd name="T6" fmla="*/ 0 w 3"/>
                <a:gd name="T7" fmla="*/ 5 h 7"/>
                <a:gd name="T8" fmla="*/ 3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3" y="3"/>
                  </a:moveTo>
                  <a:cubicBezTo>
                    <a:pt x="3" y="3"/>
                    <a:pt x="3" y="3"/>
                    <a:pt x="3" y="2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4"/>
                    <a:pt x="0" y="4"/>
                    <a:pt x="0" y="5"/>
                  </a:cubicBezTo>
                  <a:cubicBezTo>
                    <a:pt x="0" y="7"/>
                    <a:pt x="3" y="5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221">
              <a:extLst>
                <a:ext uri="{FF2B5EF4-FFF2-40B4-BE49-F238E27FC236}">
                  <a16:creationId xmlns:a16="http://schemas.microsoft.com/office/drawing/2014/main" id="{2F3AC42B-87D9-4793-AB4F-A67EEE40A469}"/>
                </a:ext>
              </a:extLst>
            </p:cNvPr>
            <p:cNvSpPr/>
            <p:nvPr/>
          </p:nvSpPr>
          <p:spPr bwMode="auto">
            <a:xfrm>
              <a:off x="3162" y="2859"/>
              <a:ext cx="26" cy="13"/>
            </a:xfrm>
            <a:custGeom>
              <a:avLst/>
              <a:gdLst>
                <a:gd name="T0" fmla="*/ 2 w 6"/>
                <a:gd name="T1" fmla="*/ 3 h 3"/>
                <a:gd name="T2" fmla="*/ 3 w 6"/>
                <a:gd name="T3" fmla="*/ 3 h 3"/>
                <a:gd name="T4" fmla="*/ 3 w 6"/>
                <a:gd name="T5" fmla="*/ 0 h 3"/>
                <a:gd name="T6" fmla="*/ 3 w 6"/>
                <a:gd name="T7" fmla="*/ 0 h 3"/>
                <a:gd name="T8" fmla="*/ 2 w 6"/>
                <a:gd name="T9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3">
                  <a:moveTo>
                    <a:pt x="2" y="3"/>
                  </a:moveTo>
                  <a:cubicBezTo>
                    <a:pt x="2" y="3"/>
                    <a:pt x="2" y="3"/>
                    <a:pt x="3" y="3"/>
                  </a:cubicBezTo>
                  <a:cubicBezTo>
                    <a:pt x="4" y="3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222">
              <a:extLst>
                <a:ext uri="{FF2B5EF4-FFF2-40B4-BE49-F238E27FC236}">
                  <a16:creationId xmlns:a16="http://schemas.microsoft.com/office/drawing/2014/main" id="{86078B51-008B-408D-8602-6158B18638FC}"/>
                </a:ext>
              </a:extLst>
            </p:cNvPr>
            <p:cNvSpPr/>
            <p:nvPr/>
          </p:nvSpPr>
          <p:spPr bwMode="auto">
            <a:xfrm>
              <a:off x="3145" y="2821"/>
              <a:ext cx="26" cy="17"/>
            </a:xfrm>
            <a:custGeom>
              <a:avLst/>
              <a:gdLst>
                <a:gd name="T0" fmla="*/ 2 w 6"/>
                <a:gd name="T1" fmla="*/ 4 h 4"/>
                <a:gd name="T2" fmla="*/ 3 w 6"/>
                <a:gd name="T3" fmla="*/ 4 h 4"/>
                <a:gd name="T4" fmla="*/ 3 w 6"/>
                <a:gd name="T5" fmla="*/ 0 h 4"/>
                <a:gd name="T6" fmla="*/ 3 w 6"/>
                <a:gd name="T7" fmla="*/ 0 h 4"/>
                <a:gd name="T8" fmla="*/ 2 w 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cubicBezTo>
                    <a:pt x="2" y="4"/>
                    <a:pt x="2" y="4"/>
                    <a:pt x="3" y="4"/>
                  </a:cubicBezTo>
                  <a:cubicBezTo>
                    <a:pt x="5" y="4"/>
                    <a:pt x="6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223">
              <a:extLst>
                <a:ext uri="{FF2B5EF4-FFF2-40B4-BE49-F238E27FC236}">
                  <a16:creationId xmlns:a16="http://schemas.microsoft.com/office/drawing/2014/main" id="{FD7212C8-508F-42E4-9925-343CF6A2C199}"/>
                </a:ext>
              </a:extLst>
            </p:cNvPr>
            <p:cNvSpPr/>
            <p:nvPr/>
          </p:nvSpPr>
          <p:spPr bwMode="auto">
            <a:xfrm>
              <a:off x="3171" y="2756"/>
              <a:ext cx="13" cy="26"/>
            </a:xfrm>
            <a:custGeom>
              <a:avLst/>
              <a:gdLst>
                <a:gd name="T0" fmla="*/ 0 w 3"/>
                <a:gd name="T1" fmla="*/ 3 h 6"/>
                <a:gd name="T2" fmla="*/ 0 w 3"/>
                <a:gd name="T3" fmla="*/ 4 h 6"/>
                <a:gd name="T4" fmla="*/ 3 w 3"/>
                <a:gd name="T5" fmla="*/ 3 h 6"/>
                <a:gd name="T6" fmla="*/ 3 w 3"/>
                <a:gd name="T7" fmla="*/ 2 h 6"/>
                <a:gd name="T8" fmla="*/ 0 w 3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6"/>
                    <a:pt x="3" y="5"/>
                    <a:pt x="3" y="3"/>
                  </a:cubicBezTo>
                  <a:cubicBezTo>
                    <a:pt x="3" y="3"/>
                    <a:pt x="3" y="3"/>
                    <a:pt x="3" y="2"/>
                  </a:cubicBezTo>
                  <a:cubicBezTo>
                    <a:pt x="3" y="0"/>
                    <a:pt x="0" y="2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224">
              <a:extLst>
                <a:ext uri="{FF2B5EF4-FFF2-40B4-BE49-F238E27FC236}">
                  <a16:creationId xmlns:a16="http://schemas.microsoft.com/office/drawing/2014/main" id="{B079AB44-27AF-4D08-92D1-0AD60C818413}"/>
                </a:ext>
              </a:extLst>
            </p:cNvPr>
            <p:cNvSpPr/>
            <p:nvPr/>
          </p:nvSpPr>
          <p:spPr bwMode="auto">
            <a:xfrm>
              <a:off x="3162" y="2950"/>
              <a:ext cx="26" cy="17"/>
            </a:xfrm>
            <a:custGeom>
              <a:avLst/>
              <a:gdLst>
                <a:gd name="T0" fmla="*/ 3 w 6"/>
                <a:gd name="T1" fmla="*/ 4 h 4"/>
                <a:gd name="T2" fmla="*/ 3 w 6"/>
                <a:gd name="T3" fmla="*/ 4 h 4"/>
                <a:gd name="T4" fmla="*/ 4 w 6"/>
                <a:gd name="T5" fmla="*/ 0 h 4"/>
                <a:gd name="T6" fmla="*/ 3 w 6"/>
                <a:gd name="T7" fmla="*/ 0 h 4"/>
                <a:gd name="T8" fmla="*/ 3 w 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5" y="4"/>
                    <a:pt x="6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0"/>
                    <a:pt x="0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225">
              <a:extLst>
                <a:ext uri="{FF2B5EF4-FFF2-40B4-BE49-F238E27FC236}">
                  <a16:creationId xmlns:a16="http://schemas.microsoft.com/office/drawing/2014/main" id="{61FFD89F-C464-4BA6-9CC7-5736EBA67F38}"/>
                </a:ext>
              </a:extLst>
            </p:cNvPr>
            <p:cNvSpPr/>
            <p:nvPr/>
          </p:nvSpPr>
          <p:spPr bwMode="auto">
            <a:xfrm>
              <a:off x="3123" y="2881"/>
              <a:ext cx="22" cy="13"/>
            </a:xfrm>
            <a:custGeom>
              <a:avLst/>
              <a:gdLst>
                <a:gd name="T0" fmla="*/ 2 w 5"/>
                <a:gd name="T1" fmla="*/ 3 h 3"/>
                <a:gd name="T2" fmla="*/ 3 w 5"/>
                <a:gd name="T3" fmla="*/ 0 h 3"/>
                <a:gd name="T4" fmla="*/ 2 w 5"/>
                <a:gd name="T5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2" y="3"/>
                  </a:moveTo>
                  <a:cubicBezTo>
                    <a:pt x="4" y="3"/>
                    <a:pt x="5" y="0"/>
                    <a:pt x="3" y="0"/>
                  </a:cubicBezTo>
                  <a:cubicBezTo>
                    <a:pt x="1" y="0"/>
                    <a:pt x="0" y="3"/>
                    <a:pt x="2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226">
              <a:extLst>
                <a:ext uri="{FF2B5EF4-FFF2-40B4-BE49-F238E27FC236}">
                  <a16:creationId xmlns:a16="http://schemas.microsoft.com/office/drawing/2014/main" id="{8A3A14DF-7B27-46B9-B46C-E7601DD2B086}"/>
                </a:ext>
              </a:extLst>
            </p:cNvPr>
            <p:cNvSpPr/>
            <p:nvPr/>
          </p:nvSpPr>
          <p:spPr bwMode="auto">
            <a:xfrm>
              <a:off x="3119" y="2915"/>
              <a:ext cx="30" cy="39"/>
            </a:xfrm>
            <a:custGeom>
              <a:avLst/>
              <a:gdLst>
                <a:gd name="T0" fmla="*/ 3 w 7"/>
                <a:gd name="T1" fmla="*/ 6 h 9"/>
                <a:gd name="T2" fmla="*/ 3 w 7"/>
                <a:gd name="T3" fmla="*/ 6 h 9"/>
                <a:gd name="T4" fmla="*/ 6 w 7"/>
                <a:gd name="T5" fmla="*/ 5 h 9"/>
                <a:gd name="T6" fmla="*/ 7 w 7"/>
                <a:gd name="T7" fmla="*/ 2 h 9"/>
                <a:gd name="T8" fmla="*/ 5 w 7"/>
                <a:gd name="T9" fmla="*/ 0 h 9"/>
                <a:gd name="T10" fmla="*/ 3 w 7"/>
                <a:gd name="T11" fmla="*/ 2 h 9"/>
                <a:gd name="T12" fmla="*/ 3 w 7"/>
                <a:gd name="T13" fmla="*/ 2 h 9"/>
                <a:gd name="T14" fmla="*/ 3 w 7"/>
                <a:gd name="T15" fmla="*/ 2 h 9"/>
                <a:gd name="T16" fmla="*/ 2 w 7"/>
                <a:gd name="T17" fmla="*/ 6 h 9"/>
                <a:gd name="T18" fmla="*/ 2 w 7"/>
                <a:gd name="T19" fmla="*/ 6 h 9"/>
                <a:gd name="T20" fmla="*/ 3 w 7"/>
                <a:gd name="T21" fmla="*/ 6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7" h="9"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9"/>
                    <a:pt x="6" y="7"/>
                    <a:pt x="6" y="5"/>
                  </a:cubicBezTo>
                  <a:cubicBezTo>
                    <a:pt x="6" y="4"/>
                    <a:pt x="6" y="3"/>
                    <a:pt x="7" y="2"/>
                  </a:cubicBezTo>
                  <a:cubicBezTo>
                    <a:pt x="7" y="1"/>
                    <a:pt x="6" y="0"/>
                    <a:pt x="5" y="0"/>
                  </a:cubicBezTo>
                  <a:cubicBezTo>
                    <a:pt x="4" y="0"/>
                    <a:pt x="4" y="1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1" y="2"/>
                    <a:pt x="0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3" y="6"/>
                    <a:pt x="3" y="6"/>
                    <a:pt x="3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227">
              <a:extLst>
                <a:ext uri="{FF2B5EF4-FFF2-40B4-BE49-F238E27FC236}">
                  <a16:creationId xmlns:a16="http://schemas.microsoft.com/office/drawing/2014/main" id="{CCD7C68A-3103-4AFF-80C3-EE45BEAFE21C}"/>
                </a:ext>
              </a:extLst>
            </p:cNvPr>
            <p:cNvSpPr/>
            <p:nvPr/>
          </p:nvSpPr>
          <p:spPr bwMode="auto">
            <a:xfrm>
              <a:off x="3123" y="2829"/>
              <a:ext cx="22" cy="17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4 h 4"/>
                <a:gd name="T4" fmla="*/ 3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1" y="0"/>
                    <a:pt x="0" y="4"/>
                    <a:pt x="2" y="4"/>
                  </a:cubicBezTo>
                  <a:cubicBezTo>
                    <a:pt x="4" y="4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228">
              <a:extLst>
                <a:ext uri="{FF2B5EF4-FFF2-40B4-BE49-F238E27FC236}">
                  <a16:creationId xmlns:a16="http://schemas.microsoft.com/office/drawing/2014/main" id="{F2E01315-0B37-4579-8FC4-20A0843D6B79}"/>
                </a:ext>
              </a:extLst>
            </p:cNvPr>
            <p:cNvSpPr/>
            <p:nvPr/>
          </p:nvSpPr>
          <p:spPr bwMode="auto">
            <a:xfrm>
              <a:off x="3114" y="2864"/>
              <a:ext cx="18" cy="30"/>
            </a:xfrm>
            <a:custGeom>
              <a:avLst/>
              <a:gdLst>
                <a:gd name="T0" fmla="*/ 4 w 4"/>
                <a:gd name="T1" fmla="*/ 3 h 7"/>
                <a:gd name="T2" fmla="*/ 4 w 4"/>
                <a:gd name="T3" fmla="*/ 3 h 7"/>
                <a:gd name="T4" fmla="*/ 0 w 4"/>
                <a:gd name="T5" fmla="*/ 4 h 7"/>
                <a:gd name="T6" fmla="*/ 0 w 4"/>
                <a:gd name="T7" fmla="*/ 4 h 7"/>
                <a:gd name="T8" fmla="*/ 4 w 4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7"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4" y="5"/>
                    <a:pt x="4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229">
              <a:extLst>
                <a:ext uri="{FF2B5EF4-FFF2-40B4-BE49-F238E27FC236}">
                  <a16:creationId xmlns:a16="http://schemas.microsoft.com/office/drawing/2014/main" id="{E04F6D08-E4DA-4402-82E9-86F5C933BFEC}"/>
                </a:ext>
              </a:extLst>
            </p:cNvPr>
            <p:cNvSpPr/>
            <p:nvPr/>
          </p:nvSpPr>
          <p:spPr bwMode="auto">
            <a:xfrm>
              <a:off x="3223" y="2717"/>
              <a:ext cx="26" cy="17"/>
            </a:xfrm>
            <a:custGeom>
              <a:avLst/>
              <a:gdLst>
                <a:gd name="T0" fmla="*/ 3 w 6"/>
                <a:gd name="T1" fmla="*/ 4 h 4"/>
                <a:gd name="T2" fmla="*/ 4 w 6"/>
                <a:gd name="T3" fmla="*/ 0 h 4"/>
                <a:gd name="T4" fmla="*/ 3 w 6"/>
                <a:gd name="T5" fmla="*/ 0 h 4"/>
                <a:gd name="T6" fmla="*/ 2 w 6"/>
                <a:gd name="T7" fmla="*/ 4 h 4"/>
                <a:gd name="T8" fmla="*/ 3 w 6"/>
                <a:gd name="T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5" y="4"/>
                    <a:pt x="6" y="0"/>
                    <a:pt x="4" y="0"/>
                  </a:cubicBezTo>
                  <a:cubicBezTo>
                    <a:pt x="4" y="0"/>
                    <a:pt x="3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230">
              <a:extLst>
                <a:ext uri="{FF2B5EF4-FFF2-40B4-BE49-F238E27FC236}">
                  <a16:creationId xmlns:a16="http://schemas.microsoft.com/office/drawing/2014/main" id="{EADEC9D5-4297-4764-A8A3-475B7D309AEA}"/>
                </a:ext>
              </a:extLst>
            </p:cNvPr>
            <p:cNvSpPr/>
            <p:nvPr/>
          </p:nvSpPr>
          <p:spPr bwMode="auto">
            <a:xfrm>
              <a:off x="3210" y="2739"/>
              <a:ext cx="17" cy="26"/>
            </a:xfrm>
            <a:custGeom>
              <a:avLst/>
              <a:gdLst>
                <a:gd name="T0" fmla="*/ 0 w 4"/>
                <a:gd name="T1" fmla="*/ 3 h 6"/>
                <a:gd name="T2" fmla="*/ 0 w 4"/>
                <a:gd name="T3" fmla="*/ 4 h 6"/>
                <a:gd name="T4" fmla="*/ 4 w 4"/>
                <a:gd name="T5" fmla="*/ 3 h 6"/>
                <a:gd name="T6" fmla="*/ 4 w 4"/>
                <a:gd name="T7" fmla="*/ 2 h 6"/>
                <a:gd name="T8" fmla="*/ 0 w 4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6"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4" y="4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231">
              <a:extLst>
                <a:ext uri="{FF2B5EF4-FFF2-40B4-BE49-F238E27FC236}">
                  <a16:creationId xmlns:a16="http://schemas.microsoft.com/office/drawing/2014/main" id="{15CD9B75-1D2F-430B-835B-A331C31EA473}"/>
                </a:ext>
              </a:extLst>
            </p:cNvPr>
            <p:cNvSpPr/>
            <p:nvPr/>
          </p:nvSpPr>
          <p:spPr bwMode="auto">
            <a:xfrm>
              <a:off x="3206" y="3079"/>
              <a:ext cx="21" cy="13"/>
            </a:xfrm>
            <a:custGeom>
              <a:avLst/>
              <a:gdLst>
                <a:gd name="T0" fmla="*/ 3 w 5"/>
                <a:gd name="T1" fmla="*/ 0 h 3"/>
                <a:gd name="T2" fmla="*/ 2 w 5"/>
                <a:gd name="T3" fmla="*/ 3 h 3"/>
                <a:gd name="T4" fmla="*/ 3 w 5"/>
                <a:gd name="T5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3">
                  <a:moveTo>
                    <a:pt x="3" y="0"/>
                  </a:moveTo>
                  <a:cubicBezTo>
                    <a:pt x="1" y="0"/>
                    <a:pt x="0" y="3"/>
                    <a:pt x="2" y="3"/>
                  </a:cubicBezTo>
                  <a:cubicBezTo>
                    <a:pt x="4" y="3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232">
              <a:extLst>
                <a:ext uri="{FF2B5EF4-FFF2-40B4-BE49-F238E27FC236}">
                  <a16:creationId xmlns:a16="http://schemas.microsoft.com/office/drawing/2014/main" id="{69B73D85-D6EA-47C7-B8F0-C093264001CD}"/>
                </a:ext>
              </a:extLst>
            </p:cNvPr>
            <p:cNvSpPr/>
            <p:nvPr/>
          </p:nvSpPr>
          <p:spPr bwMode="auto">
            <a:xfrm>
              <a:off x="3175" y="3062"/>
              <a:ext cx="22" cy="17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4 h 4"/>
                <a:gd name="T4" fmla="*/ 3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1" y="0"/>
                    <a:pt x="0" y="4"/>
                    <a:pt x="2" y="4"/>
                  </a:cubicBezTo>
                  <a:cubicBezTo>
                    <a:pt x="4" y="4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233">
              <a:extLst>
                <a:ext uri="{FF2B5EF4-FFF2-40B4-BE49-F238E27FC236}">
                  <a16:creationId xmlns:a16="http://schemas.microsoft.com/office/drawing/2014/main" id="{FECCF6B6-6C36-4094-B0F8-2CB9F73ED4F6}"/>
                </a:ext>
              </a:extLst>
            </p:cNvPr>
            <p:cNvSpPr/>
            <p:nvPr/>
          </p:nvSpPr>
          <p:spPr bwMode="auto">
            <a:xfrm>
              <a:off x="3193" y="3036"/>
              <a:ext cx="47" cy="43"/>
            </a:xfrm>
            <a:custGeom>
              <a:avLst/>
              <a:gdLst>
                <a:gd name="T0" fmla="*/ 5 w 11"/>
                <a:gd name="T1" fmla="*/ 9 h 10"/>
                <a:gd name="T2" fmla="*/ 6 w 11"/>
                <a:gd name="T3" fmla="*/ 8 h 10"/>
                <a:gd name="T4" fmla="*/ 7 w 11"/>
                <a:gd name="T5" fmla="*/ 7 h 10"/>
                <a:gd name="T6" fmla="*/ 7 w 11"/>
                <a:gd name="T7" fmla="*/ 7 h 10"/>
                <a:gd name="T8" fmla="*/ 10 w 11"/>
                <a:gd name="T9" fmla="*/ 5 h 10"/>
                <a:gd name="T10" fmla="*/ 9 w 11"/>
                <a:gd name="T11" fmla="*/ 4 h 10"/>
                <a:gd name="T12" fmla="*/ 7 w 11"/>
                <a:gd name="T13" fmla="*/ 4 h 10"/>
                <a:gd name="T14" fmla="*/ 6 w 11"/>
                <a:gd name="T15" fmla="*/ 2 h 10"/>
                <a:gd name="T16" fmla="*/ 3 w 11"/>
                <a:gd name="T17" fmla="*/ 1 h 10"/>
                <a:gd name="T18" fmla="*/ 1 w 11"/>
                <a:gd name="T19" fmla="*/ 5 h 10"/>
                <a:gd name="T20" fmla="*/ 4 w 11"/>
                <a:gd name="T21" fmla="*/ 6 h 10"/>
                <a:gd name="T22" fmla="*/ 4 w 11"/>
                <a:gd name="T23" fmla="*/ 6 h 10"/>
                <a:gd name="T24" fmla="*/ 5 w 11"/>
                <a:gd name="T25" fmla="*/ 9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" h="10">
                  <a:moveTo>
                    <a:pt x="5" y="9"/>
                  </a:move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8" y="10"/>
                    <a:pt x="11" y="7"/>
                    <a:pt x="10" y="5"/>
                  </a:cubicBezTo>
                  <a:cubicBezTo>
                    <a:pt x="10" y="5"/>
                    <a:pt x="10" y="4"/>
                    <a:pt x="9" y="4"/>
                  </a:cubicBezTo>
                  <a:cubicBezTo>
                    <a:pt x="9" y="3"/>
                    <a:pt x="8" y="3"/>
                    <a:pt x="7" y="4"/>
                  </a:cubicBezTo>
                  <a:cubicBezTo>
                    <a:pt x="7" y="3"/>
                    <a:pt x="7" y="3"/>
                    <a:pt x="6" y="2"/>
                  </a:cubicBezTo>
                  <a:cubicBezTo>
                    <a:pt x="5" y="2"/>
                    <a:pt x="4" y="2"/>
                    <a:pt x="3" y="1"/>
                  </a:cubicBezTo>
                  <a:cubicBezTo>
                    <a:pt x="2" y="0"/>
                    <a:pt x="0" y="4"/>
                    <a:pt x="1" y="5"/>
                  </a:cubicBezTo>
                  <a:cubicBezTo>
                    <a:pt x="2" y="5"/>
                    <a:pt x="3" y="6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2" y="8"/>
                    <a:pt x="4" y="10"/>
                    <a:pt x="5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234">
              <a:extLst>
                <a:ext uri="{FF2B5EF4-FFF2-40B4-BE49-F238E27FC236}">
                  <a16:creationId xmlns:a16="http://schemas.microsoft.com/office/drawing/2014/main" id="{1817EAA4-175D-4727-972B-DDBB56AE39D0}"/>
                </a:ext>
              </a:extLst>
            </p:cNvPr>
            <p:cNvSpPr/>
            <p:nvPr/>
          </p:nvSpPr>
          <p:spPr bwMode="auto">
            <a:xfrm>
              <a:off x="3140" y="3010"/>
              <a:ext cx="22" cy="18"/>
            </a:xfrm>
            <a:custGeom>
              <a:avLst/>
              <a:gdLst>
                <a:gd name="T0" fmla="*/ 3 w 5"/>
                <a:gd name="T1" fmla="*/ 0 h 4"/>
                <a:gd name="T2" fmla="*/ 2 w 5"/>
                <a:gd name="T3" fmla="*/ 4 h 4"/>
                <a:gd name="T4" fmla="*/ 3 w 5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3" y="0"/>
                  </a:moveTo>
                  <a:cubicBezTo>
                    <a:pt x="1" y="0"/>
                    <a:pt x="0" y="4"/>
                    <a:pt x="2" y="4"/>
                  </a:cubicBezTo>
                  <a:cubicBezTo>
                    <a:pt x="4" y="4"/>
                    <a:pt x="5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235">
              <a:extLst>
                <a:ext uri="{FF2B5EF4-FFF2-40B4-BE49-F238E27FC236}">
                  <a16:creationId xmlns:a16="http://schemas.microsoft.com/office/drawing/2014/main" id="{A5E784FF-EA90-4482-9D8E-8F1B251538DB}"/>
                </a:ext>
              </a:extLst>
            </p:cNvPr>
            <p:cNvSpPr/>
            <p:nvPr/>
          </p:nvSpPr>
          <p:spPr bwMode="auto">
            <a:xfrm>
              <a:off x="3106" y="2890"/>
              <a:ext cx="21" cy="17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0 h 4"/>
                <a:gd name="T4" fmla="*/ 2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4" y="4"/>
                    <a:pt x="5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236">
              <a:extLst>
                <a:ext uri="{FF2B5EF4-FFF2-40B4-BE49-F238E27FC236}">
                  <a16:creationId xmlns:a16="http://schemas.microsoft.com/office/drawing/2014/main" id="{AF98E49B-49D4-458A-8DD8-56AE5D1B28CA}"/>
                </a:ext>
              </a:extLst>
            </p:cNvPr>
            <p:cNvSpPr/>
            <p:nvPr/>
          </p:nvSpPr>
          <p:spPr bwMode="auto">
            <a:xfrm>
              <a:off x="3106" y="2959"/>
              <a:ext cx="26" cy="17"/>
            </a:xfrm>
            <a:custGeom>
              <a:avLst/>
              <a:gdLst>
                <a:gd name="T0" fmla="*/ 3 w 6"/>
                <a:gd name="T1" fmla="*/ 0 h 4"/>
                <a:gd name="T2" fmla="*/ 3 w 6"/>
                <a:gd name="T3" fmla="*/ 4 h 4"/>
                <a:gd name="T4" fmla="*/ 3 w 6"/>
                <a:gd name="T5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3" y="0"/>
                  </a:moveTo>
                  <a:cubicBezTo>
                    <a:pt x="1" y="0"/>
                    <a:pt x="0" y="4"/>
                    <a:pt x="3" y="4"/>
                  </a:cubicBezTo>
                  <a:cubicBezTo>
                    <a:pt x="4" y="4"/>
                    <a:pt x="6" y="0"/>
                    <a:pt x="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237">
              <a:extLst>
                <a:ext uri="{FF2B5EF4-FFF2-40B4-BE49-F238E27FC236}">
                  <a16:creationId xmlns:a16="http://schemas.microsoft.com/office/drawing/2014/main" id="{95623F8B-3856-4495-8970-3FEBCC2B1877}"/>
                </a:ext>
              </a:extLst>
            </p:cNvPr>
            <p:cNvSpPr/>
            <p:nvPr/>
          </p:nvSpPr>
          <p:spPr bwMode="auto">
            <a:xfrm>
              <a:off x="3140" y="2937"/>
              <a:ext cx="26" cy="17"/>
            </a:xfrm>
            <a:custGeom>
              <a:avLst/>
              <a:gdLst>
                <a:gd name="T0" fmla="*/ 3 w 6"/>
                <a:gd name="T1" fmla="*/ 4 h 4"/>
                <a:gd name="T2" fmla="*/ 3 w 6"/>
                <a:gd name="T3" fmla="*/ 0 h 4"/>
                <a:gd name="T4" fmla="*/ 3 w 6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" h="4">
                  <a:moveTo>
                    <a:pt x="3" y="4"/>
                  </a:moveTo>
                  <a:cubicBezTo>
                    <a:pt x="5" y="4"/>
                    <a:pt x="6" y="0"/>
                    <a:pt x="3" y="0"/>
                  </a:cubicBezTo>
                  <a:cubicBezTo>
                    <a:pt x="2" y="0"/>
                    <a:pt x="0" y="4"/>
                    <a:pt x="3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238">
              <a:extLst>
                <a:ext uri="{FF2B5EF4-FFF2-40B4-BE49-F238E27FC236}">
                  <a16:creationId xmlns:a16="http://schemas.microsoft.com/office/drawing/2014/main" id="{240113B6-52C2-493B-9E7E-A4B031821E87}"/>
                </a:ext>
              </a:extLst>
            </p:cNvPr>
            <p:cNvSpPr/>
            <p:nvPr/>
          </p:nvSpPr>
          <p:spPr bwMode="auto">
            <a:xfrm>
              <a:off x="3284" y="3036"/>
              <a:ext cx="48" cy="35"/>
            </a:xfrm>
            <a:custGeom>
              <a:avLst/>
              <a:gdLst>
                <a:gd name="T0" fmla="*/ 10 w 11"/>
                <a:gd name="T1" fmla="*/ 5 h 8"/>
                <a:gd name="T2" fmla="*/ 10 w 11"/>
                <a:gd name="T3" fmla="*/ 4 h 8"/>
                <a:gd name="T4" fmla="*/ 9 w 11"/>
                <a:gd name="T5" fmla="*/ 2 h 8"/>
                <a:gd name="T6" fmla="*/ 7 w 11"/>
                <a:gd name="T7" fmla="*/ 2 h 8"/>
                <a:gd name="T8" fmla="*/ 6 w 11"/>
                <a:gd name="T9" fmla="*/ 2 h 8"/>
                <a:gd name="T10" fmla="*/ 5 w 11"/>
                <a:gd name="T11" fmla="*/ 3 h 8"/>
                <a:gd name="T12" fmla="*/ 4 w 11"/>
                <a:gd name="T13" fmla="*/ 2 h 8"/>
                <a:gd name="T14" fmla="*/ 4 w 11"/>
                <a:gd name="T15" fmla="*/ 2 h 8"/>
                <a:gd name="T16" fmla="*/ 2 w 11"/>
                <a:gd name="T17" fmla="*/ 5 h 8"/>
                <a:gd name="T18" fmla="*/ 2 w 11"/>
                <a:gd name="T19" fmla="*/ 6 h 8"/>
                <a:gd name="T20" fmla="*/ 4 w 11"/>
                <a:gd name="T21" fmla="*/ 5 h 8"/>
                <a:gd name="T22" fmla="*/ 5 w 11"/>
                <a:gd name="T23" fmla="*/ 6 h 8"/>
                <a:gd name="T24" fmla="*/ 6 w 11"/>
                <a:gd name="T25" fmla="*/ 6 h 8"/>
                <a:gd name="T26" fmla="*/ 7 w 11"/>
                <a:gd name="T27" fmla="*/ 6 h 8"/>
                <a:gd name="T28" fmla="*/ 7 w 11"/>
                <a:gd name="T29" fmla="*/ 6 h 8"/>
                <a:gd name="T30" fmla="*/ 10 w 11"/>
                <a:gd name="T31" fmla="*/ 5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8">
                  <a:moveTo>
                    <a:pt x="10" y="5"/>
                  </a:moveTo>
                  <a:cubicBezTo>
                    <a:pt x="10" y="5"/>
                    <a:pt x="10" y="4"/>
                    <a:pt x="10" y="4"/>
                  </a:cubicBezTo>
                  <a:cubicBezTo>
                    <a:pt x="11" y="3"/>
                    <a:pt x="11" y="2"/>
                    <a:pt x="9" y="2"/>
                  </a:cubicBezTo>
                  <a:cubicBezTo>
                    <a:pt x="9" y="2"/>
                    <a:pt x="8" y="2"/>
                    <a:pt x="7" y="2"/>
                  </a:cubicBezTo>
                  <a:cubicBezTo>
                    <a:pt x="7" y="2"/>
                    <a:pt x="6" y="2"/>
                    <a:pt x="6" y="2"/>
                  </a:cubicBezTo>
                  <a:cubicBezTo>
                    <a:pt x="6" y="2"/>
                    <a:pt x="5" y="2"/>
                    <a:pt x="5" y="3"/>
                  </a:cubicBezTo>
                  <a:cubicBezTo>
                    <a:pt x="5" y="3"/>
                    <a:pt x="5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0"/>
                    <a:pt x="0" y="4"/>
                    <a:pt x="2" y="5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3" y="6"/>
                    <a:pt x="4" y="6"/>
                    <a:pt x="4" y="5"/>
                  </a:cubicBezTo>
                  <a:cubicBezTo>
                    <a:pt x="4" y="5"/>
                    <a:pt x="5" y="6"/>
                    <a:pt x="5" y="6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6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8"/>
                    <a:pt x="10" y="7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239">
              <a:extLst>
                <a:ext uri="{FF2B5EF4-FFF2-40B4-BE49-F238E27FC236}">
                  <a16:creationId xmlns:a16="http://schemas.microsoft.com/office/drawing/2014/main" id="{20A9801F-1485-419F-8F52-46B4FBA8676F}"/>
                </a:ext>
              </a:extLst>
            </p:cNvPr>
            <p:cNvSpPr/>
            <p:nvPr/>
          </p:nvSpPr>
          <p:spPr bwMode="auto">
            <a:xfrm>
              <a:off x="3375" y="3045"/>
              <a:ext cx="22" cy="26"/>
            </a:xfrm>
            <a:custGeom>
              <a:avLst/>
              <a:gdLst>
                <a:gd name="T0" fmla="*/ 2 w 5"/>
                <a:gd name="T1" fmla="*/ 2 h 6"/>
                <a:gd name="T2" fmla="*/ 1 w 5"/>
                <a:gd name="T3" fmla="*/ 2 h 6"/>
                <a:gd name="T4" fmla="*/ 3 w 5"/>
                <a:gd name="T5" fmla="*/ 5 h 6"/>
                <a:gd name="T6" fmla="*/ 3 w 5"/>
                <a:gd name="T7" fmla="*/ 4 h 6"/>
                <a:gd name="T8" fmla="*/ 2 w 5"/>
                <a:gd name="T9" fmla="*/ 2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6">
                  <a:moveTo>
                    <a:pt x="2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0" y="4"/>
                    <a:pt x="1" y="6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3"/>
                    <a:pt x="4" y="0"/>
                    <a:pt x="2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240">
              <a:extLst>
                <a:ext uri="{FF2B5EF4-FFF2-40B4-BE49-F238E27FC236}">
                  <a16:creationId xmlns:a16="http://schemas.microsoft.com/office/drawing/2014/main" id="{310FDF56-B9E2-4643-96A6-D9C5BA4C5F93}"/>
                </a:ext>
              </a:extLst>
            </p:cNvPr>
            <p:cNvSpPr/>
            <p:nvPr/>
          </p:nvSpPr>
          <p:spPr bwMode="auto">
            <a:xfrm>
              <a:off x="3262" y="3010"/>
              <a:ext cx="17" cy="35"/>
            </a:xfrm>
            <a:custGeom>
              <a:avLst/>
              <a:gdLst>
                <a:gd name="T0" fmla="*/ 1 w 4"/>
                <a:gd name="T1" fmla="*/ 3 h 8"/>
                <a:gd name="T2" fmla="*/ 1 w 4"/>
                <a:gd name="T3" fmla="*/ 4 h 8"/>
                <a:gd name="T4" fmla="*/ 0 w 4"/>
                <a:gd name="T5" fmla="*/ 5 h 8"/>
                <a:gd name="T6" fmla="*/ 0 w 4"/>
                <a:gd name="T7" fmla="*/ 5 h 8"/>
                <a:gd name="T8" fmla="*/ 0 w 4"/>
                <a:gd name="T9" fmla="*/ 6 h 8"/>
                <a:gd name="T10" fmla="*/ 4 w 4"/>
                <a:gd name="T11" fmla="*/ 5 h 8"/>
                <a:gd name="T12" fmla="*/ 4 w 4"/>
                <a:gd name="T13" fmla="*/ 4 h 8"/>
                <a:gd name="T14" fmla="*/ 4 w 4"/>
                <a:gd name="T15" fmla="*/ 4 h 8"/>
                <a:gd name="T16" fmla="*/ 4 w 4"/>
                <a:gd name="T17" fmla="*/ 3 h 8"/>
                <a:gd name="T18" fmla="*/ 4 w 4"/>
                <a:gd name="T19" fmla="*/ 2 h 8"/>
                <a:gd name="T20" fmla="*/ 1 w 4"/>
                <a:gd name="T21" fmla="*/ 3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" h="8"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6"/>
                  </a:cubicBezTo>
                  <a:cubicBezTo>
                    <a:pt x="0" y="8"/>
                    <a:pt x="4" y="6"/>
                    <a:pt x="4" y="5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0"/>
                    <a:pt x="1" y="1"/>
                    <a:pt x="1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241">
              <a:extLst>
                <a:ext uri="{FF2B5EF4-FFF2-40B4-BE49-F238E27FC236}">
                  <a16:creationId xmlns:a16="http://schemas.microsoft.com/office/drawing/2014/main" id="{5C2A564C-1835-48EB-A540-86CAEA19D4A1}"/>
                </a:ext>
              </a:extLst>
            </p:cNvPr>
            <p:cNvSpPr/>
            <p:nvPr/>
          </p:nvSpPr>
          <p:spPr bwMode="auto">
            <a:xfrm>
              <a:off x="3214" y="3006"/>
              <a:ext cx="48" cy="35"/>
            </a:xfrm>
            <a:custGeom>
              <a:avLst/>
              <a:gdLst>
                <a:gd name="T0" fmla="*/ 10 w 11"/>
                <a:gd name="T1" fmla="*/ 7 h 8"/>
                <a:gd name="T2" fmla="*/ 10 w 11"/>
                <a:gd name="T3" fmla="*/ 5 h 8"/>
                <a:gd name="T4" fmla="*/ 8 w 11"/>
                <a:gd name="T5" fmla="*/ 4 h 8"/>
                <a:gd name="T6" fmla="*/ 8 w 11"/>
                <a:gd name="T7" fmla="*/ 2 h 8"/>
                <a:gd name="T8" fmla="*/ 6 w 11"/>
                <a:gd name="T9" fmla="*/ 0 h 8"/>
                <a:gd name="T10" fmla="*/ 5 w 11"/>
                <a:gd name="T11" fmla="*/ 4 h 8"/>
                <a:gd name="T12" fmla="*/ 5 w 11"/>
                <a:gd name="T13" fmla="*/ 4 h 8"/>
                <a:gd name="T14" fmla="*/ 3 w 11"/>
                <a:gd name="T15" fmla="*/ 4 h 8"/>
                <a:gd name="T16" fmla="*/ 3 w 11"/>
                <a:gd name="T17" fmla="*/ 7 h 8"/>
                <a:gd name="T18" fmla="*/ 3 w 11"/>
                <a:gd name="T19" fmla="*/ 7 h 8"/>
                <a:gd name="T20" fmla="*/ 5 w 11"/>
                <a:gd name="T21" fmla="*/ 7 h 8"/>
                <a:gd name="T22" fmla="*/ 6 w 11"/>
                <a:gd name="T23" fmla="*/ 7 h 8"/>
                <a:gd name="T24" fmla="*/ 6 w 11"/>
                <a:gd name="T25" fmla="*/ 7 h 8"/>
                <a:gd name="T26" fmla="*/ 7 w 11"/>
                <a:gd name="T27" fmla="*/ 8 h 8"/>
                <a:gd name="T28" fmla="*/ 8 w 11"/>
                <a:gd name="T29" fmla="*/ 8 h 8"/>
                <a:gd name="T30" fmla="*/ 10 w 11"/>
                <a:gd name="T31" fmla="*/ 7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" h="8">
                  <a:moveTo>
                    <a:pt x="10" y="7"/>
                  </a:moveTo>
                  <a:cubicBezTo>
                    <a:pt x="11" y="6"/>
                    <a:pt x="11" y="5"/>
                    <a:pt x="10" y="5"/>
                  </a:cubicBezTo>
                  <a:cubicBezTo>
                    <a:pt x="9" y="5"/>
                    <a:pt x="9" y="4"/>
                    <a:pt x="8" y="4"/>
                  </a:cubicBezTo>
                  <a:cubicBezTo>
                    <a:pt x="8" y="3"/>
                    <a:pt x="9" y="2"/>
                    <a:pt x="8" y="2"/>
                  </a:cubicBezTo>
                  <a:cubicBezTo>
                    <a:pt x="8" y="1"/>
                    <a:pt x="7" y="0"/>
                    <a:pt x="6" y="0"/>
                  </a:cubicBezTo>
                  <a:cubicBezTo>
                    <a:pt x="5" y="0"/>
                    <a:pt x="4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3" y="4"/>
                  </a:cubicBezTo>
                  <a:cubicBezTo>
                    <a:pt x="1" y="4"/>
                    <a:pt x="0" y="7"/>
                    <a:pt x="3" y="7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4" y="8"/>
                    <a:pt x="5" y="7"/>
                  </a:cubicBezTo>
                  <a:cubicBezTo>
                    <a:pt x="5" y="7"/>
                    <a:pt x="6" y="8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8"/>
                    <a:pt x="7" y="8"/>
                    <a:pt x="7" y="8"/>
                  </a:cubicBezTo>
                  <a:cubicBezTo>
                    <a:pt x="7" y="8"/>
                    <a:pt x="8" y="8"/>
                    <a:pt x="8" y="8"/>
                  </a:cubicBezTo>
                  <a:cubicBezTo>
                    <a:pt x="9" y="8"/>
                    <a:pt x="10" y="8"/>
                    <a:pt x="10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242">
              <a:extLst>
                <a:ext uri="{FF2B5EF4-FFF2-40B4-BE49-F238E27FC236}">
                  <a16:creationId xmlns:a16="http://schemas.microsoft.com/office/drawing/2014/main" id="{3EF728C0-A1C2-4752-B00E-76A454A10AF7}"/>
                </a:ext>
              </a:extLst>
            </p:cNvPr>
            <p:cNvSpPr/>
            <p:nvPr/>
          </p:nvSpPr>
          <p:spPr bwMode="auto">
            <a:xfrm>
              <a:off x="3232" y="2980"/>
              <a:ext cx="13" cy="30"/>
            </a:xfrm>
            <a:custGeom>
              <a:avLst/>
              <a:gdLst>
                <a:gd name="T0" fmla="*/ 3 w 3"/>
                <a:gd name="T1" fmla="*/ 3 h 7"/>
                <a:gd name="T2" fmla="*/ 3 w 3"/>
                <a:gd name="T3" fmla="*/ 3 h 7"/>
                <a:gd name="T4" fmla="*/ 0 w 3"/>
                <a:gd name="T5" fmla="*/ 4 h 7"/>
                <a:gd name="T6" fmla="*/ 0 w 3"/>
                <a:gd name="T7" fmla="*/ 4 h 7"/>
                <a:gd name="T8" fmla="*/ 3 w 3"/>
                <a:gd name="T9" fmla="*/ 3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7"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0"/>
                    <a:pt x="0" y="2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7"/>
                    <a:pt x="3" y="5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243">
              <a:extLst>
                <a:ext uri="{FF2B5EF4-FFF2-40B4-BE49-F238E27FC236}">
                  <a16:creationId xmlns:a16="http://schemas.microsoft.com/office/drawing/2014/main" id="{26D6DCD6-4B94-4EEC-99F8-6CA78BD5F24A}"/>
                </a:ext>
              </a:extLst>
            </p:cNvPr>
            <p:cNvSpPr/>
            <p:nvPr/>
          </p:nvSpPr>
          <p:spPr bwMode="auto">
            <a:xfrm>
              <a:off x="3175" y="2984"/>
              <a:ext cx="48" cy="35"/>
            </a:xfrm>
            <a:custGeom>
              <a:avLst/>
              <a:gdLst>
                <a:gd name="T0" fmla="*/ 6 w 11"/>
                <a:gd name="T1" fmla="*/ 6 h 8"/>
                <a:gd name="T2" fmla="*/ 7 w 11"/>
                <a:gd name="T3" fmla="*/ 6 h 8"/>
                <a:gd name="T4" fmla="*/ 9 w 11"/>
                <a:gd name="T5" fmla="*/ 3 h 8"/>
                <a:gd name="T6" fmla="*/ 7 w 11"/>
                <a:gd name="T7" fmla="*/ 2 h 8"/>
                <a:gd name="T8" fmla="*/ 6 w 11"/>
                <a:gd name="T9" fmla="*/ 3 h 8"/>
                <a:gd name="T10" fmla="*/ 6 w 11"/>
                <a:gd name="T11" fmla="*/ 2 h 8"/>
                <a:gd name="T12" fmla="*/ 6 w 11"/>
                <a:gd name="T13" fmla="*/ 2 h 8"/>
                <a:gd name="T14" fmla="*/ 5 w 11"/>
                <a:gd name="T15" fmla="*/ 1 h 8"/>
                <a:gd name="T16" fmla="*/ 3 w 11"/>
                <a:gd name="T17" fmla="*/ 0 h 8"/>
                <a:gd name="T18" fmla="*/ 1 w 11"/>
                <a:gd name="T19" fmla="*/ 1 h 8"/>
                <a:gd name="T20" fmla="*/ 2 w 11"/>
                <a:gd name="T21" fmla="*/ 4 h 8"/>
                <a:gd name="T22" fmla="*/ 3 w 11"/>
                <a:gd name="T23" fmla="*/ 5 h 8"/>
                <a:gd name="T24" fmla="*/ 3 w 11"/>
                <a:gd name="T25" fmla="*/ 5 h 8"/>
                <a:gd name="T26" fmla="*/ 4 w 11"/>
                <a:gd name="T27" fmla="*/ 5 h 8"/>
                <a:gd name="T28" fmla="*/ 4 w 11"/>
                <a:gd name="T29" fmla="*/ 5 h 8"/>
                <a:gd name="T30" fmla="*/ 5 w 11"/>
                <a:gd name="T31" fmla="*/ 5 h 8"/>
                <a:gd name="T32" fmla="*/ 5 w 11"/>
                <a:gd name="T33" fmla="*/ 4 h 8"/>
                <a:gd name="T34" fmla="*/ 6 w 11"/>
                <a:gd name="T35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" h="8">
                  <a:moveTo>
                    <a:pt x="6" y="6"/>
                  </a:moveTo>
                  <a:cubicBezTo>
                    <a:pt x="6" y="6"/>
                    <a:pt x="7" y="6"/>
                    <a:pt x="7" y="6"/>
                  </a:cubicBezTo>
                  <a:cubicBezTo>
                    <a:pt x="9" y="8"/>
                    <a:pt x="11" y="4"/>
                    <a:pt x="9" y="3"/>
                  </a:cubicBezTo>
                  <a:cubicBezTo>
                    <a:pt x="8" y="3"/>
                    <a:pt x="8" y="3"/>
                    <a:pt x="7" y="2"/>
                  </a:cubicBezTo>
                  <a:cubicBezTo>
                    <a:pt x="7" y="2"/>
                    <a:pt x="6" y="3"/>
                    <a:pt x="6" y="3"/>
                  </a:cubicBezTo>
                  <a:cubicBezTo>
                    <a:pt x="6" y="3"/>
                    <a:pt x="6" y="2"/>
                    <a:pt x="6" y="2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1"/>
                    <a:pt x="5" y="1"/>
                  </a:cubicBezTo>
                  <a:cubicBezTo>
                    <a:pt x="5" y="0"/>
                    <a:pt x="4" y="0"/>
                    <a:pt x="3" y="0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1" y="5"/>
                    <a:pt x="2" y="4"/>
                  </a:cubicBezTo>
                  <a:cubicBezTo>
                    <a:pt x="2" y="4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4"/>
                    <a:pt x="5" y="4"/>
                  </a:cubicBezTo>
                  <a:cubicBezTo>
                    <a:pt x="5" y="5"/>
                    <a:pt x="5" y="6"/>
                    <a:pt x="6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244">
              <a:extLst>
                <a:ext uri="{FF2B5EF4-FFF2-40B4-BE49-F238E27FC236}">
                  <a16:creationId xmlns:a16="http://schemas.microsoft.com/office/drawing/2014/main" id="{299CEAA9-C390-4D5C-8C22-C723CF435D72}"/>
                </a:ext>
              </a:extLst>
            </p:cNvPr>
            <p:cNvSpPr/>
            <p:nvPr/>
          </p:nvSpPr>
          <p:spPr bwMode="auto">
            <a:xfrm>
              <a:off x="3297" y="3023"/>
              <a:ext cx="22" cy="18"/>
            </a:xfrm>
            <a:custGeom>
              <a:avLst/>
              <a:gdLst>
                <a:gd name="T0" fmla="*/ 2 w 5"/>
                <a:gd name="T1" fmla="*/ 4 h 4"/>
                <a:gd name="T2" fmla="*/ 3 w 5"/>
                <a:gd name="T3" fmla="*/ 0 h 4"/>
                <a:gd name="T4" fmla="*/ 2 w 5"/>
                <a:gd name="T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" h="4">
                  <a:moveTo>
                    <a:pt x="2" y="4"/>
                  </a:moveTo>
                  <a:cubicBezTo>
                    <a:pt x="4" y="4"/>
                    <a:pt x="5" y="0"/>
                    <a:pt x="3" y="0"/>
                  </a:cubicBezTo>
                  <a:cubicBezTo>
                    <a:pt x="1" y="0"/>
                    <a:pt x="0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245">
              <a:extLst>
                <a:ext uri="{FF2B5EF4-FFF2-40B4-BE49-F238E27FC236}">
                  <a16:creationId xmlns:a16="http://schemas.microsoft.com/office/drawing/2014/main" id="{E8B4277F-D855-496A-8379-B864623140AF}"/>
                </a:ext>
              </a:extLst>
            </p:cNvPr>
            <p:cNvSpPr/>
            <p:nvPr/>
          </p:nvSpPr>
          <p:spPr bwMode="auto">
            <a:xfrm>
              <a:off x="3418" y="3019"/>
              <a:ext cx="27" cy="30"/>
            </a:xfrm>
            <a:custGeom>
              <a:avLst/>
              <a:gdLst>
                <a:gd name="T0" fmla="*/ 4 w 6"/>
                <a:gd name="T1" fmla="*/ 0 h 7"/>
                <a:gd name="T2" fmla="*/ 3 w 6"/>
                <a:gd name="T3" fmla="*/ 0 h 7"/>
                <a:gd name="T4" fmla="*/ 3 w 6"/>
                <a:gd name="T5" fmla="*/ 3 h 7"/>
                <a:gd name="T6" fmla="*/ 3 w 6"/>
                <a:gd name="T7" fmla="*/ 3 h 7"/>
                <a:gd name="T8" fmla="*/ 3 w 6"/>
                <a:gd name="T9" fmla="*/ 7 h 7"/>
                <a:gd name="T10" fmla="*/ 4 w 6"/>
                <a:gd name="T11" fmla="*/ 3 h 7"/>
                <a:gd name="T12" fmla="*/ 4 w 6"/>
                <a:gd name="T13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7">
                  <a:moveTo>
                    <a:pt x="4" y="0"/>
                  </a:moveTo>
                  <a:cubicBezTo>
                    <a:pt x="4" y="0"/>
                    <a:pt x="4" y="0"/>
                    <a:pt x="3" y="0"/>
                  </a:cubicBezTo>
                  <a:cubicBezTo>
                    <a:pt x="2" y="0"/>
                    <a:pt x="0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4"/>
                    <a:pt x="1" y="7"/>
                    <a:pt x="3" y="7"/>
                  </a:cubicBezTo>
                  <a:cubicBezTo>
                    <a:pt x="5" y="7"/>
                    <a:pt x="6" y="3"/>
                    <a:pt x="4" y="3"/>
                  </a:cubicBezTo>
                  <a:cubicBezTo>
                    <a:pt x="5" y="2"/>
                    <a:pt x="6" y="0"/>
                    <a:pt x="4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246">
              <a:extLst>
                <a:ext uri="{FF2B5EF4-FFF2-40B4-BE49-F238E27FC236}">
                  <a16:creationId xmlns:a16="http://schemas.microsoft.com/office/drawing/2014/main" id="{3B1E53C6-30DB-4CA5-8663-3A8BD875A6CC}"/>
                </a:ext>
              </a:extLst>
            </p:cNvPr>
            <p:cNvSpPr/>
            <p:nvPr/>
          </p:nvSpPr>
          <p:spPr bwMode="auto">
            <a:xfrm>
              <a:off x="3436" y="2976"/>
              <a:ext cx="39" cy="34"/>
            </a:xfrm>
            <a:custGeom>
              <a:avLst/>
              <a:gdLst>
                <a:gd name="T0" fmla="*/ 5 w 9"/>
                <a:gd name="T1" fmla="*/ 6 h 8"/>
                <a:gd name="T2" fmla="*/ 6 w 9"/>
                <a:gd name="T3" fmla="*/ 2 h 8"/>
                <a:gd name="T4" fmla="*/ 4 w 9"/>
                <a:gd name="T5" fmla="*/ 5 h 8"/>
                <a:gd name="T6" fmla="*/ 3 w 9"/>
                <a:gd name="T7" fmla="*/ 4 h 8"/>
                <a:gd name="T8" fmla="*/ 3 w 9"/>
                <a:gd name="T9" fmla="*/ 5 h 8"/>
                <a:gd name="T10" fmla="*/ 3 w 9"/>
                <a:gd name="T11" fmla="*/ 4 h 8"/>
                <a:gd name="T12" fmla="*/ 4 w 9"/>
                <a:gd name="T13" fmla="*/ 0 h 8"/>
                <a:gd name="T14" fmla="*/ 0 w 9"/>
                <a:gd name="T15" fmla="*/ 4 h 8"/>
                <a:gd name="T16" fmla="*/ 2 w 9"/>
                <a:gd name="T17" fmla="*/ 5 h 8"/>
                <a:gd name="T18" fmla="*/ 3 w 9"/>
                <a:gd name="T19" fmla="*/ 8 h 8"/>
                <a:gd name="T20" fmla="*/ 5 w 9"/>
                <a:gd name="T21" fmla="*/ 5 h 8"/>
                <a:gd name="T22" fmla="*/ 5 w 9"/>
                <a:gd name="T23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8">
                  <a:moveTo>
                    <a:pt x="5" y="6"/>
                  </a:moveTo>
                  <a:cubicBezTo>
                    <a:pt x="7" y="6"/>
                    <a:pt x="9" y="2"/>
                    <a:pt x="6" y="2"/>
                  </a:cubicBezTo>
                  <a:cubicBezTo>
                    <a:pt x="5" y="2"/>
                    <a:pt x="4" y="4"/>
                    <a:pt x="4" y="5"/>
                  </a:cubicBezTo>
                  <a:cubicBezTo>
                    <a:pt x="4" y="5"/>
                    <a:pt x="4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5" y="3"/>
                    <a:pt x="6" y="0"/>
                    <a:pt x="4" y="0"/>
                  </a:cubicBezTo>
                  <a:cubicBezTo>
                    <a:pt x="2" y="0"/>
                    <a:pt x="1" y="2"/>
                    <a:pt x="0" y="4"/>
                  </a:cubicBezTo>
                  <a:cubicBezTo>
                    <a:pt x="0" y="5"/>
                    <a:pt x="1" y="5"/>
                    <a:pt x="2" y="5"/>
                  </a:cubicBezTo>
                  <a:cubicBezTo>
                    <a:pt x="1" y="6"/>
                    <a:pt x="1" y="8"/>
                    <a:pt x="3" y="8"/>
                  </a:cubicBezTo>
                  <a:cubicBezTo>
                    <a:pt x="4" y="8"/>
                    <a:pt x="5" y="6"/>
                    <a:pt x="5" y="5"/>
                  </a:cubicBezTo>
                  <a:cubicBezTo>
                    <a:pt x="5" y="6"/>
                    <a:pt x="5" y="6"/>
                    <a:pt x="5" y="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247">
              <a:extLst>
                <a:ext uri="{FF2B5EF4-FFF2-40B4-BE49-F238E27FC236}">
                  <a16:creationId xmlns:a16="http://schemas.microsoft.com/office/drawing/2014/main" id="{B6D67418-6D1C-44AA-81F6-89B0D6F4E869}"/>
                </a:ext>
              </a:extLst>
            </p:cNvPr>
            <p:cNvSpPr/>
            <p:nvPr/>
          </p:nvSpPr>
          <p:spPr bwMode="auto">
            <a:xfrm>
              <a:off x="3475" y="2950"/>
              <a:ext cx="48" cy="30"/>
            </a:xfrm>
            <a:custGeom>
              <a:avLst/>
              <a:gdLst>
                <a:gd name="T0" fmla="*/ 3 w 11"/>
                <a:gd name="T1" fmla="*/ 7 h 7"/>
                <a:gd name="T2" fmla="*/ 5 w 11"/>
                <a:gd name="T3" fmla="*/ 5 h 7"/>
                <a:gd name="T4" fmla="*/ 5 w 11"/>
                <a:gd name="T5" fmla="*/ 5 h 7"/>
                <a:gd name="T6" fmla="*/ 7 w 11"/>
                <a:gd name="T7" fmla="*/ 5 h 7"/>
                <a:gd name="T8" fmla="*/ 9 w 11"/>
                <a:gd name="T9" fmla="*/ 2 h 7"/>
                <a:gd name="T10" fmla="*/ 8 w 11"/>
                <a:gd name="T11" fmla="*/ 2 h 7"/>
                <a:gd name="T12" fmla="*/ 7 w 11"/>
                <a:gd name="T13" fmla="*/ 0 h 7"/>
                <a:gd name="T14" fmla="*/ 4 w 11"/>
                <a:gd name="T15" fmla="*/ 3 h 7"/>
                <a:gd name="T16" fmla="*/ 4 w 11"/>
                <a:gd name="T17" fmla="*/ 3 h 7"/>
                <a:gd name="T18" fmla="*/ 3 w 11"/>
                <a:gd name="T19" fmla="*/ 3 h 7"/>
                <a:gd name="T20" fmla="*/ 3 w 11"/>
                <a:gd name="T21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" h="7">
                  <a:moveTo>
                    <a:pt x="3" y="7"/>
                  </a:moveTo>
                  <a:cubicBezTo>
                    <a:pt x="4" y="7"/>
                    <a:pt x="5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6" y="5"/>
                    <a:pt x="6" y="5"/>
                    <a:pt x="7" y="5"/>
                  </a:cubicBezTo>
                  <a:cubicBezTo>
                    <a:pt x="9" y="6"/>
                    <a:pt x="11" y="2"/>
                    <a:pt x="9" y="2"/>
                  </a:cubicBezTo>
                  <a:cubicBezTo>
                    <a:pt x="9" y="2"/>
                    <a:pt x="8" y="2"/>
                    <a:pt x="8" y="2"/>
                  </a:cubicBezTo>
                  <a:cubicBezTo>
                    <a:pt x="8" y="1"/>
                    <a:pt x="8" y="0"/>
                    <a:pt x="7" y="0"/>
                  </a:cubicBezTo>
                  <a:cubicBezTo>
                    <a:pt x="5" y="0"/>
                    <a:pt x="4" y="1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3" y="3"/>
                  </a:cubicBezTo>
                  <a:cubicBezTo>
                    <a:pt x="2" y="3"/>
                    <a:pt x="0" y="7"/>
                    <a:pt x="3" y="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0" name="Freeform 248">
              <a:extLst>
                <a:ext uri="{FF2B5EF4-FFF2-40B4-BE49-F238E27FC236}">
                  <a16:creationId xmlns:a16="http://schemas.microsoft.com/office/drawing/2014/main" id="{24D80F30-7631-4F94-B854-3FF9A6402297}"/>
                </a:ext>
              </a:extLst>
            </p:cNvPr>
            <p:cNvSpPr/>
            <p:nvPr/>
          </p:nvSpPr>
          <p:spPr bwMode="auto">
            <a:xfrm>
              <a:off x="3180" y="2963"/>
              <a:ext cx="13" cy="26"/>
            </a:xfrm>
            <a:custGeom>
              <a:avLst/>
              <a:gdLst>
                <a:gd name="T0" fmla="*/ 0 w 3"/>
                <a:gd name="T1" fmla="*/ 3 h 6"/>
                <a:gd name="T2" fmla="*/ 0 w 3"/>
                <a:gd name="T3" fmla="*/ 4 h 6"/>
                <a:gd name="T4" fmla="*/ 3 w 3"/>
                <a:gd name="T5" fmla="*/ 3 h 6"/>
                <a:gd name="T6" fmla="*/ 3 w 3"/>
                <a:gd name="T7" fmla="*/ 2 h 6"/>
                <a:gd name="T8" fmla="*/ 0 w 3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6">
                  <a:moveTo>
                    <a:pt x="0" y="3"/>
                  </a:moveTo>
                  <a:cubicBezTo>
                    <a:pt x="0" y="3"/>
                    <a:pt x="0" y="3"/>
                    <a:pt x="0" y="4"/>
                  </a:cubicBezTo>
                  <a:cubicBezTo>
                    <a:pt x="0" y="6"/>
                    <a:pt x="3" y="4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0"/>
                    <a:pt x="0" y="1"/>
                    <a:pt x="0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1" name="Freeform 249">
              <a:extLst>
                <a:ext uri="{FF2B5EF4-FFF2-40B4-BE49-F238E27FC236}">
                  <a16:creationId xmlns:a16="http://schemas.microsoft.com/office/drawing/2014/main" id="{C987702F-0191-44AF-A12C-2AAD7169F96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153" y="2972"/>
              <a:ext cx="22" cy="34"/>
            </a:xfrm>
            <a:custGeom>
              <a:avLst/>
              <a:gdLst>
                <a:gd name="T0" fmla="*/ 3 w 5"/>
                <a:gd name="T1" fmla="*/ 4 h 8"/>
                <a:gd name="T2" fmla="*/ 3 w 5"/>
                <a:gd name="T3" fmla="*/ 2 h 8"/>
                <a:gd name="T4" fmla="*/ 0 w 5"/>
                <a:gd name="T5" fmla="*/ 4 h 8"/>
                <a:gd name="T6" fmla="*/ 1 w 5"/>
                <a:gd name="T7" fmla="*/ 5 h 8"/>
                <a:gd name="T8" fmla="*/ 2 w 5"/>
                <a:gd name="T9" fmla="*/ 8 h 8"/>
                <a:gd name="T10" fmla="*/ 2 w 5"/>
                <a:gd name="T11" fmla="*/ 8 h 8"/>
                <a:gd name="T12" fmla="*/ 3 w 5"/>
                <a:gd name="T13" fmla="*/ 4 h 8"/>
                <a:gd name="T14" fmla="*/ 3 w 5"/>
                <a:gd name="T15" fmla="*/ 2 h 8"/>
                <a:gd name="T16" fmla="*/ 3 w 5"/>
                <a:gd name="T17" fmla="*/ 2 h 8"/>
                <a:gd name="T18" fmla="*/ 2 w 5"/>
                <a:gd name="T19" fmla="*/ 2 h 8"/>
                <a:gd name="T20" fmla="*/ 3 w 5"/>
                <a:gd name="T21" fmla="*/ 2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8">
                  <a:moveTo>
                    <a:pt x="3" y="4"/>
                  </a:moveTo>
                  <a:cubicBezTo>
                    <a:pt x="4" y="3"/>
                    <a:pt x="4" y="2"/>
                    <a:pt x="3" y="2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4"/>
                    <a:pt x="0" y="5"/>
                    <a:pt x="1" y="5"/>
                  </a:cubicBezTo>
                  <a:cubicBezTo>
                    <a:pt x="0" y="6"/>
                    <a:pt x="0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4" y="8"/>
                    <a:pt x="5" y="5"/>
                    <a:pt x="3" y="4"/>
                  </a:cubicBezTo>
                  <a:close/>
                  <a:moveTo>
                    <a:pt x="3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2" y="2"/>
                  </a:cubicBezTo>
                  <a:cubicBezTo>
                    <a:pt x="2" y="2"/>
                    <a:pt x="3" y="2"/>
                    <a:pt x="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250">
              <a:extLst>
                <a:ext uri="{FF2B5EF4-FFF2-40B4-BE49-F238E27FC236}">
                  <a16:creationId xmlns:a16="http://schemas.microsoft.com/office/drawing/2014/main" id="{CC3020A2-9947-469D-8FE6-855B2AC61E82}"/>
                </a:ext>
              </a:extLst>
            </p:cNvPr>
            <p:cNvSpPr/>
            <p:nvPr/>
          </p:nvSpPr>
          <p:spPr bwMode="auto">
            <a:xfrm>
              <a:off x="3384" y="3032"/>
              <a:ext cx="21" cy="17"/>
            </a:xfrm>
            <a:custGeom>
              <a:avLst/>
              <a:gdLst>
                <a:gd name="T0" fmla="*/ 3 w 5"/>
                <a:gd name="T1" fmla="*/ 3 h 4"/>
                <a:gd name="T2" fmla="*/ 3 w 5"/>
                <a:gd name="T3" fmla="*/ 0 h 4"/>
                <a:gd name="T4" fmla="*/ 0 w 5"/>
                <a:gd name="T5" fmla="*/ 3 h 4"/>
                <a:gd name="T6" fmla="*/ 2 w 5"/>
                <a:gd name="T7" fmla="*/ 4 h 4"/>
                <a:gd name="T8" fmla="*/ 3 w 5"/>
                <a:gd name="T9" fmla="*/ 3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4">
                  <a:moveTo>
                    <a:pt x="3" y="3"/>
                  </a:moveTo>
                  <a:cubicBezTo>
                    <a:pt x="4" y="2"/>
                    <a:pt x="5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3" y="4"/>
                    <a:pt x="3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Freeform 251">
              <a:extLst>
                <a:ext uri="{FF2B5EF4-FFF2-40B4-BE49-F238E27FC236}">
                  <a16:creationId xmlns:a16="http://schemas.microsoft.com/office/drawing/2014/main" id="{013C10F3-205F-4B68-ABE9-0E40220A09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01" y="3015"/>
              <a:ext cx="26" cy="47"/>
            </a:xfrm>
            <a:custGeom>
              <a:avLst/>
              <a:gdLst>
                <a:gd name="T0" fmla="*/ 5 w 6"/>
                <a:gd name="T1" fmla="*/ 2 h 11"/>
                <a:gd name="T2" fmla="*/ 4 w 6"/>
                <a:gd name="T3" fmla="*/ 0 h 11"/>
                <a:gd name="T4" fmla="*/ 2 w 6"/>
                <a:gd name="T5" fmla="*/ 3 h 11"/>
                <a:gd name="T6" fmla="*/ 3 w 6"/>
                <a:gd name="T7" fmla="*/ 4 h 11"/>
                <a:gd name="T8" fmla="*/ 2 w 6"/>
                <a:gd name="T9" fmla="*/ 5 h 11"/>
                <a:gd name="T10" fmla="*/ 2 w 6"/>
                <a:gd name="T11" fmla="*/ 8 h 11"/>
                <a:gd name="T12" fmla="*/ 2 w 6"/>
                <a:gd name="T13" fmla="*/ 11 h 11"/>
                <a:gd name="T14" fmla="*/ 4 w 6"/>
                <a:gd name="T15" fmla="*/ 8 h 11"/>
                <a:gd name="T16" fmla="*/ 5 w 6"/>
                <a:gd name="T17" fmla="*/ 5 h 11"/>
                <a:gd name="T18" fmla="*/ 4 w 6"/>
                <a:gd name="T19" fmla="*/ 4 h 11"/>
                <a:gd name="T20" fmla="*/ 5 w 6"/>
                <a:gd name="T21" fmla="*/ 2 h 11"/>
                <a:gd name="T22" fmla="*/ 3 w 6"/>
                <a:gd name="T23" fmla="*/ 3 h 11"/>
                <a:gd name="T24" fmla="*/ 3 w 6"/>
                <a:gd name="T25" fmla="*/ 3 h 11"/>
                <a:gd name="T26" fmla="*/ 3 w 6"/>
                <a:gd name="T27" fmla="*/ 4 h 11"/>
                <a:gd name="T28" fmla="*/ 3 w 6"/>
                <a:gd name="T29" fmla="*/ 3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" h="11">
                  <a:moveTo>
                    <a:pt x="5" y="2"/>
                  </a:moveTo>
                  <a:cubicBezTo>
                    <a:pt x="5" y="0"/>
                    <a:pt x="5" y="0"/>
                    <a:pt x="4" y="0"/>
                  </a:cubicBezTo>
                  <a:cubicBezTo>
                    <a:pt x="2" y="0"/>
                    <a:pt x="1" y="3"/>
                    <a:pt x="2" y="3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3" y="4"/>
                    <a:pt x="2" y="4"/>
                    <a:pt x="2" y="5"/>
                  </a:cubicBezTo>
                  <a:cubicBezTo>
                    <a:pt x="1" y="6"/>
                    <a:pt x="0" y="8"/>
                    <a:pt x="2" y="8"/>
                  </a:cubicBezTo>
                  <a:cubicBezTo>
                    <a:pt x="1" y="9"/>
                    <a:pt x="1" y="11"/>
                    <a:pt x="2" y="11"/>
                  </a:cubicBezTo>
                  <a:cubicBezTo>
                    <a:pt x="4" y="11"/>
                    <a:pt x="5" y="9"/>
                    <a:pt x="4" y="8"/>
                  </a:cubicBezTo>
                  <a:cubicBezTo>
                    <a:pt x="5" y="7"/>
                    <a:pt x="6" y="6"/>
                    <a:pt x="5" y="5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5" y="3"/>
                    <a:pt x="5" y="2"/>
                    <a:pt x="5" y="2"/>
                  </a:cubicBezTo>
                  <a:close/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4" name="组合 83">
            <a:extLst>
              <a:ext uri="{FF2B5EF4-FFF2-40B4-BE49-F238E27FC236}">
                <a16:creationId xmlns:a16="http://schemas.microsoft.com/office/drawing/2014/main" id="{F3CC2524-A28A-4F2A-8666-63D5F7F65484}"/>
              </a:ext>
            </a:extLst>
          </p:cNvPr>
          <p:cNvGrpSpPr/>
          <p:nvPr/>
        </p:nvGrpSpPr>
        <p:grpSpPr>
          <a:xfrm>
            <a:off x="8660116" y="1025595"/>
            <a:ext cx="3200930" cy="986350"/>
            <a:chOff x="9798519" y="1230028"/>
            <a:chExt cx="2290917" cy="705934"/>
          </a:xfrm>
        </p:grpSpPr>
        <p:sp>
          <p:nvSpPr>
            <p:cNvPr id="85" name="任意多边形 209">
              <a:extLst>
                <a:ext uri="{FF2B5EF4-FFF2-40B4-BE49-F238E27FC236}">
                  <a16:creationId xmlns:a16="http://schemas.microsoft.com/office/drawing/2014/main" id="{A2078C9D-E544-48E6-A5E5-A2EC8C1FBA18}"/>
                </a:ext>
              </a:extLst>
            </p:cNvPr>
            <p:cNvSpPr/>
            <p:nvPr/>
          </p:nvSpPr>
          <p:spPr>
            <a:xfrm flipH="1">
              <a:off x="9798519" y="1230028"/>
              <a:ext cx="1574048" cy="686646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noFill/>
            <a:ln w="25400">
              <a:solidFill>
                <a:srgbClr val="76AA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86" name="任意多边形 210">
              <a:extLst>
                <a:ext uri="{FF2B5EF4-FFF2-40B4-BE49-F238E27FC236}">
                  <a16:creationId xmlns:a16="http://schemas.microsoft.com/office/drawing/2014/main" id="{913C8222-A099-48C6-B63E-F4640DF57699}"/>
                </a:ext>
              </a:extLst>
            </p:cNvPr>
            <p:cNvSpPr/>
            <p:nvPr/>
          </p:nvSpPr>
          <p:spPr>
            <a:xfrm>
              <a:off x="10887505" y="1383658"/>
              <a:ext cx="1201931" cy="552304"/>
            </a:xfrm>
            <a:custGeom>
              <a:avLst/>
              <a:gdLst>
                <a:gd name="connsiteX0" fmla="*/ 3108161 w 5108590"/>
                <a:gd name="connsiteY0" fmla="*/ 0 h 2871537"/>
                <a:gd name="connsiteX1" fmla="*/ 3989444 w 5108590"/>
                <a:gd name="connsiteY1" fmla="*/ 400035 h 2871537"/>
                <a:gd name="connsiteX2" fmla="*/ 4086693 w 5108590"/>
                <a:gd name="connsiteY2" fmla="*/ 563266 h 2871537"/>
                <a:gd name="connsiteX3" fmla="*/ 4131348 w 5108590"/>
                <a:gd name="connsiteY3" fmla="*/ 534900 h 2871537"/>
                <a:gd name="connsiteX4" fmla="*/ 4405156 w 5108590"/>
                <a:gd name="connsiteY4" fmla="*/ 465220 h 2871537"/>
                <a:gd name="connsiteX5" fmla="*/ 5108590 w 5108590"/>
                <a:gd name="connsiteY5" fmla="*/ 1102292 h 2871537"/>
                <a:gd name="connsiteX6" fmla="*/ 4798453 w 5108590"/>
                <a:gd name="connsiteY6" fmla="*/ 1640226 h 2871537"/>
                <a:gd name="connsiteX7" fmla="*/ 4794480 w 5108590"/>
                <a:gd name="connsiteY7" fmla="*/ 1642029 h 2871537"/>
                <a:gd name="connsiteX8" fmla="*/ 4815013 w 5108590"/>
                <a:gd name="connsiteY8" fmla="*/ 1704408 h 2871537"/>
                <a:gd name="connsiteX9" fmla="*/ 4832286 w 5108590"/>
                <a:gd name="connsiteY9" fmla="*/ 1872313 h 2871537"/>
                <a:gd name="connsiteX10" fmla="*/ 3982054 w 5108590"/>
                <a:gd name="connsiteY10" fmla="*/ 2642334 h 2871537"/>
                <a:gd name="connsiteX11" fmla="*/ 3380849 w 5108590"/>
                <a:gd name="connsiteY11" fmla="*/ 2353576 h 2871537"/>
                <a:gd name="connsiteX12" fmla="*/ 3379137 w 5108590"/>
                <a:gd name="connsiteY12" fmla="*/ 2351518 h 2871537"/>
                <a:gd name="connsiteX13" fmla="*/ 3307654 w 5108590"/>
                <a:gd name="connsiteY13" fmla="*/ 2471502 h 2871537"/>
                <a:gd name="connsiteX14" fmla="*/ 2426371 w 5108590"/>
                <a:gd name="connsiteY14" fmla="*/ 2871537 h 2871537"/>
                <a:gd name="connsiteX15" fmla="*/ 1447099 w 5108590"/>
                <a:gd name="connsiteY15" fmla="*/ 2194760 h 2871537"/>
                <a:gd name="connsiteX16" fmla="*/ 1418508 w 5108590"/>
                <a:gd name="connsiteY16" fmla="*/ 2124456 h 2871537"/>
                <a:gd name="connsiteX17" fmla="*/ 1325605 w 5108590"/>
                <a:gd name="connsiteY17" fmla="*/ 2190236 h 2871537"/>
                <a:gd name="connsiteX18" fmla="*/ 850232 w 5108590"/>
                <a:gd name="connsiteY18" fmla="*/ 2310063 h 2871537"/>
                <a:gd name="connsiteX19" fmla="*/ 0 w 5108590"/>
                <a:gd name="connsiteY19" fmla="*/ 1540042 h 2871537"/>
                <a:gd name="connsiteX20" fmla="*/ 850232 w 5108590"/>
                <a:gd name="connsiteY20" fmla="*/ 770021 h 2871537"/>
                <a:gd name="connsiteX21" fmla="*/ 1021583 w 5108590"/>
                <a:gd name="connsiteY21" fmla="*/ 783848 h 2871537"/>
                <a:gd name="connsiteX22" fmla="*/ 1029246 w 5108590"/>
                <a:gd name="connsiteY22" fmla="*/ 785791 h 2871537"/>
                <a:gd name="connsiteX23" fmla="*/ 1026695 w 5108590"/>
                <a:gd name="connsiteY23" fmla="*/ 770021 h 2871537"/>
                <a:gd name="connsiteX24" fmla="*/ 1876927 w 5108590"/>
                <a:gd name="connsiteY24" fmla="*/ 0 h 2871537"/>
                <a:gd name="connsiteX25" fmla="*/ 2478132 w 5108590"/>
                <a:gd name="connsiteY25" fmla="*/ 208922 h 2871537"/>
                <a:gd name="connsiteX26" fmla="*/ 2500065 w 5108590"/>
                <a:gd name="connsiteY26" fmla="*/ 232394 h 2871537"/>
                <a:gd name="connsiteX27" fmla="*/ 2513944 w 5108590"/>
                <a:gd name="connsiteY27" fmla="*/ 219952 h 2871537"/>
                <a:gd name="connsiteX28" fmla="*/ 3108161 w 5108590"/>
                <a:gd name="connsiteY28" fmla="*/ 0 h 287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108590" h="2871537">
                  <a:moveTo>
                    <a:pt x="3108161" y="0"/>
                  </a:moveTo>
                  <a:cubicBezTo>
                    <a:pt x="3475013" y="0"/>
                    <a:pt x="3798453" y="146705"/>
                    <a:pt x="3989444" y="400035"/>
                  </a:cubicBezTo>
                  <a:lnTo>
                    <a:pt x="4086693" y="563266"/>
                  </a:lnTo>
                  <a:lnTo>
                    <a:pt x="4131348" y="534900"/>
                  </a:lnTo>
                  <a:cubicBezTo>
                    <a:pt x="4215506" y="491765"/>
                    <a:pt x="4308032" y="465220"/>
                    <a:pt x="4405156" y="465220"/>
                  </a:cubicBezTo>
                  <a:cubicBezTo>
                    <a:pt x="4793652" y="465220"/>
                    <a:pt x="5108590" y="713796"/>
                    <a:pt x="5108590" y="1102292"/>
                  </a:cubicBezTo>
                  <a:cubicBezTo>
                    <a:pt x="5108590" y="1345102"/>
                    <a:pt x="4985568" y="1533256"/>
                    <a:pt x="4798453" y="1640226"/>
                  </a:cubicBezTo>
                  <a:lnTo>
                    <a:pt x="4794480" y="1642029"/>
                  </a:lnTo>
                  <a:lnTo>
                    <a:pt x="4815013" y="1704408"/>
                  </a:lnTo>
                  <a:cubicBezTo>
                    <a:pt x="4826338" y="1757563"/>
                    <a:pt x="4832286" y="1813617"/>
                    <a:pt x="4832286" y="1872313"/>
                  </a:cubicBezTo>
                  <a:cubicBezTo>
                    <a:pt x="4832286" y="2341883"/>
                    <a:pt x="4451624" y="2642334"/>
                    <a:pt x="3982054" y="2642334"/>
                  </a:cubicBezTo>
                  <a:cubicBezTo>
                    <a:pt x="3747269" y="2642334"/>
                    <a:pt x="3534711" y="2513997"/>
                    <a:pt x="3380849" y="2353576"/>
                  </a:cubicBezTo>
                  <a:lnTo>
                    <a:pt x="3379137" y="2351518"/>
                  </a:lnTo>
                  <a:lnTo>
                    <a:pt x="3307654" y="2471502"/>
                  </a:lnTo>
                  <a:cubicBezTo>
                    <a:pt x="3116662" y="2724832"/>
                    <a:pt x="2793223" y="2871537"/>
                    <a:pt x="2426371" y="2871537"/>
                  </a:cubicBezTo>
                  <a:cubicBezTo>
                    <a:pt x="1986149" y="2871537"/>
                    <a:pt x="1608440" y="2510590"/>
                    <a:pt x="1447099" y="2194760"/>
                  </a:cubicBezTo>
                  <a:lnTo>
                    <a:pt x="1418508" y="2124456"/>
                  </a:lnTo>
                  <a:lnTo>
                    <a:pt x="1325605" y="2190236"/>
                  </a:lnTo>
                  <a:cubicBezTo>
                    <a:pt x="1189907" y="2267812"/>
                    <a:pt x="1026321" y="2310063"/>
                    <a:pt x="850232" y="2310063"/>
                  </a:cubicBezTo>
                  <a:cubicBezTo>
                    <a:pt x="380662" y="2310063"/>
                    <a:pt x="0" y="1796716"/>
                    <a:pt x="0" y="1540042"/>
                  </a:cubicBezTo>
                  <a:cubicBezTo>
                    <a:pt x="0" y="1283368"/>
                    <a:pt x="380662" y="770021"/>
                    <a:pt x="850232" y="770021"/>
                  </a:cubicBezTo>
                  <a:cubicBezTo>
                    <a:pt x="908928" y="770021"/>
                    <a:pt x="966235" y="774716"/>
                    <a:pt x="1021583" y="783848"/>
                  </a:cubicBezTo>
                  <a:lnTo>
                    <a:pt x="1029246" y="785791"/>
                  </a:lnTo>
                  <a:lnTo>
                    <a:pt x="1026695" y="770021"/>
                  </a:lnTo>
                  <a:cubicBezTo>
                    <a:pt x="1026695" y="513347"/>
                    <a:pt x="1407357" y="0"/>
                    <a:pt x="1876927" y="0"/>
                  </a:cubicBezTo>
                  <a:cubicBezTo>
                    <a:pt x="2111712" y="0"/>
                    <a:pt x="2324270" y="75113"/>
                    <a:pt x="2478132" y="208922"/>
                  </a:cubicBezTo>
                  <a:lnTo>
                    <a:pt x="2500065" y="232394"/>
                  </a:lnTo>
                  <a:lnTo>
                    <a:pt x="2513944" y="219952"/>
                  </a:lnTo>
                  <a:cubicBezTo>
                    <a:pt x="2683567" y="90237"/>
                    <a:pt x="2888050" y="0"/>
                    <a:pt x="3108161" y="0"/>
                  </a:cubicBezTo>
                  <a:close/>
                </a:path>
              </a:pathLst>
            </a:custGeom>
            <a:solidFill>
              <a:schemeClr val="bg1"/>
            </a:solidFill>
            <a:ln w="25400">
              <a:solidFill>
                <a:srgbClr val="76AAD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sp>
        <p:nvSpPr>
          <p:cNvPr id="87" name="文本框 86">
            <a:extLst>
              <a:ext uri="{FF2B5EF4-FFF2-40B4-BE49-F238E27FC236}">
                <a16:creationId xmlns:a16="http://schemas.microsoft.com/office/drawing/2014/main" id="{8D94864C-4D00-49B2-84DE-A60411E22A3F}"/>
              </a:ext>
            </a:extLst>
          </p:cNvPr>
          <p:cNvSpPr txBox="1"/>
          <p:nvPr/>
        </p:nvSpPr>
        <p:spPr>
          <a:xfrm>
            <a:off x="3020651" y="3386464"/>
            <a:ext cx="75516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zh-CN" altLang="en-US" sz="60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幸福不是必然的！</a:t>
            </a:r>
          </a:p>
        </p:txBody>
      </p:sp>
      <p:grpSp>
        <p:nvGrpSpPr>
          <p:cNvPr id="88" name="Group 4">
            <a:extLst>
              <a:ext uri="{FF2B5EF4-FFF2-40B4-BE49-F238E27FC236}">
                <a16:creationId xmlns:a16="http://schemas.microsoft.com/office/drawing/2014/main" id="{129B4F23-0FD2-4042-B1D9-8F3C015EDC2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125271" y="1709690"/>
            <a:ext cx="2068320" cy="3800397"/>
            <a:chOff x="1348" y="1359"/>
            <a:chExt cx="732" cy="1345"/>
          </a:xfrm>
          <a:solidFill>
            <a:srgbClr val="FF3E3E"/>
          </a:solidFill>
        </p:grpSpPr>
        <p:sp>
          <p:nvSpPr>
            <p:cNvPr id="89" name="Freeform 6">
              <a:extLst>
                <a:ext uri="{FF2B5EF4-FFF2-40B4-BE49-F238E27FC236}">
                  <a16:creationId xmlns:a16="http://schemas.microsoft.com/office/drawing/2014/main" id="{8DB49E8C-D5CF-4AB7-994B-033C0AAD7A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13" y="1505"/>
              <a:ext cx="351" cy="370"/>
            </a:xfrm>
            <a:custGeom>
              <a:avLst/>
              <a:gdLst>
                <a:gd name="T0" fmla="*/ 0 w 112"/>
                <a:gd name="T1" fmla="*/ 60 h 119"/>
                <a:gd name="T2" fmla="*/ 56 w 112"/>
                <a:gd name="T3" fmla="*/ 0 h 119"/>
                <a:gd name="T4" fmla="*/ 56 w 112"/>
                <a:gd name="T5" fmla="*/ 0 h 119"/>
                <a:gd name="T6" fmla="*/ 112 w 112"/>
                <a:gd name="T7" fmla="*/ 60 h 119"/>
                <a:gd name="T8" fmla="*/ 112 w 112"/>
                <a:gd name="T9" fmla="*/ 60 h 119"/>
                <a:gd name="T10" fmla="*/ 56 w 112"/>
                <a:gd name="T11" fmla="*/ 119 h 119"/>
                <a:gd name="T12" fmla="*/ 56 w 112"/>
                <a:gd name="T13" fmla="*/ 119 h 119"/>
                <a:gd name="T14" fmla="*/ 0 w 112"/>
                <a:gd name="T15" fmla="*/ 60 h 119"/>
                <a:gd name="T16" fmla="*/ 4 w 112"/>
                <a:gd name="T17" fmla="*/ 60 h 119"/>
                <a:gd name="T18" fmla="*/ 56 w 112"/>
                <a:gd name="T19" fmla="*/ 115 h 119"/>
                <a:gd name="T20" fmla="*/ 56 w 112"/>
                <a:gd name="T21" fmla="*/ 115 h 119"/>
                <a:gd name="T22" fmla="*/ 108 w 112"/>
                <a:gd name="T23" fmla="*/ 60 h 119"/>
                <a:gd name="T24" fmla="*/ 108 w 112"/>
                <a:gd name="T25" fmla="*/ 60 h 119"/>
                <a:gd name="T26" fmla="*/ 56 w 112"/>
                <a:gd name="T27" fmla="*/ 4 h 119"/>
                <a:gd name="T28" fmla="*/ 56 w 112"/>
                <a:gd name="T29" fmla="*/ 4 h 119"/>
                <a:gd name="T30" fmla="*/ 4 w 112"/>
                <a:gd name="T31" fmla="*/ 6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2" h="119">
                  <a:moveTo>
                    <a:pt x="0" y="60"/>
                  </a:moveTo>
                  <a:cubicBezTo>
                    <a:pt x="0" y="27"/>
                    <a:pt x="25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87" y="0"/>
                    <a:pt x="112" y="27"/>
                    <a:pt x="112" y="60"/>
                  </a:cubicBezTo>
                  <a:cubicBezTo>
                    <a:pt x="112" y="60"/>
                    <a:pt x="112" y="60"/>
                    <a:pt x="112" y="60"/>
                  </a:cubicBezTo>
                  <a:cubicBezTo>
                    <a:pt x="112" y="92"/>
                    <a:pt x="87" y="119"/>
                    <a:pt x="56" y="119"/>
                  </a:cubicBezTo>
                  <a:cubicBezTo>
                    <a:pt x="56" y="119"/>
                    <a:pt x="56" y="119"/>
                    <a:pt x="56" y="119"/>
                  </a:cubicBezTo>
                  <a:cubicBezTo>
                    <a:pt x="25" y="119"/>
                    <a:pt x="0" y="92"/>
                    <a:pt x="0" y="60"/>
                  </a:cubicBezTo>
                  <a:close/>
                  <a:moveTo>
                    <a:pt x="4" y="60"/>
                  </a:moveTo>
                  <a:cubicBezTo>
                    <a:pt x="4" y="90"/>
                    <a:pt x="27" y="115"/>
                    <a:pt x="56" y="115"/>
                  </a:cubicBezTo>
                  <a:cubicBezTo>
                    <a:pt x="56" y="115"/>
                    <a:pt x="56" y="115"/>
                    <a:pt x="56" y="115"/>
                  </a:cubicBezTo>
                  <a:cubicBezTo>
                    <a:pt x="84" y="115"/>
                    <a:pt x="108" y="90"/>
                    <a:pt x="108" y="60"/>
                  </a:cubicBezTo>
                  <a:cubicBezTo>
                    <a:pt x="108" y="60"/>
                    <a:pt x="108" y="60"/>
                    <a:pt x="108" y="60"/>
                  </a:cubicBezTo>
                  <a:cubicBezTo>
                    <a:pt x="108" y="29"/>
                    <a:pt x="84" y="4"/>
                    <a:pt x="56" y="4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27" y="4"/>
                    <a:pt x="4" y="29"/>
                    <a:pt x="4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0" name="Freeform 7">
              <a:extLst>
                <a:ext uri="{FF2B5EF4-FFF2-40B4-BE49-F238E27FC236}">
                  <a16:creationId xmlns:a16="http://schemas.microsoft.com/office/drawing/2014/main" id="{1D72E351-D684-43B6-9135-87B0E284869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07" y="1499"/>
              <a:ext cx="363" cy="382"/>
            </a:xfrm>
            <a:custGeom>
              <a:avLst/>
              <a:gdLst>
                <a:gd name="T0" fmla="*/ 0 w 116"/>
                <a:gd name="T1" fmla="*/ 62 h 123"/>
                <a:gd name="T2" fmla="*/ 2 w 116"/>
                <a:gd name="T3" fmla="*/ 62 h 123"/>
                <a:gd name="T4" fmla="*/ 0 w 116"/>
                <a:gd name="T5" fmla="*/ 62 h 123"/>
                <a:gd name="T6" fmla="*/ 58 w 116"/>
                <a:gd name="T7" fmla="*/ 0 h 123"/>
                <a:gd name="T8" fmla="*/ 58 w 116"/>
                <a:gd name="T9" fmla="*/ 0 h 123"/>
                <a:gd name="T10" fmla="*/ 116 w 116"/>
                <a:gd name="T11" fmla="*/ 62 h 123"/>
                <a:gd name="T12" fmla="*/ 116 w 116"/>
                <a:gd name="T13" fmla="*/ 62 h 123"/>
                <a:gd name="T14" fmla="*/ 58 w 116"/>
                <a:gd name="T15" fmla="*/ 123 h 123"/>
                <a:gd name="T16" fmla="*/ 58 w 116"/>
                <a:gd name="T17" fmla="*/ 123 h 123"/>
                <a:gd name="T18" fmla="*/ 0 w 116"/>
                <a:gd name="T19" fmla="*/ 62 h 123"/>
                <a:gd name="T20" fmla="*/ 58 w 116"/>
                <a:gd name="T21" fmla="*/ 119 h 123"/>
                <a:gd name="T22" fmla="*/ 97 w 116"/>
                <a:gd name="T23" fmla="*/ 101 h 123"/>
                <a:gd name="T24" fmla="*/ 97 w 116"/>
                <a:gd name="T25" fmla="*/ 101 h 123"/>
                <a:gd name="T26" fmla="*/ 58 w 116"/>
                <a:gd name="T27" fmla="*/ 119 h 123"/>
                <a:gd name="T28" fmla="*/ 58 w 116"/>
                <a:gd name="T29" fmla="*/ 119 h 123"/>
                <a:gd name="T30" fmla="*/ 20 w 116"/>
                <a:gd name="T31" fmla="*/ 103 h 123"/>
                <a:gd name="T32" fmla="*/ 20 w 116"/>
                <a:gd name="T33" fmla="*/ 103 h 123"/>
                <a:gd name="T34" fmla="*/ 58 w 116"/>
                <a:gd name="T35" fmla="*/ 119 h 123"/>
                <a:gd name="T36" fmla="*/ 58 w 116"/>
                <a:gd name="T37" fmla="*/ 115 h 123"/>
                <a:gd name="T38" fmla="*/ 108 w 116"/>
                <a:gd name="T39" fmla="*/ 62 h 123"/>
                <a:gd name="T40" fmla="*/ 108 w 116"/>
                <a:gd name="T41" fmla="*/ 62 h 123"/>
                <a:gd name="T42" fmla="*/ 58 w 116"/>
                <a:gd name="T43" fmla="*/ 8 h 123"/>
                <a:gd name="T44" fmla="*/ 58 w 116"/>
                <a:gd name="T45" fmla="*/ 8 h 123"/>
                <a:gd name="T46" fmla="*/ 8 w 116"/>
                <a:gd name="T47" fmla="*/ 62 h 123"/>
                <a:gd name="T48" fmla="*/ 8 w 116"/>
                <a:gd name="T49" fmla="*/ 62 h 123"/>
                <a:gd name="T50" fmla="*/ 58 w 116"/>
                <a:gd name="T51" fmla="*/ 115 h 123"/>
                <a:gd name="T52" fmla="*/ 98 w 116"/>
                <a:gd name="T53" fmla="*/ 23 h 123"/>
                <a:gd name="T54" fmla="*/ 58 w 116"/>
                <a:gd name="T55" fmla="*/ 4 h 123"/>
                <a:gd name="T56" fmla="*/ 58 w 116"/>
                <a:gd name="T57" fmla="*/ 4 h 123"/>
                <a:gd name="T58" fmla="*/ 19 w 116"/>
                <a:gd name="T59" fmla="*/ 22 h 123"/>
                <a:gd name="T60" fmla="*/ 19 w 116"/>
                <a:gd name="T61" fmla="*/ 22 h 123"/>
                <a:gd name="T62" fmla="*/ 58 w 116"/>
                <a:gd name="T63" fmla="*/ 4 h 123"/>
                <a:gd name="T64" fmla="*/ 58 w 116"/>
                <a:gd name="T65" fmla="*/ 4 h 123"/>
                <a:gd name="T66" fmla="*/ 98 w 116"/>
                <a:gd name="T67" fmla="*/ 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16" h="123">
                  <a:moveTo>
                    <a:pt x="0" y="62"/>
                  </a:moveTo>
                  <a:cubicBezTo>
                    <a:pt x="2" y="62"/>
                    <a:pt x="2" y="62"/>
                    <a:pt x="2" y="62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0" y="28"/>
                    <a:pt x="25" y="0"/>
                    <a:pt x="5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90" y="0"/>
                    <a:pt x="116" y="28"/>
                    <a:pt x="116" y="62"/>
                  </a:cubicBezTo>
                  <a:cubicBezTo>
                    <a:pt x="116" y="62"/>
                    <a:pt x="116" y="62"/>
                    <a:pt x="116" y="62"/>
                  </a:cubicBezTo>
                  <a:cubicBezTo>
                    <a:pt x="116" y="95"/>
                    <a:pt x="90" y="123"/>
                    <a:pt x="58" y="123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25" y="123"/>
                    <a:pt x="0" y="95"/>
                    <a:pt x="0" y="62"/>
                  </a:cubicBezTo>
                  <a:close/>
                  <a:moveTo>
                    <a:pt x="58" y="119"/>
                  </a:moveTo>
                  <a:cubicBezTo>
                    <a:pt x="73" y="119"/>
                    <a:pt x="87" y="112"/>
                    <a:pt x="97" y="101"/>
                  </a:cubicBezTo>
                  <a:cubicBezTo>
                    <a:pt x="97" y="101"/>
                    <a:pt x="97" y="101"/>
                    <a:pt x="97" y="101"/>
                  </a:cubicBezTo>
                  <a:cubicBezTo>
                    <a:pt x="87" y="112"/>
                    <a:pt x="73" y="119"/>
                    <a:pt x="58" y="119"/>
                  </a:cubicBezTo>
                  <a:cubicBezTo>
                    <a:pt x="58" y="119"/>
                    <a:pt x="58" y="119"/>
                    <a:pt x="58" y="119"/>
                  </a:cubicBezTo>
                  <a:cubicBezTo>
                    <a:pt x="43" y="119"/>
                    <a:pt x="30" y="113"/>
                    <a:pt x="20" y="103"/>
                  </a:cubicBezTo>
                  <a:cubicBezTo>
                    <a:pt x="20" y="103"/>
                    <a:pt x="20" y="103"/>
                    <a:pt x="20" y="103"/>
                  </a:cubicBezTo>
                  <a:cubicBezTo>
                    <a:pt x="30" y="113"/>
                    <a:pt x="43" y="119"/>
                    <a:pt x="58" y="119"/>
                  </a:cubicBezTo>
                  <a:close/>
                  <a:moveTo>
                    <a:pt x="58" y="115"/>
                  </a:moveTo>
                  <a:cubicBezTo>
                    <a:pt x="85" y="115"/>
                    <a:pt x="108" y="91"/>
                    <a:pt x="108" y="62"/>
                  </a:cubicBezTo>
                  <a:cubicBezTo>
                    <a:pt x="108" y="62"/>
                    <a:pt x="108" y="62"/>
                    <a:pt x="108" y="62"/>
                  </a:cubicBezTo>
                  <a:cubicBezTo>
                    <a:pt x="108" y="32"/>
                    <a:pt x="85" y="8"/>
                    <a:pt x="58" y="8"/>
                  </a:cubicBezTo>
                  <a:cubicBezTo>
                    <a:pt x="58" y="8"/>
                    <a:pt x="58" y="8"/>
                    <a:pt x="58" y="8"/>
                  </a:cubicBezTo>
                  <a:cubicBezTo>
                    <a:pt x="30" y="8"/>
                    <a:pt x="8" y="32"/>
                    <a:pt x="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8" y="91"/>
                    <a:pt x="30" y="115"/>
                    <a:pt x="58" y="115"/>
                  </a:cubicBezTo>
                  <a:close/>
                  <a:moveTo>
                    <a:pt x="98" y="23"/>
                  </a:moveTo>
                  <a:cubicBezTo>
                    <a:pt x="88" y="12"/>
                    <a:pt x="74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42" y="4"/>
                    <a:pt x="28" y="11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28" y="11"/>
                    <a:pt x="42" y="4"/>
                    <a:pt x="58" y="4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74" y="4"/>
                    <a:pt x="88" y="12"/>
                    <a:pt x="98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">
              <a:extLst>
                <a:ext uri="{FF2B5EF4-FFF2-40B4-BE49-F238E27FC236}">
                  <a16:creationId xmlns:a16="http://schemas.microsoft.com/office/drawing/2014/main" id="{53BD499D-9E89-4809-B600-A73FC2A477DB}"/>
                </a:ext>
              </a:extLst>
            </p:cNvPr>
            <p:cNvSpPr/>
            <p:nvPr/>
          </p:nvSpPr>
          <p:spPr bwMode="auto">
            <a:xfrm>
              <a:off x="1501" y="1642"/>
              <a:ext cx="19" cy="12"/>
            </a:xfrm>
            <a:custGeom>
              <a:avLst/>
              <a:gdLst>
                <a:gd name="T0" fmla="*/ 0 w 19"/>
                <a:gd name="T1" fmla="*/ 12 h 12"/>
                <a:gd name="T2" fmla="*/ 0 w 19"/>
                <a:gd name="T3" fmla="*/ 0 h 12"/>
                <a:gd name="T4" fmla="*/ 19 w 19"/>
                <a:gd name="T5" fmla="*/ 0 h 12"/>
                <a:gd name="T6" fmla="*/ 19 w 19"/>
                <a:gd name="T7" fmla="*/ 12 h 12"/>
                <a:gd name="T8" fmla="*/ 0 w 19"/>
                <a:gd name="T9" fmla="*/ 12 h 12"/>
                <a:gd name="T10" fmla="*/ 0 w 19"/>
                <a:gd name="T11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12">
                  <a:moveTo>
                    <a:pt x="0" y="12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12"/>
                  </a:ln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Freeform 9">
              <a:extLst>
                <a:ext uri="{FF2B5EF4-FFF2-40B4-BE49-F238E27FC236}">
                  <a16:creationId xmlns:a16="http://schemas.microsoft.com/office/drawing/2014/main" id="{CF25A416-0AFD-40E3-8508-85D2AABBA6A4}"/>
                </a:ext>
              </a:extLst>
            </p:cNvPr>
            <p:cNvSpPr/>
            <p:nvPr/>
          </p:nvSpPr>
          <p:spPr bwMode="auto">
            <a:xfrm>
              <a:off x="1495" y="1636"/>
              <a:ext cx="31" cy="24"/>
            </a:xfrm>
            <a:custGeom>
              <a:avLst/>
              <a:gdLst>
                <a:gd name="T0" fmla="*/ 25 w 31"/>
                <a:gd name="T1" fmla="*/ 24 h 24"/>
                <a:gd name="T2" fmla="*/ 6 w 31"/>
                <a:gd name="T3" fmla="*/ 24 h 24"/>
                <a:gd name="T4" fmla="*/ 6 w 31"/>
                <a:gd name="T5" fmla="*/ 18 h 24"/>
                <a:gd name="T6" fmla="*/ 12 w 31"/>
                <a:gd name="T7" fmla="*/ 18 h 24"/>
                <a:gd name="T8" fmla="*/ 6 w 31"/>
                <a:gd name="T9" fmla="*/ 18 h 24"/>
                <a:gd name="T10" fmla="*/ 6 w 31"/>
                <a:gd name="T11" fmla="*/ 24 h 24"/>
                <a:gd name="T12" fmla="*/ 0 w 31"/>
                <a:gd name="T13" fmla="*/ 24 h 24"/>
                <a:gd name="T14" fmla="*/ 0 w 31"/>
                <a:gd name="T15" fmla="*/ 0 h 24"/>
                <a:gd name="T16" fmla="*/ 31 w 31"/>
                <a:gd name="T17" fmla="*/ 0 h 24"/>
                <a:gd name="T18" fmla="*/ 31 w 31"/>
                <a:gd name="T19" fmla="*/ 24 h 24"/>
                <a:gd name="T20" fmla="*/ 25 w 31"/>
                <a:gd name="T21" fmla="*/ 24 h 24"/>
                <a:gd name="T22" fmla="*/ 25 w 31"/>
                <a:gd name="T23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24">
                  <a:moveTo>
                    <a:pt x="25" y="24"/>
                  </a:moveTo>
                  <a:lnTo>
                    <a:pt x="6" y="24"/>
                  </a:lnTo>
                  <a:lnTo>
                    <a:pt x="6" y="18"/>
                  </a:lnTo>
                  <a:lnTo>
                    <a:pt x="12" y="18"/>
                  </a:lnTo>
                  <a:lnTo>
                    <a:pt x="6" y="18"/>
                  </a:lnTo>
                  <a:lnTo>
                    <a:pt x="6" y="24"/>
                  </a:lnTo>
                  <a:lnTo>
                    <a:pt x="0" y="24"/>
                  </a:lnTo>
                  <a:lnTo>
                    <a:pt x="0" y="0"/>
                  </a:lnTo>
                  <a:lnTo>
                    <a:pt x="31" y="0"/>
                  </a:lnTo>
                  <a:lnTo>
                    <a:pt x="31" y="24"/>
                  </a:lnTo>
                  <a:lnTo>
                    <a:pt x="25" y="24"/>
                  </a:lnTo>
                  <a:lnTo>
                    <a:pt x="25" y="2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Freeform 10">
              <a:extLst>
                <a:ext uri="{FF2B5EF4-FFF2-40B4-BE49-F238E27FC236}">
                  <a16:creationId xmlns:a16="http://schemas.microsoft.com/office/drawing/2014/main" id="{BF1E2FD3-7DC4-4476-BA0A-1CA153598E4C}"/>
                </a:ext>
              </a:extLst>
            </p:cNvPr>
            <p:cNvSpPr/>
            <p:nvPr/>
          </p:nvSpPr>
          <p:spPr bwMode="auto">
            <a:xfrm>
              <a:off x="1683" y="1623"/>
              <a:ext cx="18" cy="13"/>
            </a:xfrm>
            <a:custGeom>
              <a:avLst/>
              <a:gdLst>
                <a:gd name="T0" fmla="*/ 0 w 18"/>
                <a:gd name="T1" fmla="*/ 13 h 13"/>
                <a:gd name="T2" fmla="*/ 0 w 18"/>
                <a:gd name="T3" fmla="*/ 0 h 13"/>
                <a:gd name="T4" fmla="*/ 18 w 18"/>
                <a:gd name="T5" fmla="*/ 0 h 13"/>
                <a:gd name="T6" fmla="*/ 18 w 18"/>
                <a:gd name="T7" fmla="*/ 13 h 13"/>
                <a:gd name="T8" fmla="*/ 0 w 18"/>
                <a:gd name="T9" fmla="*/ 13 h 13"/>
                <a:gd name="T10" fmla="*/ 0 w 18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13">
                  <a:moveTo>
                    <a:pt x="0" y="13"/>
                  </a:moveTo>
                  <a:lnTo>
                    <a:pt x="0" y="0"/>
                  </a:lnTo>
                  <a:lnTo>
                    <a:pt x="18" y="0"/>
                  </a:lnTo>
                  <a:lnTo>
                    <a:pt x="18" y="13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Freeform 11">
              <a:extLst>
                <a:ext uri="{FF2B5EF4-FFF2-40B4-BE49-F238E27FC236}">
                  <a16:creationId xmlns:a16="http://schemas.microsoft.com/office/drawing/2014/main" id="{6B6BD1FB-B5B1-41E3-B289-2D4D156D0A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76" y="1617"/>
              <a:ext cx="32" cy="25"/>
            </a:xfrm>
            <a:custGeom>
              <a:avLst/>
              <a:gdLst>
                <a:gd name="T0" fmla="*/ 25 w 32"/>
                <a:gd name="T1" fmla="*/ 25 h 25"/>
                <a:gd name="T2" fmla="*/ 7 w 32"/>
                <a:gd name="T3" fmla="*/ 25 h 25"/>
                <a:gd name="T4" fmla="*/ 7 w 32"/>
                <a:gd name="T5" fmla="*/ 19 h 25"/>
                <a:gd name="T6" fmla="*/ 13 w 32"/>
                <a:gd name="T7" fmla="*/ 19 h 25"/>
                <a:gd name="T8" fmla="*/ 7 w 32"/>
                <a:gd name="T9" fmla="*/ 19 h 25"/>
                <a:gd name="T10" fmla="*/ 7 w 32"/>
                <a:gd name="T11" fmla="*/ 25 h 25"/>
                <a:gd name="T12" fmla="*/ 0 w 32"/>
                <a:gd name="T13" fmla="*/ 25 h 25"/>
                <a:gd name="T14" fmla="*/ 0 w 32"/>
                <a:gd name="T15" fmla="*/ 0 h 25"/>
                <a:gd name="T16" fmla="*/ 32 w 32"/>
                <a:gd name="T17" fmla="*/ 0 h 25"/>
                <a:gd name="T18" fmla="*/ 32 w 32"/>
                <a:gd name="T19" fmla="*/ 25 h 25"/>
                <a:gd name="T20" fmla="*/ 25 w 32"/>
                <a:gd name="T21" fmla="*/ 25 h 25"/>
                <a:gd name="T22" fmla="*/ 25 w 32"/>
                <a:gd name="T23" fmla="*/ 25 h 25"/>
                <a:gd name="T24" fmla="*/ 19 w 32"/>
                <a:gd name="T25" fmla="*/ 12 h 25"/>
                <a:gd name="T26" fmla="*/ 19 w 32"/>
                <a:gd name="T27" fmla="*/ 12 h 25"/>
                <a:gd name="T28" fmla="*/ 13 w 32"/>
                <a:gd name="T29" fmla="*/ 12 h 25"/>
                <a:gd name="T30" fmla="*/ 13 w 32"/>
                <a:gd name="T31" fmla="*/ 12 h 25"/>
                <a:gd name="T32" fmla="*/ 19 w 32"/>
                <a:gd name="T33" fmla="*/ 12 h 25"/>
                <a:gd name="T34" fmla="*/ 19 w 32"/>
                <a:gd name="T35" fmla="*/ 1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2" h="25">
                  <a:moveTo>
                    <a:pt x="25" y="25"/>
                  </a:moveTo>
                  <a:lnTo>
                    <a:pt x="7" y="25"/>
                  </a:lnTo>
                  <a:lnTo>
                    <a:pt x="7" y="19"/>
                  </a:lnTo>
                  <a:lnTo>
                    <a:pt x="13" y="19"/>
                  </a:lnTo>
                  <a:lnTo>
                    <a:pt x="7" y="19"/>
                  </a:lnTo>
                  <a:lnTo>
                    <a:pt x="7" y="25"/>
                  </a:lnTo>
                  <a:lnTo>
                    <a:pt x="0" y="25"/>
                  </a:lnTo>
                  <a:lnTo>
                    <a:pt x="0" y="0"/>
                  </a:lnTo>
                  <a:lnTo>
                    <a:pt x="32" y="0"/>
                  </a:lnTo>
                  <a:lnTo>
                    <a:pt x="32" y="25"/>
                  </a:lnTo>
                  <a:lnTo>
                    <a:pt x="25" y="25"/>
                  </a:lnTo>
                  <a:lnTo>
                    <a:pt x="25" y="25"/>
                  </a:lnTo>
                  <a:close/>
                  <a:moveTo>
                    <a:pt x="19" y="12"/>
                  </a:moveTo>
                  <a:lnTo>
                    <a:pt x="19" y="12"/>
                  </a:lnTo>
                  <a:lnTo>
                    <a:pt x="13" y="12"/>
                  </a:lnTo>
                  <a:lnTo>
                    <a:pt x="13" y="12"/>
                  </a:lnTo>
                  <a:lnTo>
                    <a:pt x="19" y="12"/>
                  </a:lnTo>
                  <a:lnTo>
                    <a:pt x="19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Freeform 12">
              <a:extLst>
                <a:ext uri="{FF2B5EF4-FFF2-40B4-BE49-F238E27FC236}">
                  <a16:creationId xmlns:a16="http://schemas.microsoft.com/office/drawing/2014/main" id="{AAFBB676-0098-4453-86B6-570E11D909A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4" y="1713"/>
              <a:ext cx="137" cy="109"/>
            </a:xfrm>
            <a:custGeom>
              <a:avLst/>
              <a:gdLst>
                <a:gd name="T0" fmla="*/ 4 w 44"/>
                <a:gd name="T1" fmla="*/ 33 h 35"/>
                <a:gd name="T2" fmla="*/ 0 w 44"/>
                <a:gd name="T3" fmla="*/ 25 h 35"/>
                <a:gd name="T4" fmla="*/ 0 w 44"/>
                <a:gd name="T5" fmla="*/ 25 h 35"/>
                <a:gd name="T6" fmla="*/ 3 w 44"/>
                <a:gd name="T7" fmla="*/ 11 h 35"/>
                <a:gd name="T8" fmla="*/ 3 w 44"/>
                <a:gd name="T9" fmla="*/ 11 h 35"/>
                <a:gd name="T10" fmla="*/ 12 w 44"/>
                <a:gd name="T11" fmla="*/ 2 h 35"/>
                <a:gd name="T12" fmla="*/ 12 w 44"/>
                <a:gd name="T13" fmla="*/ 2 h 35"/>
                <a:gd name="T14" fmla="*/ 22 w 44"/>
                <a:gd name="T15" fmla="*/ 0 h 35"/>
                <a:gd name="T16" fmla="*/ 22 w 44"/>
                <a:gd name="T17" fmla="*/ 0 h 35"/>
                <a:gd name="T18" fmla="*/ 44 w 44"/>
                <a:gd name="T19" fmla="*/ 7 h 35"/>
                <a:gd name="T20" fmla="*/ 44 w 44"/>
                <a:gd name="T21" fmla="*/ 7 h 35"/>
                <a:gd name="T22" fmla="*/ 44 w 44"/>
                <a:gd name="T23" fmla="*/ 7 h 35"/>
                <a:gd name="T24" fmla="*/ 42 w 44"/>
                <a:gd name="T25" fmla="*/ 10 h 35"/>
                <a:gd name="T26" fmla="*/ 36 w 44"/>
                <a:gd name="T27" fmla="*/ 7 h 35"/>
                <a:gd name="T28" fmla="*/ 36 w 44"/>
                <a:gd name="T29" fmla="*/ 7 h 35"/>
                <a:gd name="T30" fmla="*/ 37 w 44"/>
                <a:gd name="T31" fmla="*/ 10 h 35"/>
                <a:gd name="T32" fmla="*/ 37 w 44"/>
                <a:gd name="T33" fmla="*/ 10 h 35"/>
                <a:gd name="T34" fmla="*/ 37 w 44"/>
                <a:gd name="T35" fmla="*/ 10 h 35"/>
                <a:gd name="T36" fmla="*/ 37 w 44"/>
                <a:gd name="T37" fmla="*/ 11 h 35"/>
                <a:gd name="T38" fmla="*/ 37 w 44"/>
                <a:gd name="T39" fmla="*/ 11 h 35"/>
                <a:gd name="T40" fmla="*/ 36 w 44"/>
                <a:gd name="T41" fmla="*/ 11 h 35"/>
                <a:gd name="T42" fmla="*/ 36 w 44"/>
                <a:gd name="T43" fmla="*/ 11 h 35"/>
                <a:gd name="T44" fmla="*/ 34 w 44"/>
                <a:gd name="T45" fmla="*/ 13 h 35"/>
                <a:gd name="T46" fmla="*/ 34 w 44"/>
                <a:gd name="T47" fmla="*/ 13 h 35"/>
                <a:gd name="T48" fmla="*/ 27 w 44"/>
                <a:gd name="T49" fmla="*/ 20 h 35"/>
                <a:gd name="T50" fmla="*/ 27 w 44"/>
                <a:gd name="T51" fmla="*/ 20 h 35"/>
                <a:gd name="T52" fmla="*/ 14 w 44"/>
                <a:gd name="T53" fmla="*/ 33 h 35"/>
                <a:gd name="T54" fmla="*/ 14 w 44"/>
                <a:gd name="T55" fmla="*/ 33 h 35"/>
                <a:gd name="T56" fmla="*/ 9 w 44"/>
                <a:gd name="T57" fmla="*/ 35 h 35"/>
                <a:gd name="T58" fmla="*/ 9 w 44"/>
                <a:gd name="T59" fmla="*/ 35 h 35"/>
                <a:gd name="T60" fmla="*/ 4 w 44"/>
                <a:gd name="T61" fmla="*/ 33 h 35"/>
                <a:gd name="T62" fmla="*/ 22 w 44"/>
                <a:gd name="T63" fmla="*/ 4 h 35"/>
                <a:gd name="T64" fmla="*/ 14 w 44"/>
                <a:gd name="T65" fmla="*/ 6 h 35"/>
                <a:gd name="T66" fmla="*/ 14 w 44"/>
                <a:gd name="T67" fmla="*/ 6 h 35"/>
                <a:gd name="T68" fmla="*/ 10 w 44"/>
                <a:gd name="T69" fmla="*/ 8 h 35"/>
                <a:gd name="T70" fmla="*/ 10 w 44"/>
                <a:gd name="T71" fmla="*/ 8 h 35"/>
                <a:gd name="T72" fmla="*/ 7 w 44"/>
                <a:gd name="T73" fmla="*/ 12 h 35"/>
                <a:gd name="T74" fmla="*/ 7 w 44"/>
                <a:gd name="T75" fmla="*/ 12 h 35"/>
                <a:gd name="T76" fmla="*/ 4 w 44"/>
                <a:gd name="T77" fmla="*/ 25 h 35"/>
                <a:gd name="T78" fmla="*/ 4 w 44"/>
                <a:gd name="T79" fmla="*/ 25 h 35"/>
                <a:gd name="T80" fmla="*/ 5 w 44"/>
                <a:gd name="T81" fmla="*/ 29 h 35"/>
                <a:gd name="T82" fmla="*/ 5 w 44"/>
                <a:gd name="T83" fmla="*/ 29 h 35"/>
                <a:gd name="T84" fmla="*/ 5 w 44"/>
                <a:gd name="T85" fmla="*/ 29 h 35"/>
                <a:gd name="T86" fmla="*/ 5 w 44"/>
                <a:gd name="T87" fmla="*/ 29 h 35"/>
                <a:gd name="T88" fmla="*/ 9 w 44"/>
                <a:gd name="T89" fmla="*/ 31 h 35"/>
                <a:gd name="T90" fmla="*/ 9 w 44"/>
                <a:gd name="T91" fmla="*/ 31 h 35"/>
                <a:gd name="T92" fmla="*/ 9 w 44"/>
                <a:gd name="T93" fmla="*/ 31 h 35"/>
                <a:gd name="T94" fmla="*/ 9 w 44"/>
                <a:gd name="T95" fmla="*/ 31 h 35"/>
                <a:gd name="T96" fmla="*/ 11 w 44"/>
                <a:gd name="T97" fmla="*/ 30 h 35"/>
                <a:gd name="T98" fmla="*/ 11 w 44"/>
                <a:gd name="T99" fmla="*/ 30 h 35"/>
                <a:gd name="T100" fmla="*/ 31 w 44"/>
                <a:gd name="T101" fmla="*/ 10 h 35"/>
                <a:gd name="T102" fmla="*/ 31 w 44"/>
                <a:gd name="T103" fmla="*/ 10 h 35"/>
                <a:gd name="T104" fmla="*/ 36 w 44"/>
                <a:gd name="T105" fmla="*/ 7 h 35"/>
                <a:gd name="T106" fmla="*/ 36 w 44"/>
                <a:gd name="T107" fmla="*/ 7 h 35"/>
                <a:gd name="T108" fmla="*/ 22 w 44"/>
                <a:gd name="T109" fmla="*/ 4 h 35"/>
                <a:gd name="T110" fmla="*/ 22 w 44"/>
                <a:gd name="T111" fmla="*/ 4 h 35"/>
                <a:gd name="T112" fmla="*/ 22 w 44"/>
                <a:gd name="T113" fmla="*/ 4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44" h="35">
                  <a:moveTo>
                    <a:pt x="4" y="33"/>
                  </a:moveTo>
                  <a:cubicBezTo>
                    <a:pt x="1" y="32"/>
                    <a:pt x="1" y="28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0"/>
                    <a:pt x="2" y="13"/>
                    <a:pt x="3" y="11"/>
                  </a:cubicBezTo>
                  <a:cubicBezTo>
                    <a:pt x="3" y="11"/>
                    <a:pt x="3" y="11"/>
                    <a:pt x="3" y="11"/>
                  </a:cubicBezTo>
                  <a:cubicBezTo>
                    <a:pt x="5" y="5"/>
                    <a:pt x="12" y="2"/>
                    <a:pt x="12" y="2"/>
                  </a:cubicBezTo>
                  <a:cubicBezTo>
                    <a:pt x="12" y="2"/>
                    <a:pt x="12" y="2"/>
                    <a:pt x="12" y="2"/>
                  </a:cubicBezTo>
                  <a:cubicBezTo>
                    <a:pt x="15" y="1"/>
                    <a:pt x="19" y="0"/>
                    <a:pt x="22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34" y="0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2" y="10"/>
                    <a:pt x="42" y="10"/>
                    <a:pt x="42" y="10"/>
                  </a:cubicBezTo>
                  <a:cubicBezTo>
                    <a:pt x="42" y="10"/>
                    <a:pt x="40" y="9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1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7" y="11"/>
                    <a:pt x="37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2"/>
                    <a:pt x="35" y="12"/>
                    <a:pt x="34" y="13"/>
                  </a:cubicBezTo>
                  <a:cubicBezTo>
                    <a:pt x="34" y="13"/>
                    <a:pt x="34" y="13"/>
                    <a:pt x="34" y="13"/>
                  </a:cubicBezTo>
                  <a:cubicBezTo>
                    <a:pt x="32" y="15"/>
                    <a:pt x="30" y="18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2" y="25"/>
                    <a:pt x="17" y="31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2" y="34"/>
                    <a:pt x="11" y="35"/>
                    <a:pt x="9" y="35"/>
                  </a:cubicBezTo>
                  <a:cubicBezTo>
                    <a:pt x="9" y="35"/>
                    <a:pt x="9" y="35"/>
                    <a:pt x="9" y="35"/>
                  </a:cubicBezTo>
                  <a:cubicBezTo>
                    <a:pt x="6" y="35"/>
                    <a:pt x="7" y="34"/>
                    <a:pt x="4" y="33"/>
                  </a:cubicBezTo>
                  <a:close/>
                  <a:moveTo>
                    <a:pt x="22" y="4"/>
                  </a:moveTo>
                  <a:cubicBezTo>
                    <a:pt x="19" y="4"/>
                    <a:pt x="16" y="5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2" y="6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9" y="9"/>
                    <a:pt x="7" y="11"/>
                    <a:pt x="7" y="12"/>
                  </a:cubicBezTo>
                  <a:cubicBezTo>
                    <a:pt x="7" y="12"/>
                    <a:pt x="7" y="12"/>
                    <a:pt x="7" y="12"/>
                  </a:cubicBezTo>
                  <a:cubicBezTo>
                    <a:pt x="6" y="14"/>
                    <a:pt x="4" y="21"/>
                    <a:pt x="4" y="25"/>
                  </a:cubicBezTo>
                  <a:cubicBezTo>
                    <a:pt x="4" y="25"/>
                    <a:pt x="4" y="25"/>
                    <a:pt x="4" y="25"/>
                  </a:cubicBezTo>
                  <a:cubicBezTo>
                    <a:pt x="4" y="27"/>
                    <a:pt x="5" y="28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5" y="29"/>
                    <a:pt x="5" y="29"/>
                    <a:pt x="5" y="29"/>
                  </a:cubicBezTo>
                  <a:cubicBezTo>
                    <a:pt x="7" y="30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10" y="31"/>
                    <a:pt x="10" y="31"/>
                    <a:pt x="11" y="30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15" y="27"/>
                    <a:pt x="25" y="16"/>
                    <a:pt x="31" y="10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33" y="9"/>
                    <a:pt x="34" y="8"/>
                    <a:pt x="36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32" y="5"/>
                    <a:pt x="27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ubicBezTo>
                    <a:pt x="22" y="4"/>
                    <a:pt x="22" y="4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Freeform 13">
              <a:extLst>
                <a:ext uri="{FF2B5EF4-FFF2-40B4-BE49-F238E27FC236}">
                  <a16:creationId xmlns:a16="http://schemas.microsoft.com/office/drawing/2014/main" id="{9752B808-D0D0-4F19-9517-510629645E8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7" y="1707"/>
              <a:ext cx="157" cy="121"/>
            </a:xfrm>
            <a:custGeom>
              <a:avLst/>
              <a:gdLst>
                <a:gd name="T0" fmla="*/ 7 w 50"/>
                <a:gd name="T1" fmla="*/ 38 h 39"/>
                <a:gd name="T2" fmla="*/ 6 w 50"/>
                <a:gd name="T3" fmla="*/ 35 h 39"/>
                <a:gd name="T4" fmla="*/ 6 w 50"/>
                <a:gd name="T5" fmla="*/ 37 h 39"/>
                <a:gd name="T6" fmla="*/ 0 w 50"/>
                <a:gd name="T7" fmla="*/ 27 h 39"/>
                <a:gd name="T8" fmla="*/ 3 w 50"/>
                <a:gd name="T9" fmla="*/ 12 h 39"/>
                <a:gd name="T10" fmla="*/ 13 w 50"/>
                <a:gd name="T11" fmla="*/ 2 h 39"/>
                <a:gd name="T12" fmla="*/ 24 w 50"/>
                <a:gd name="T13" fmla="*/ 0 h 39"/>
                <a:gd name="T14" fmla="*/ 25 w 50"/>
                <a:gd name="T15" fmla="*/ 0 h 39"/>
                <a:gd name="T16" fmla="*/ 47 w 50"/>
                <a:gd name="T17" fmla="*/ 7 h 39"/>
                <a:gd name="T18" fmla="*/ 44 w 50"/>
                <a:gd name="T19" fmla="*/ 14 h 39"/>
                <a:gd name="T20" fmla="*/ 44 w 50"/>
                <a:gd name="T21" fmla="*/ 14 h 39"/>
                <a:gd name="T22" fmla="*/ 43 w 50"/>
                <a:gd name="T23" fmla="*/ 14 h 39"/>
                <a:gd name="T24" fmla="*/ 43 w 50"/>
                <a:gd name="T25" fmla="*/ 14 h 39"/>
                <a:gd name="T26" fmla="*/ 43 w 50"/>
                <a:gd name="T27" fmla="*/ 14 h 39"/>
                <a:gd name="T28" fmla="*/ 43 w 50"/>
                <a:gd name="T29" fmla="*/ 14 h 39"/>
                <a:gd name="T30" fmla="*/ 42 w 50"/>
                <a:gd name="T31" fmla="*/ 13 h 39"/>
                <a:gd name="T32" fmla="*/ 40 w 50"/>
                <a:gd name="T33" fmla="*/ 15 h 39"/>
                <a:gd name="T34" fmla="*/ 31 w 50"/>
                <a:gd name="T35" fmla="*/ 24 h 39"/>
                <a:gd name="T36" fmla="*/ 17 w 50"/>
                <a:gd name="T37" fmla="*/ 37 h 39"/>
                <a:gd name="T38" fmla="*/ 11 w 50"/>
                <a:gd name="T39" fmla="*/ 39 h 39"/>
                <a:gd name="T40" fmla="*/ 12 w 50"/>
                <a:gd name="T41" fmla="*/ 35 h 39"/>
                <a:gd name="T42" fmla="*/ 13 w 50"/>
                <a:gd name="T43" fmla="*/ 35 h 39"/>
                <a:gd name="T44" fmla="*/ 10 w 50"/>
                <a:gd name="T45" fmla="*/ 35 h 39"/>
                <a:gd name="T46" fmla="*/ 10 w 50"/>
                <a:gd name="T47" fmla="*/ 35 h 39"/>
                <a:gd name="T48" fmla="*/ 10 w 50"/>
                <a:gd name="T49" fmla="*/ 35 h 39"/>
                <a:gd name="T50" fmla="*/ 15 w 50"/>
                <a:gd name="T51" fmla="*/ 33 h 39"/>
                <a:gd name="T52" fmla="*/ 25 w 50"/>
                <a:gd name="T53" fmla="*/ 24 h 39"/>
                <a:gd name="T54" fmla="*/ 6 w 50"/>
                <a:gd name="T55" fmla="*/ 33 h 39"/>
                <a:gd name="T56" fmla="*/ 5 w 50"/>
                <a:gd name="T57" fmla="*/ 30 h 39"/>
                <a:gd name="T58" fmla="*/ 11 w 50"/>
                <a:gd name="T59" fmla="*/ 31 h 39"/>
                <a:gd name="T60" fmla="*/ 32 w 50"/>
                <a:gd name="T61" fmla="*/ 11 h 39"/>
                <a:gd name="T62" fmla="*/ 33 w 50"/>
                <a:gd name="T63" fmla="*/ 10 h 39"/>
                <a:gd name="T64" fmla="*/ 24 w 50"/>
                <a:gd name="T65" fmla="*/ 8 h 39"/>
                <a:gd name="T66" fmla="*/ 24 w 50"/>
                <a:gd name="T67" fmla="*/ 6 h 39"/>
                <a:gd name="T68" fmla="*/ 16 w 50"/>
                <a:gd name="T69" fmla="*/ 10 h 39"/>
                <a:gd name="T70" fmla="*/ 16 w 50"/>
                <a:gd name="T71" fmla="*/ 10 h 39"/>
                <a:gd name="T72" fmla="*/ 14 w 50"/>
                <a:gd name="T73" fmla="*/ 11 h 39"/>
                <a:gd name="T74" fmla="*/ 8 w 50"/>
                <a:gd name="T75" fmla="*/ 27 h 39"/>
                <a:gd name="T76" fmla="*/ 8 w 50"/>
                <a:gd name="T77" fmla="*/ 27 h 39"/>
                <a:gd name="T78" fmla="*/ 11 w 50"/>
                <a:gd name="T79" fmla="*/ 31 h 39"/>
                <a:gd name="T80" fmla="*/ 5 w 50"/>
                <a:gd name="T81" fmla="*/ 22 h 39"/>
                <a:gd name="T82" fmla="*/ 28 w 50"/>
                <a:gd name="T83" fmla="*/ 20 h 39"/>
                <a:gd name="T84" fmla="*/ 35 w 50"/>
                <a:gd name="T85" fmla="*/ 14 h 39"/>
                <a:gd name="T86" fmla="*/ 35 w 50"/>
                <a:gd name="T87" fmla="*/ 14 h 39"/>
                <a:gd name="T88" fmla="*/ 37 w 50"/>
                <a:gd name="T89" fmla="*/ 12 h 39"/>
                <a:gd name="T90" fmla="*/ 11 w 50"/>
                <a:gd name="T91" fmla="*/ 8 h 39"/>
                <a:gd name="T92" fmla="*/ 11 w 50"/>
                <a:gd name="T93" fmla="*/ 8 h 39"/>
                <a:gd name="T94" fmla="*/ 12 w 50"/>
                <a:gd name="T95" fmla="*/ 7 h 39"/>
                <a:gd name="T96" fmla="*/ 44 w 50"/>
                <a:gd name="T97" fmla="*/ 10 h 39"/>
                <a:gd name="T98" fmla="*/ 42 w 50"/>
                <a:gd name="T99" fmla="*/ 9 h 39"/>
                <a:gd name="T100" fmla="*/ 38 w 50"/>
                <a:gd name="T101" fmla="*/ 7 h 39"/>
                <a:gd name="T102" fmla="*/ 39 w 50"/>
                <a:gd name="T103" fmla="*/ 7 h 39"/>
                <a:gd name="T104" fmla="*/ 14 w 50"/>
                <a:gd name="T105" fmla="*/ 6 h 39"/>
                <a:gd name="T106" fmla="*/ 16 w 50"/>
                <a:gd name="T107" fmla="*/ 6 h 39"/>
                <a:gd name="T108" fmla="*/ 21 w 50"/>
                <a:gd name="T109" fmla="*/ 4 h 39"/>
                <a:gd name="T110" fmla="*/ 24 w 50"/>
                <a:gd name="T111" fmla="*/ 4 h 39"/>
                <a:gd name="T112" fmla="*/ 21 w 50"/>
                <a:gd name="T113" fmla="*/ 4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50" h="39">
                  <a:moveTo>
                    <a:pt x="11" y="39"/>
                  </a:moveTo>
                  <a:cubicBezTo>
                    <a:pt x="9" y="39"/>
                    <a:pt x="8" y="38"/>
                    <a:pt x="7" y="38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6" y="37"/>
                    <a:pt x="7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6" y="35"/>
                    <a:pt x="6" y="35"/>
                    <a:pt x="6" y="35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6" y="37"/>
                    <a:pt x="6" y="37"/>
                    <a:pt x="6" y="37"/>
                  </a:cubicBezTo>
                  <a:cubicBezTo>
                    <a:pt x="1" y="35"/>
                    <a:pt x="0" y="30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0" y="21"/>
                    <a:pt x="2" y="15"/>
                    <a:pt x="3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5" y="6"/>
                    <a:pt x="11" y="3"/>
                    <a:pt x="13" y="3"/>
                  </a:cubicBezTo>
                  <a:cubicBezTo>
                    <a:pt x="13" y="3"/>
                    <a:pt x="13" y="3"/>
                    <a:pt x="13" y="3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7" y="1"/>
                    <a:pt x="21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4" y="0"/>
                    <a:pt x="24" y="0"/>
                    <a:pt x="25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36" y="0"/>
                    <a:pt x="45" y="6"/>
                    <a:pt x="47" y="7"/>
                  </a:cubicBezTo>
                  <a:cubicBezTo>
                    <a:pt x="47" y="7"/>
                    <a:pt x="47" y="7"/>
                    <a:pt x="47" y="7"/>
                  </a:cubicBezTo>
                  <a:cubicBezTo>
                    <a:pt x="50" y="7"/>
                    <a:pt x="50" y="7"/>
                    <a:pt x="50" y="7"/>
                  </a:cubicBezTo>
                  <a:cubicBezTo>
                    <a:pt x="45" y="14"/>
                    <a:pt x="45" y="14"/>
                    <a:pt x="45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14"/>
                    <a:pt x="44" y="14"/>
                    <a:pt x="44" y="14"/>
                  </a:cubicBezTo>
                  <a:cubicBezTo>
                    <a:pt x="44" y="14"/>
                    <a:pt x="44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0" y="14"/>
                    <a:pt x="40" y="14"/>
                    <a:pt x="40" y="14"/>
                  </a:cubicBezTo>
                  <a:cubicBezTo>
                    <a:pt x="40" y="14"/>
                    <a:pt x="40" y="14"/>
                    <a:pt x="40" y="15"/>
                  </a:cubicBezTo>
                  <a:cubicBezTo>
                    <a:pt x="40" y="15"/>
                    <a:pt x="40" y="15"/>
                    <a:pt x="40" y="15"/>
                  </a:cubicBezTo>
                  <a:cubicBezTo>
                    <a:pt x="39" y="15"/>
                    <a:pt x="38" y="16"/>
                    <a:pt x="37" y="17"/>
                  </a:cubicBezTo>
                  <a:cubicBezTo>
                    <a:pt x="37" y="17"/>
                    <a:pt x="37" y="17"/>
                    <a:pt x="37" y="17"/>
                  </a:cubicBezTo>
                  <a:cubicBezTo>
                    <a:pt x="35" y="19"/>
                    <a:pt x="33" y="21"/>
                    <a:pt x="31" y="24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25" y="29"/>
                    <a:pt x="20" y="34"/>
                    <a:pt x="17" y="37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5" y="38"/>
                    <a:pt x="14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ubicBezTo>
                    <a:pt x="11" y="39"/>
                    <a:pt x="11" y="39"/>
                    <a:pt x="11" y="39"/>
                  </a:cubicBezTo>
                  <a:close/>
                  <a:moveTo>
                    <a:pt x="12" y="35"/>
                  </a:move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2" y="35"/>
                  </a:cubicBezTo>
                  <a:cubicBezTo>
                    <a:pt x="12" y="35"/>
                    <a:pt x="12" y="35"/>
                    <a:pt x="13" y="35"/>
                  </a:cubicBezTo>
                  <a:cubicBezTo>
                    <a:pt x="13" y="35"/>
                    <a:pt x="13" y="35"/>
                    <a:pt x="13" y="35"/>
                  </a:cubicBezTo>
                  <a:cubicBezTo>
                    <a:pt x="13" y="35"/>
                    <a:pt x="12" y="35"/>
                    <a:pt x="12" y="35"/>
                  </a:cubicBezTo>
                  <a:close/>
                  <a:moveTo>
                    <a:pt x="1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9" y="35"/>
                    <a:pt x="9" y="34"/>
                  </a:cubicBezTo>
                  <a:cubicBezTo>
                    <a:pt x="9" y="34"/>
                    <a:pt x="9" y="34"/>
                    <a:pt x="9" y="34"/>
                  </a:cubicBezTo>
                  <a:cubicBezTo>
                    <a:pt x="9" y="35"/>
                    <a:pt x="9" y="35"/>
                    <a:pt x="10" y="35"/>
                  </a:cubicBezTo>
                  <a:close/>
                  <a:moveTo>
                    <a:pt x="15" y="33"/>
                  </a:move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5" y="33"/>
                    <a:pt x="15" y="33"/>
                    <a:pt x="15" y="33"/>
                  </a:cubicBezTo>
                  <a:cubicBezTo>
                    <a:pt x="17" y="32"/>
                    <a:pt x="21" y="28"/>
                    <a:pt x="25" y="24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1" y="28"/>
                    <a:pt x="17" y="32"/>
                    <a:pt x="15" y="33"/>
                  </a:cubicBezTo>
                  <a:close/>
                  <a:moveTo>
                    <a:pt x="6" y="33"/>
                  </a:moveTo>
                  <a:cubicBezTo>
                    <a:pt x="5" y="32"/>
                    <a:pt x="5" y="32"/>
                    <a:pt x="5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5" y="31"/>
                    <a:pt x="5" y="31"/>
                    <a:pt x="5" y="30"/>
                  </a:cubicBezTo>
                  <a:cubicBezTo>
                    <a:pt x="5" y="30"/>
                    <a:pt x="5" y="30"/>
                    <a:pt x="5" y="30"/>
                  </a:cubicBezTo>
                  <a:cubicBezTo>
                    <a:pt x="5" y="31"/>
                    <a:pt x="5" y="32"/>
                    <a:pt x="6" y="33"/>
                  </a:cubicBezTo>
                  <a:close/>
                  <a:moveTo>
                    <a:pt x="11" y="31"/>
                  </a:moveTo>
                  <a:cubicBezTo>
                    <a:pt x="11" y="31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5" y="28"/>
                    <a:pt x="26" y="17"/>
                    <a:pt x="32" y="11"/>
                  </a:cubicBezTo>
                  <a:cubicBezTo>
                    <a:pt x="32" y="11"/>
                    <a:pt x="32" y="11"/>
                    <a:pt x="32" y="11"/>
                  </a:cubicBezTo>
                  <a:cubicBezTo>
                    <a:pt x="32" y="10"/>
                    <a:pt x="33" y="10"/>
                    <a:pt x="33" y="10"/>
                  </a:cubicBezTo>
                  <a:cubicBezTo>
                    <a:pt x="33" y="10"/>
                    <a:pt x="33" y="10"/>
                    <a:pt x="33" y="10"/>
                  </a:cubicBezTo>
                  <a:cubicBezTo>
                    <a:pt x="31" y="9"/>
                    <a:pt x="28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24" y="8"/>
                    <a:pt x="24" y="8"/>
                    <a:pt x="24" y="8"/>
                  </a:cubicBezTo>
                  <a:cubicBezTo>
                    <a:pt x="22" y="8"/>
                    <a:pt x="19" y="9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0"/>
                    <a:pt x="14" y="11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2" y="12"/>
                    <a:pt x="11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0" y="16"/>
                    <a:pt x="8" y="23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8" y="28"/>
                    <a:pt x="9" y="29"/>
                    <a:pt x="9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10" y="30"/>
                    <a:pt x="10" y="31"/>
                    <a:pt x="11" y="31"/>
                  </a:cubicBezTo>
                  <a:close/>
                  <a:moveTo>
                    <a:pt x="4" y="27"/>
                  </a:moveTo>
                  <a:cubicBezTo>
                    <a:pt x="4" y="26"/>
                    <a:pt x="5" y="24"/>
                    <a:pt x="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5" y="24"/>
                    <a:pt x="4" y="26"/>
                    <a:pt x="4" y="27"/>
                  </a:cubicBezTo>
                  <a:close/>
                  <a:moveTo>
                    <a:pt x="35" y="14"/>
                  </a:moveTo>
                  <a:cubicBezTo>
                    <a:pt x="33" y="16"/>
                    <a:pt x="31" y="18"/>
                    <a:pt x="28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31" y="18"/>
                    <a:pt x="33" y="16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5" y="14"/>
                    <a:pt x="35" y="14"/>
                    <a:pt x="35" y="14"/>
                  </a:cubicBezTo>
                  <a:close/>
                  <a:moveTo>
                    <a:pt x="36" y="12"/>
                  </a:move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2"/>
                    <a:pt x="37" y="12"/>
                    <a:pt x="36" y="12"/>
                  </a:cubicBezTo>
                  <a:close/>
                  <a:moveTo>
                    <a:pt x="11" y="8"/>
                  </a:moveTo>
                  <a:cubicBezTo>
                    <a:pt x="10" y="9"/>
                    <a:pt x="10" y="9"/>
                    <a:pt x="9" y="10"/>
                  </a:cubicBezTo>
                  <a:cubicBezTo>
                    <a:pt x="9" y="10"/>
                    <a:pt x="9" y="10"/>
                    <a:pt x="9" y="10"/>
                  </a:cubicBezTo>
                  <a:cubicBezTo>
                    <a:pt x="10" y="9"/>
                    <a:pt x="10" y="9"/>
                    <a:pt x="11" y="8"/>
                  </a:cubicBezTo>
                  <a:cubicBezTo>
                    <a:pt x="11" y="8"/>
                    <a:pt x="11" y="8"/>
                    <a:pt x="11" y="8"/>
                  </a:cubicBezTo>
                  <a:cubicBezTo>
                    <a:pt x="11" y="8"/>
                    <a:pt x="12" y="8"/>
                    <a:pt x="12" y="7"/>
                  </a:cubicBezTo>
                  <a:cubicBezTo>
                    <a:pt x="12" y="7"/>
                    <a:pt x="12" y="7"/>
                    <a:pt x="12" y="7"/>
                  </a:cubicBezTo>
                  <a:cubicBezTo>
                    <a:pt x="12" y="8"/>
                    <a:pt x="11" y="8"/>
                    <a:pt x="11" y="8"/>
                  </a:cubicBezTo>
                  <a:close/>
                  <a:moveTo>
                    <a:pt x="44" y="10"/>
                  </a:moveTo>
                  <a:cubicBezTo>
                    <a:pt x="44" y="10"/>
                    <a:pt x="44" y="10"/>
                    <a:pt x="44" y="10"/>
                  </a:cubicBezTo>
                  <a:cubicBezTo>
                    <a:pt x="43" y="9"/>
                    <a:pt x="43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43" y="9"/>
                    <a:pt x="43" y="9"/>
                    <a:pt x="44" y="10"/>
                  </a:cubicBezTo>
                  <a:close/>
                  <a:moveTo>
                    <a:pt x="39" y="7"/>
                  </a:moveTo>
                  <a:cubicBezTo>
                    <a:pt x="39" y="7"/>
                    <a:pt x="39" y="7"/>
                    <a:pt x="38" y="7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9" y="7"/>
                    <a:pt x="39" y="7"/>
                    <a:pt x="39" y="7"/>
                  </a:cubicBezTo>
                  <a:cubicBezTo>
                    <a:pt x="39" y="7"/>
                    <a:pt x="39" y="7"/>
                    <a:pt x="39" y="7"/>
                  </a:cubicBezTo>
                  <a:close/>
                  <a:moveTo>
                    <a:pt x="14" y="7"/>
                  </a:moveTo>
                  <a:cubicBezTo>
                    <a:pt x="14" y="7"/>
                    <a:pt x="14" y="7"/>
                    <a:pt x="14" y="6"/>
                  </a:cubicBezTo>
                  <a:cubicBezTo>
                    <a:pt x="14" y="6"/>
                    <a:pt x="14" y="6"/>
                    <a:pt x="14" y="6"/>
                  </a:cubicBezTo>
                  <a:cubicBezTo>
                    <a:pt x="14" y="6"/>
                    <a:pt x="14" y="7"/>
                    <a:pt x="14" y="7"/>
                  </a:cubicBezTo>
                  <a:close/>
                  <a:moveTo>
                    <a:pt x="17" y="6"/>
                  </a:move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6" y="6"/>
                    <a:pt x="17" y="6"/>
                    <a:pt x="17" y="6"/>
                  </a:cubicBezTo>
                  <a:close/>
                  <a:moveTo>
                    <a:pt x="21" y="4"/>
                  </a:moveTo>
                  <a:cubicBezTo>
                    <a:pt x="22" y="4"/>
                    <a:pt x="23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3" y="4"/>
                    <a:pt x="22" y="4"/>
                    <a:pt x="2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Freeform 14">
              <a:extLst>
                <a:ext uri="{FF2B5EF4-FFF2-40B4-BE49-F238E27FC236}">
                  <a16:creationId xmlns:a16="http://schemas.microsoft.com/office/drawing/2014/main" id="{158AEE1A-6C83-4DE7-86EF-43EFF9F4B1AC}"/>
                </a:ext>
              </a:extLst>
            </p:cNvPr>
            <p:cNvSpPr/>
            <p:nvPr/>
          </p:nvSpPr>
          <p:spPr bwMode="auto">
            <a:xfrm>
              <a:off x="1582" y="1868"/>
              <a:ext cx="13" cy="38"/>
            </a:xfrm>
            <a:custGeom>
              <a:avLst/>
              <a:gdLst>
                <a:gd name="T0" fmla="*/ 0 w 13"/>
                <a:gd name="T1" fmla="*/ 38 h 38"/>
                <a:gd name="T2" fmla="*/ 0 w 13"/>
                <a:gd name="T3" fmla="*/ 0 h 38"/>
                <a:gd name="T4" fmla="*/ 13 w 13"/>
                <a:gd name="T5" fmla="*/ 0 h 38"/>
                <a:gd name="T6" fmla="*/ 13 w 13"/>
                <a:gd name="T7" fmla="*/ 38 h 38"/>
                <a:gd name="T8" fmla="*/ 0 w 13"/>
                <a:gd name="T9" fmla="*/ 38 h 38"/>
                <a:gd name="T10" fmla="*/ 0 w 13"/>
                <a:gd name="T11" fmla="*/ 38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" h="38">
                  <a:moveTo>
                    <a:pt x="0" y="38"/>
                  </a:moveTo>
                  <a:lnTo>
                    <a:pt x="0" y="0"/>
                  </a:lnTo>
                  <a:lnTo>
                    <a:pt x="13" y="0"/>
                  </a:lnTo>
                  <a:lnTo>
                    <a:pt x="13" y="38"/>
                  </a:lnTo>
                  <a:lnTo>
                    <a:pt x="0" y="38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Freeform 15">
              <a:extLst>
                <a:ext uri="{FF2B5EF4-FFF2-40B4-BE49-F238E27FC236}">
                  <a16:creationId xmlns:a16="http://schemas.microsoft.com/office/drawing/2014/main" id="{1427F633-AF0A-4777-B75A-BE869E76B4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6" y="1862"/>
              <a:ext cx="25" cy="50"/>
            </a:xfrm>
            <a:custGeom>
              <a:avLst/>
              <a:gdLst>
                <a:gd name="T0" fmla="*/ 19 w 25"/>
                <a:gd name="T1" fmla="*/ 50 h 50"/>
                <a:gd name="T2" fmla="*/ 6 w 25"/>
                <a:gd name="T3" fmla="*/ 50 h 50"/>
                <a:gd name="T4" fmla="*/ 6 w 25"/>
                <a:gd name="T5" fmla="*/ 44 h 50"/>
                <a:gd name="T6" fmla="*/ 13 w 25"/>
                <a:gd name="T7" fmla="*/ 44 h 50"/>
                <a:gd name="T8" fmla="*/ 6 w 25"/>
                <a:gd name="T9" fmla="*/ 44 h 50"/>
                <a:gd name="T10" fmla="*/ 6 w 25"/>
                <a:gd name="T11" fmla="*/ 50 h 50"/>
                <a:gd name="T12" fmla="*/ 0 w 25"/>
                <a:gd name="T13" fmla="*/ 50 h 50"/>
                <a:gd name="T14" fmla="*/ 0 w 25"/>
                <a:gd name="T15" fmla="*/ 0 h 50"/>
                <a:gd name="T16" fmla="*/ 25 w 25"/>
                <a:gd name="T17" fmla="*/ 0 h 50"/>
                <a:gd name="T18" fmla="*/ 25 w 25"/>
                <a:gd name="T19" fmla="*/ 50 h 50"/>
                <a:gd name="T20" fmla="*/ 19 w 25"/>
                <a:gd name="T21" fmla="*/ 50 h 50"/>
                <a:gd name="T22" fmla="*/ 19 w 25"/>
                <a:gd name="T23" fmla="*/ 50 h 50"/>
                <a:gd name="T24" fmla="*/ 13 w 25"/>
                <a:gd name="T25" fmla="*/ 38 h 50"/>
                <a:gd name="T26" fmla="*/ 13 w 25"/>
                <a:gd name="T27" fmla="*/ 13 h 50"/>
                <a:gd name="T28" fmla="*/ 13 w 25"/>
                <a:gd name="T29" fmla="*/ 38 h 50"/>
                <a:gd name="T30" fmla="*/ 13 w 25"/>
                <a:gd name="T31" fmla="*/ 38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" h="50">
                  <a:moveTo>
                    <a:pt x="19" y="50"/>
                  </a:moveTo>
                  <a:lnTo>
                    <a:pt x="6" y="50"/>
                  </a:lnTo>
                  <a:lnTo>
                    <a:pt x="6" y="44"/>
                  </a:lnTo>
                  <a:lnTo>
                    <a:pt x="13" y="44"/>
                  </a:lnTo>
                  <a:lnTo>
                    <a:pt x="6" y="44"/>
                  </a:lnTo>
                  <a:lnTo>
                    <a:pt x="6" y="50"/>
                  </a:lnTo>
                  <a:lnTo>
                    <a:pt x="0" y="50"/>
                  </a:lnTo>
                  <a:lnTo>
                    <a:pt x="0" y="0"/>
                  </a:lnTo>
                  <a:lnTo>
                    <a:pt x="25" y="0"/>
                  </a:lnTo>
                  <a:lnTo>
                    <a:pt x="25" y="50"/>
                  </a:lnTo>
                  <a:lnTo>
                    <a:pt x="19" y="50"/>
                  </a:lnTo>
                  <a:lnTo>
                    <a:pt x="19" y="50"/>
                  </a:lnTo>
                  <a:close/>
                  <a:moveTo>
                    <a:pt x="13" y="38"/>
                  </a:moveTo>
                  <a:lnTo>
                    <a:pt x="13" y="13"/>
                  </a:lnTo>
                  <a:lnTo>
                    <a:pt x="13" y="38"/>
                  </a:lnTo>
                  <a:lnTo>
                    <a:pt x="13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Freeform 16">
              <a:extLst>
                <a:ext uri="{FF2B5EF4-FFF2-40B4-BE49-F238E27FC236}">
                  <a16:creationId xmlns:a16="http://schemas.microsoft.com/office/drawing/2014/main" id="{40DA7445-04F9-4134-94FD-4A32F2F63187}"/>
                </a:ext>
              </a:extLst>
            </p:cNvPr>
            <p:cNvSpPr/>
            <p:nvPr/>
          </p:nvSpPr>
          <p:spPr bwMode="auto">
            <a:xfrm>
              <a:off x="1532" y="1903"/>
              <a:ext cx="113" cy="43"/>
            </a:xfrm>
            <a:custGeom>
              <a:avLst/>
              <a:gdLst>
                <a:gd name="T0" fmla="*/ 57 w 113"/>
                <a:gd name="T1" fmla="*/ 18 h 43"/>
                <a:gd name="T2" fmla="*/ 25 w 113"/>
                <a:gd name="T3" fmla="*/ 40 h 43"/>
                <a:gd name="T4" fmla="*/ 0 w 113"/>
                <a:gd name="T5" fmla="*/ 24 h 43"/>
                <a:gd name="T6" fmla="*/ 0 w 113"/>
                <a:gd name="T7" fmla="*/ 24 h 43"/>
                <a:gd name="T8" fmla="*/ 7 w 113"/>
                <a:gd name="T9" fmla="*/ 15 h 43"/>
                <a:gd name="T10" fmla="*/ 25 w 113"/>
                <a:gd name="T11" fmla="*/ 24 h 43"/>
                <a:gd name="T12" fmla="*/ 57 w 113"/>
                <a:gd name="T13" fmla="*/ 3 h 43"/>
                <a:gd name="T14" fmla="*/ 88 w 113"/>
                <a:gd name="T15" fmla="*/ 24 h 43"/>
                <a:gd name="T16" fmla="*/ 104 w 113"/>
                <a:gd name="T17" fmla="*/ 0 h 43"/>
                <a:gd name="T18" fmla="*/ 113 w 113"/>
                <a:gd name="T19" fmla="*/ 6 h 43"/>
                <a:gd name="T20" fmla="*/ 91 w 113"/>
                <a:gd name="T21" fmla="*/ 43 h 43"/>
                <a:gd name="T22" fmla="*/ 57 w 113"/>
                <a:gd name="T23" fmla="*/ 18 h 43"/>
                <a:gd name="T24" fmla="*/ 57 w 113"/>
                <a:gd name="T25" fmla="*/ 18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43">
                  <a:moveTo>
                    <a:pt x="57" y="18"/>
                  </a:moveTo>
                  <a:lnTo>
                    <a:pt x="25" y="40"/>
                  </a:lnTo>
                  <a:lnTo>
                    <a:pt x="0" y="24"/>
                  </a:lnTo>
                  <a:lnTo>
                    <a:pt x="0" y="24"/>
                  </a:lnTo>
                  <a:lnTo>
                    <a:pt x="7" y="15"/>
                  </a:lnTo>
                  <a:lnTo>
                    <a:pt x="25" y="24"/>
                  </a:lnTo>
                  <a:lnTo>
                    <a:pt x="57" y="3"/>
                  </a:lnTo>
                  <a:lnTo>
                    <a:pt x="88" y="24"/>
                  </a:lnTo>
                  <a:lnTo>
                    <a:pt x="104" y="0"/>
                  </a:lnTo>
                  <a:lnTo>
                    <a:pt x="113" y="6"/>
                  </a:lnTo>
                  <a:lnTo>
                    <a:pt x="91" y="43"/>
                  </a:lnTo>
                  <a:lnTo>
                    <a:pt x="57" y="18"/>
                  </a:lnTo>
                  <a:lnTo>
                    <a:pt x="57" y="1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Freeform 17">
              <a:extLst>
                <a:ext uri="{FF2B5EF4-FFF2-40B4-BE49-F238E27FC236}">
                  <a16:creationId xmlns:a16="http://schemas.microsoft.com/office/drawing/2014/main" id="{C38ECDE2-4AC6-4348-84B1-EBC763776C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07" y="1893"/>
              <a:ext cx="147" cy="59"/>
            </a:xfrm>
            <a:custGeom>
              <a:avLst/>
              <a:gdLst>
                <a:gd name="T0" fmla="*/ 82 w 147"/>
                <a:gd name="T1" fmla="*/ 38 h 59"/>
                <a:gd name="T2" fmla="*/ 50 w 147"/>
                <a:gd name="T3" fmla="*/ 59 h 59"/>
                <a:gd name="T4" fmla="*/ 0 w 147"/>
                <a:gd name="T5" fmla="*/ 28 h 59"/>
                <a:gd name="T6" fmla="*/ 22 w 147"/>
                <a:gd name="T7" fmla="*/ 28 h 59"/>
                <a:gd name="T8" fmla="*/ 28 w 147"/>
                <a:gd name="T9" fmla="*/ 16 h 59"/>
                <a:gd name="T10" fmla="*/ 50 w 147"/>
                <a:gd name="T11" fmla="*/ 28 h 59"/>
                <a:gd name="T12" fmla="*/ 82 w 147"/>
                <a:gd name="T13" fmla="*/ 7 h 59"/>
                <a:gd name="T14" fmla="*/ 110 w 147"/>
                <a:gd name="T15" fmla="*/ 25 h 59"/>
                <a:gd name="T16" fmla="*/ 125 w 147"/>
                <a:gd name="T17" fmla="*/ 0 h 59"/>
                <a:gd name="T18" fmla="*/ 147 w 147"/>
                <a:gd name="T19" fmla="*/ 13 h 59"/>
                <a:gd name="T20" fmla="*/ 119 w 147"/>
                <a:gd name="T21" fmla="*/ 59 h 59"/>
                <a:gd name="T22" fmla="*/ 82 w 147"/>
                <a:gd name="T23" fmla="*/ 38 h 59"/>
                <a:gd name="T24" fmla="*/ 82 w 147"/>
                <a:gd name="T25" fmla="*/ 38 h 59"/>
                <a:gd name="T26" fmla="*/ 116 w 147"/>
                <a:gd name="T27" fmla="*/ 44 h 59"/>
                <a:gd name="T28" fmla="*/ 132 w 147"/>
                <a:gd name="T29" fmla="*/ 19 h 59"/>
                <a:gd name="T30" fmla="*/ 116 w 147"/>
                <a:gd name="T31" fmla="*/ 44 h 59"/>
                <a:gd name="T32" fmla="*/ 116 w 147"/>
                <a:gd name="T33" fmla="*/ 44 h 59"/>
                <a:gd name="T34" fmla="*/ 116 w 147"/>
                <a:gd name="T35" fmla="*/ 44 h 59"/>
                <a:gd name="T36" fmla="*/ 53 w 147"/>
                <a:gd name="T37" fmla="*/ 41 h 59"/>
                <a:gd name="T38" fmla="*/ 79 w 147"/>
                <a:gd name="T39" fmla="*/ 22 h 59"/>
                <a:gd name="T40" fmla="*/ 82 w 147"/>
                <a:gd name="T41" fmla="*/ 22 h 59"/>
                <a:gd name="T42" fmla="*/ 82 w 147"/>
                <a:gd name="T43" fmla="*/ 22 h 59"/>
                <a:gd name="T44" fmla="*/ 53 w 147"/>
                <a:gd name="T45" fmla="*/ 41 h 59"/>
                <a:gd name="T46" fmla="*/ 53 w 147"/>
                <a:gd name="T47" fmla="*/ 41 h 59"/>
                <a:gd name="T48" fmla="*/ 79 w 147"/>
                <a:gd name="T49" fmla="*/ 34 h 59"/>
                <a:gd name="T50" fmla="*/ 82 w 147"/>
                <a:gd name="T51" fmla="*/ 28 h 59"/>
                <a:gd name="T52" fmla="*/ 79 w 147"/>
                <a:gd name="T53" fmla="*/ 34 h 59"/>
                <a:gd name="T54" fmla="*/ 79 w 147"/>
                <a:gd name="T55" fmla="*/ 34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47" h="59">
                  <a:moveTo>
                    <a:pt x="82" y="38"/>
                  </a:moveTo>
                  <a:lnTo>
                    <a:pt x="50" y="59"/>
                  </a:lnTo>
                  <a:lnTo>
                    <a:pt x="0" y="28"/>
                  </a:lnTo>
                  <a:lnTo>
                    <a:pt x="22" y="28"/>
                  </a:lnTo>
                  <a:lnTo>
                    <a:pt x="28" y="16"/>
                  </a:lnTo>
                  <a:lnTo>
                    <a:pt x="50" y="28"/>
                  </a:lnTo>
                  <a:lnTo>
                    <a:pt x="82" y="7"/>
                  </a:lnTo>
                  <a:lnTo>
                    <a:pt x="110" y="25"/>
                  </a:lnTo>
                  <a:lnTo>
                    <a:pt x="125" y="0"/>
                  </a:lnTo>
                  <a:lnTo>
                    <a:pt x="147" y="13"/>
                  </a:lnTo>
                  <a:lnTo>
                    <a:pt x="119" y="59"/>
                  </a:lnTo>
                  <a:lnTo>
                    <a:pt x="82" y="38"/>
                  </a:lnTo>
                  <a:lnTo>
                    <a:pt x="82" y="38"/>
                  </a:lnTo>
                  <a:close/>
                  <a:moveTo>
                    <a:pt x="116" y="44"/>
                  </a:moveTo>
                  <a:lnTo>
                    <a:pt x="132" y="19"/>
                  </a:lnTo>
                  <a:lnTo>
                    <a:pt x="116" y="44"/>
                  </a:lnTo>
                  <a:lnTo>
                    <a:pt x="116" y="44"/>
                  </a:lnTo>
                  <a:lnTo>
                    <a:pt x="116" y="44"/>
                  </a:lnTo>
                  <a:close/>
                  <a:moveTo>
                    <a:pt x="53" y="41"/>
                  </a:moveTo>
                  <a:lnTo>
                    <a:pt x="79" y="22"/>
                  </a:lnTo>
                  <a:lnTo>
                    <a:pt x="82" y="22"/>
                  </a:lnTo>
                  <a:lnTo>
                    <a:pt x="82" y="22"/>
                  </a:lnTo>
                  <a:lnTo>
                    <a:pt x="53" y="41"/>
                  </a:lnTo>
                  <a:lnTo>
                    <a:pt x="53" y="41"/>
                  </a:lnTo>
                  <a:close/>
                  <a:moveTo>
                    <a:pt x="79" y="34"/>
                  </a:moveTo>
                  <a:lnTo>
                    <a:pt x="82" y="28"/>
                  </a:lnTo>
                  <a:lnTo>
                    <a:pt x="79" y="34"/>
                  </a:lnTo>
                  <a:lnTo>
                    <a:pt x="79" y="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Freeform 18">
              <a:extLst>
                <a:ext uri="{FF2B5EF4-FFF2-40B4-BE49-F238E27FC236}">
                  <a16:creationId xmlns:a16="http://schemas.microsoft.com/office/drawing/2014/main" id="{404404D7-924D-4CC6-8BA0-1188D428A00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9" y="1921"/>
              <a:ext cx="69" cy="267"/>
            </a:xfrm>
            <a:custGeom>
              <a:avLst/>
              <a:gdLst>
                <a:gd name="T0" fmla="*/ 0 w 69"/>
                <a:gd name="T1" fmla="*/ 214 h 267"/>
                <a:gd name="T2" fmla="*/ 0 w 69"/>
                <a:gd name="T3" fmla="*/ 214 h 267"/>
                <a:gd name="T4" fmla="*/ 3 w 69"/>
                <a:gd name="T5" fmla="*/ 3 h 267"/>
                <a:gd name="T6" fmla="*/ 16 w 69"/>
                <a:gd name="T7" fmla="*/ 0 h 267"/>
                <a:gd name="T8" fmla="*/ 69 w 69"/>
                <a:gd name="T9" fmla="*/ 214 h 267"/>
                <a:gd name="T10" fmla="*/ 25 w 69"/>
                <a:gd name="T11" fmla="*/ 267 h 267"/>
                <a:gd name="T12" fmla="*/ 0 w 69"/>
                <a:gd name="T13" fmla="*/ 214 h 267"/>
                <a:gd name="T14" fmla="*/ 0 w 69"/>
                <a:gd name="T15" fmla="*/ 214 h 267"/>
                <a:gd name="T16" fmla="*/ 28 w 69"/>
                <a:gd name="T17" fmla="*/ 242 h 267"/>
                <a:gd name="T18" fmla="*/ 53 w 69"/>
                <a:gd name="T19" fmla="*/ 211 h 267"/>
                <a:gd name="T20" fmla="*/ 16 w 69"/>
                <a:gd name="T21" fmla="*/ 50 h 267"/>
                <a:gd name="T22" fmla="*/ 13 w 69"/>
                <a:gd name="T23" fmla="*/ 211 h 267"/>
                <a:gd name="T24" fmla="*/ 28 w 69"/>
                <a:gd name="T25" fmla="*/ 242 h 267"/>
                <a:gd name="T26" fmla="*/ 28 w 69"/>
                <a:gd name="T27" fmla="*/ 24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267">
                  <a:moveTo>
                    <a:pt x="0" y="214"/>
                  </a:moveTo>
                  <a:lnTo>
                    <a:pt x="0" y="214"/>
                  </a:lnTo>
                  <a:lnTo>
                    <a:pt x="3" y="3"/>
                  </a:lnTo>
                  <a:lnTo>
                    <a:pt x="16" y="0"/>
                  </a:lnTo>
                  <a:lnTo>
                    <a:pt x="69" y="214"/>
                  </a:lnTo>
                  <a:lnTo>
                    <a:pt x="25" y="267"/>
                  </a:lnTo>
                  <a:lnTo>
                    <a:pt x="0" y="214"/>
                  </a:lnTo>
                  <a:lnTo>
                    <a:pt x="0" y="214"/>
                  </a:lnTo>
                  <a:close/>
                  <a:moveTo>
                    <a:pt x="28" y="242"/>
                  </a:moveTo>
                  <a:lnTo>
                    <a:pt x="53" y="211"/>
                  </a:lnTo>
                  <a:lnTo>
                    <a:pt x="16" y="50"/>
                  </a:lnTo>
                  <a:lnTo>
                    <a:pt x="13" y="211"/>
                  </a:lnTo>
                  <a:lnTo>
                    <a:pt x="28" y="242"/>
                  </a:lnTo>
                  <a:lnTo>
                    <a:pt x="28" y="24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2" name="Freeform 19">
              <a:extLst>
                <a:ext uri="{FF2B5EF4-FFF2-40B4-BE49-F238E27FC236}">
                  <a16:creationId xmlns:a16="http://schemas.microsoft.com/office/drawing/2014/main" id="{EEEDB529-1258-4ED8-9BCB-C5288D133BF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73" y="1915"/>
              <a:ext cx="81" cy="283"/>
            </a:xfrm>
            <a:custGeom>
              <a:avLst/>
              <a:gdLst>
                <a:gd name="T0" fmla="*/ 0 w 81"/>
                <a:gd name="T1" fmla="*/ 224 h 283"/>
                <a:gd name="T2" fmla="*/ 6 w 81"/>
                <a:gd name="T3" fmla="*/ 220 h 283"/>
                <a:gd name="T4" fmla="*/ 0 w 81"/>
                <a:gd name="T5" fmla="*/ 224 h 283"/>
                <a:gd name="T6" fmla="*/ 0 w 81"/>
                <a:gd name="T7" fmla="*/ 220 h 283"/>
                <a:gd name="T8" fmla="*/ 3 w 81"/>
                <a:gd name="T9" fmla="*/ 3 h 283"/>
                <a:gd name="T10" fmla="*/ 25 w 81"/>
                <a:gd name="T11" fmla="*/ 0 h 283"/>
                <a:gd name="T12" fmla="*/ 81 w 81"/>
                <a:gd name="T13" fmla="*/ 220 h 283"/>
                <a:gd name="T14" fmla="*/ 31 w 81"/>
                <a:gd name="T15" fmla="*/ 283 h 283"/>
                <a:gd name="T16" fmla="*/ 0 w 81"/>
                <a:gd name="T17" fmla="*/ 224 h 283"/>
                <a:gd name="T18" fmla="*/ 0 w 81"/>
                <a:gd name="T19" fmla="*/ 224 h 283"/>
                <a:gd name="T20" fmla="*/ 34 w 81"/>
                <a:gd name="T21" fmla="*/ 248 h 283"/>
                <a:gd name="T22" fmla="*/ 41 w 81"/>
                <a:gd name="T23" fmla="*/ 245 h 283"/>
                <a:gd name="T24" fmla="*/ 34 w 81"/>
                <a:gd name="T25" fmla="*/ 248 h 283"/>
                <a:gd name="T26" fmla="*/ 34 w 81"/>
                <a:gd name="T27" fmla="*/ 248 h 283"/>
                <a:gd name="T28" fmla="*/ 22 w 81"/>
                <a:gd name="T29" fmla="*/ 239 h 283"/>
                <a:gd name="T30" fmla="*/ 13 w 81"/>
                <a:gd name="T31" fmla="*/ 217 h 283"/>
                <a:gd name="T32" fmla="*/ 13 w 81"/>
                <a:gd name="T33" fmla="*/ 217 h 283"/>
                <a:gd name="T34" fmla="*/ 22 w 81"/>
                <a:gd name="T35" fmla="*/ 239 h 283"/>
                <a:gd name="T36" fmla="*/ 22 w 81"/>
                <a:gd name="T37" fmla="*/ 239 h 283"/>
                <a:gd name="T38" fmla="*/ 25 w 81"/>
                <a:gd name="T39" fmla="*/ 214 h 283"/>
                <a:gd name="T40" fmla="*/ 34 w 81"/>
                <a:gd name="T41" fmla="*/ 236 h 283"/>
                <a:gd name="T42" fmla="*/ 53 w 81"/>
                <a:gd name="T43" fmla="*/ 214 h 283"/>
                <a:gd name="T44" fmla="*/ 25 w 81"/>
                <a:gd name="T45" fmla="*/ 103 h 283"/>
                <a:gd name="T46" fmla="*/ 25 w 81"/>
                <a:gd name="T47" fmla="*/ 214 h 283"/>
                <a:gd name="T48" fmla="*/ 25 w 81"/>
                <a:gd name="T49" fmla="*/ 214 h 283"/>
                <a:gd name="T50" fmla="*/ 16 w 81"/>
                <a:gd name="T51" fmla="*/ 12 h 283"/>
                <a:gd name="T52" fmla="*/ 13 w 81"/>
                <a:gd name="T53" fmla="*/ 217 h 283"/>
                <a:gd name="T54" fmla="*/ 16 w 81"/>
                <a:gd name="T55" fmla="*/ 56 h 283"/>
                <a:gd name="T56" fmla="*/ 25 w 81"/>
                <a:gd name="T57" fmla="*/ 56 h 283"/>
                <a:gd name="T58" fmla="*/ 31 w 81"/>
                <a:gd name="T59" fmla="*/ 78 h 283"/>
                <a:gd name="T60" fmla="*/ 16 w 81"/>
                <a:gd name="T61" fmla="*/ 12 h 283"/>
                <a:gd name="T62" fmla="*/ 16 w 81"/>
                <a:gd name="T63" fmla="*/ 12 h 283"/>
                <a:gd name="T64" fmla="*/ 16 w 81"/>
                <a:gd name="T65" fmla="*/ 12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1" h="283">
                  <a:moveTo>
                    <a:pt x="0" y="224"/>
                  </a:moveTo>
                  <a:lnTo>
                    <a:pt x="6" y="220"/>
                  </a:lnTo>
                  <a:lnTo>
                    <a:pt x="0" y="224"/>
                  </a:lnTo>
                  <a:lnTo>
                    <a:pt x="0" y="220"/>
                  </a:lnTo>
                  <a:lnTo>
                    <a:pt x="3" y="3"/>
                  </a:lnTo>
                  <a:lnTo>
                    <a:pt x="25" y="0"/>
                  </a:lnTo>
                  <a:lnTo>
                    <a:pt x="81" y="220"/>
                  </a:lnTo>
                  <a:lnTo>
                    <a:pt x="31" y="283"/>
                  </a:lnTo>
                  <a:lnTo>
                    <a:pt x="0" y="224"/>
                  </a:lnTo>
                  <a:lnTo>
                    <a:pt x="0" y="224"/>
                  </a:lnTo>
                  <a:close/>
                  <a:moveTo>
                    <a:pt x="34" y="248"/>
                  </a:moveTo>
                  <a:lnTo>
                    <a:pt x="41" y="245"/>
                  </a:lnTo>
                  <a:lnTo>
                    <a:pt x="34" y="248"/>
                  </a:lnTo>
                  <a:lnTo>
                    <a:pt x="34" y="248"/>
                  </a:lnTo>
                  <a:close/>
                  <a:moveTo>
                    <a:pt x="22" y="239"/>
                  </a:moveTo>
                  <a:lnTo>
                    <a:pt x="13" y="217"/>
                  </a:lnTo>
                  <a:lnTo>
                    <a:pt x="13" y="217"/>
                  </a:lnTo>
                  <a:lnTo>
                    <a:pt x="22" y="239"/>
                  </a:lnTo>
                  <a:lnTo>
                    <a:pt x="22" y="239"/>
                  </a:lnTo>
                  <a:close/>
                  <a:moveTo>
                    <a:pt x="25" y="214"/>
                  </a:moveTo>
                  <a:lnTo>
                    <a:pt x="34" y="236"/>
                  </a:lnTo>
                  <a:lnTo>
                    <a:pt x="53" y="214"/>
                  </a:lnTo>
                  <a:lnTo>
                    <a:pt x="25" y="103"/>
                  </a:lnTo>
                  <a:lnTo>
                    <a:pt x="25" y="214"/>
                  </a:lnTo>
                  <a:lnTo>
                    <a:pt x="25" y="214"/>
                  </a:lnTo>
                  <a:close/>
                  <a:moveTo>
                    <a:pt x="16" y="12"/>
                  </a:moveTo>
                  <a:lnTo>
                    <a:pt x="13" y="217"/>
                  </a:lnTo>
                  <a:lnTo>
                    <a:pt x="16" y="56"/>
                  </a:lnTo>
                  <a:lnTo>
                    <a:pt x="25" y="56"/>
                  </a:lnTo>
                  <a:lnTo>
                    <a:pt x="31" y="78"/>
                  </a:lnTo>
                  <a:lnTo>
                    <a:pt x="16" y="12"/>
                  </a:lnTo>
                  <a:lnTo>
                    <a:pt x="16" y="12"/>
                  </a:lnTo>
                  <a:lnTo>
                    <a:pt x="16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3" name="Freeform 20">
              <a:extLst>
                <a:ext uri="{FF2B5EF4-FFF2-40B4-BE49-F238E27FC236}">
                  <a16:creationId xmlns:a16="http://schemas.microsoft.com/office/drawing/2014/main" id="{B329FA9A-8D1A-429E-AFD1-7C13872CBED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51" y="1896"/>
              <a:ext cx="269" cy="379"/>
            </a:xfrm>
            <a:custGeom>
              <a:avLst/>
              <a:gdLst>
                <a:gd name="T0" fmla="*/ 14 w 86"/>
                <a:gd name="T1" fmla="*/ 98 h 122"/>
                <a:gd name="T2" fmla="*/ 0 w 86"/>
                <a:gd name="T3" fmla="*/ 49 h 122"/>
                <a:gd name="T4" fmla="*/ 0 w 86"/>
                <a:gd name="T5" fmla="*/ 49 h 122"/>
                <a:gd name="T6" fmla="*/ 14 w 86"/>
                <a:gd name="T7" fmla="*/ 12 h 122"/>
                <a:gd name="T8" fmla="*/ 14 w 86"/>
                <a:gd name="T9" fmla="*/ 12 h 122"/>
                <a:gd name="T10" fmla="*/ 44 w 86"/>
                <a:gd name="T11" fmla="*/ 0 h 122"/>
                <a:gd name="T12" fmla="*/ 44 w 86"/>
                <a:gd name="T13" fmla="*/ 0 h 122"/>
                <a:gd name="T14" fmla="*/ 72 w 86"/>
                <a:gd name="T15" fmla="*/ 10 h 122"/>
                <a:gd name="T16" fmla="*/ 72 w 86"/>
                <a:gd name="T17" fmla="*/ 10 h 122"/>
                <a:gd name="T18" fmla="*/ 86 w 86"/>
                <a:gd name="T19" fmla="*/ 45 h 122"/>
                <a:gd name="T20" fmla="*/ 86 w 86"/>
                <a:gd name="T21" fmla="*/ 45 h 122"/>
                <a:gd name="T22" fmla="*/ 73 w 86"/>
                <a:gd name="T23" fmla="*/ 95 h 122"/>
                <a:gd name="T24" fmla="*/ 73 w 86"/>
                <a:gd name="T25" fmla="*/ 95 h 122"/>
                <a:gd name="T26" fmla="*/ 44 w 86"/>
                <a:gd name="T27" fmla="*/ 122 h 122"/>
                <a:gd name="T28" fmla="*/ 44 w 86"/>
                <a:gd name="T29" fmla="*/ 122 h 122"/>
                <a:gd name="T30" fmla="*/ 14 w 86"/>
                <a:gd name="T31" fmla="*/ 98 h 122"/>
                <a:gd name="T32" fmla="*/ 69 w 86"/>
                <a:gd name="T33" fmla="*/ 94 h 122"/>
                <a:gd name="T34" fmla="*/ 82 w 86"/>
                <a:gd name="T35" fmla="*/ 45 h 122"/>
                <a:gd name="T36" fmla="*/ 82 w 86"/>
                <a:gd name="T37" fmla="*/ 45 h 122"/>
                <a:gd name="T38" fmla="*/ 44 w 86"/>
                <a:gd name="T39" fmla="*/ 4 h 122"/>
                <a:gd name="T40" fmla="*/ 44 w 86"/>
                <a:gd name="T41" fmla="*/ 4 h 122"/>
                <a:gd name="T42" fmla="*/ 4 w 86"/>
                <a:gd name="T43" fmla="*/ 49 h 122"/>
                <a:gd name="T44" fmla="*/ 4 w 86"/>
                <a:gd name="T45" fmla="*/ 49 h 122"/>
                <a:gd name="T46" fmla="*/ 17 w 86"/>
                <a:gd name="T47" fmla="*/ 96 h 122"/>
                <a:gd name="T48" fmla="*/ 17 w 86"/>
                <a:gd name="T49" fmla="*/ 96 h 122"/>
                <a:gd name="T50" fmla="*/ 44 w 86"/>
                <a:gd name="T51" fmla="*/ 118 h 122"/>
                <a:gd name="T52" fmla="*/ 44 w 86"/>
                <a:gd name="T53" fmla="*/ 118 h 122"/>
                <a:gd name="T54" fmla="*/ 69 w 86"/>
                <a:gd name="T55" fmla="*/ 94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86" h="122">
                  <a:moveTo>
                    <a:pt x="14" y="98"/>
                  </a:moveTo>
                  <a:cubicBezTo>
                    <a:pt x="6" y="84"/>
                    <a:pt x="0" y="66"/>
                    <a:pt x="0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33"/>
                    <a:pt x="6" y="20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22" y="4"/>
                    <a:pt x="33" y="0"/>
                    <a:pt x="44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0"/>
                    <a:pt x="64" y="3"/>
                    <a:pt x="72" y="10"/>
                  </a:cubicBezTo>
                  <a:cubicBezTo>
                    <a:pt x="72" y="10"/>
                    <a:pt x="72" y="10"/>
                    <a:pt x="72" y="10"/>
                  </a:cubicBezTo>
                  <a:cubicBezTo>
                    <a:pt x="80" y="17"/>
                    <a:pt x="86" y="28"/>
                    <a:pt x="86" y="45"/>
                  </a:cubicBezTo>
                  <a:cubicBezTo>
                    <a:pt x="86" y="45"/>
                    <a:pt x="86" y="45"/>
                    <a:pt x="86" y="45"/>
                  </a:cubicBezTo>
                  <a:cubicBezTo>
                    <a:pt x="86" y="61"/>
                    <a:pt x="80" y="80"/>
                    <a:pt x="73" y="95"/>
                  </a:cubicBezTo>
                  <a:cubicBezTo>
                    <a:pt x="73" y="95"/>
                    <a:pt x="73" y="95"/>
                    <a:pt x="73" y="95"/>
                  </a:cubicBezTo>
                  <a:cubicBezTo>
                    <a:pt x="65" y="110"/>
                    <a:pt x="55" y="122"/>
                    <a:pt x="44" y="122"/>
                  </a:cubicBezTo>
                  <a:cubicBezTo>
                    <a:pt x="44" y="122"/>
                    <a:pt x="44" y="122"/>
                    <a:pt x="44" y="122"/>
                  </a:cubicBezTo>
                  <a:cubicBezTo>
                    <a:pt x="32" y="122"/>
                    <a:pt x="22" y="112"/>
                    <a:pt x="14" y="98"/>
                  </a:cubicBezTo>
                  <a:close/>
                  <a:moveTo>
                    <a:pt x="69" y="94"/>
                  </a:moveTo>
                  <a:cubicBezTo>
                    <a:pt x="77" y="79"/>
                    <a:pt x="82" y="61"/>
                    <a:pt x="82" y="45"/>
                  </a:cubicBezTo>
                  <a:cubicBezTo>
                    <a:pt x="82" y="45"/>
                    <a:pt x="82" y="45"/>
                    <a:pt x="82" y="45"/>
                  </a:cubicBezTo>
                  <a:cubicBezTo>
                    <a:pt x="81" y="13"/>
                    <a:pt x="63" y="4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25" y="4"/>
                    <a:pt x="4" y="18"/>
                    <a:pt x="4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65"/>
                    <a:pt x="9" y="83"/>
                    <a:pt x="17" y="96"/>
                  </a:cubicBezTo>
                  <a:cubicBezTo>
                    <a:pt x="17" y="96"/>
                    <a:pt x="17" y="96"/>
                    <a:pt x="17" y="96"/>
                  </a:cubicBezTo>
                  <a:cubicBezTo>
                    <a:pt x="25" y="109"/>
                    <a:pt x="35" y="118"/>
                    <a:pt x="44" y="118"/>
                  </a:cubicBezTo>
                  <a:cubicBezTo>
                    <a:pt x="44" y="118"/>
                    <a:pt x="44" y="118"/>
                    <a:pt x="44" y="118"/>
                  </a:cubicBezTo>
                  <a:cubicBezTo>
                    <a:pt x="52" y="118"/>
                    <a:pt x="62" y="108"/>
                    <a:pt x="69" y="9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21">
              <a:extLst>
                <a:ext uri="{FF2B5EF4-FFF2-40B4-BE49-F238E27FC236}">
                  <a16:creationId xmlns:a16="http://schemas.microsoft.com/office/drawing/2014/main" id="{F3DEB351-48F9-4F5F-B6FF-1DED999A22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445" y="1890"/>
              <a:ext cx="281" cy="391"/>
            </a:xfrm>
            <a:custGeom>
              <a:avLst/>
              <a:gdLst>
                <a:gd name="T0" fmla="*/ 16 w 90"/>
                <a:gd name="T1" fmla="*/ 100 h 126"/>
                <a:gd name="T2" fmla="*/ 0 w 90"/>
                <a:gd name="T3" fmla="*/ 51 h 126"/>
                <a:gd name="T4" fmla="*/ 0 w 90"/>
                <a:gd name="T5" fmla="*/ 51 h 126"/>
                <a:gd name="T6" fmla="*/ 15 w 90"/>
                <a:gd name="T7" fmla="*/ 13 h 126"/>
                <a:gd name="T8" fmla="*/ 46 w 90"/>
                <a:gd name="T9" fmla="*/ 0 h 126"/>
                <a:gd name="T10" fmla="*/ 76 w 90"/>
                <a:gd name="T11" fmla="*/ 10 h 126"/>
                <a:gd name="T12" fmla="*/ 90 w 90"/>
                <a:gd name="T13" fmla="*/ 46 h 126"/>
                <a:gd name="T14" fmla="*/ 90 w 90"/>
                <a:gd name="T15" fmla="*/ 46 h 126"/>
                <a:gd name="T16" fmla="*/ 77 w 90"/>
                <a:gd name="T17" fmla="*/ 98 h 126"/>
                <a:gd name="T18" fmla="*/ 46 w 90"/>
                <a:gd name="T19" fmla="*/ 126 h 126"/>
                <a:gd name="T20" fmla="*/ 14 w 90"/>
                <a:gd name="T21" fmla="*/ 101 h 126"/>
                <a:gd name="T22" fmla="*/ 45 w 90"/>
                <a:gd name="T23" fmla="*/ 122 h 126"/>
                <a:gd name="T24" fmla="*/ 45 w 90"/>
                <a:gd name="T25" fmla="*/ 122 h 126"/>
                <a:gd name="T26" fmla="*/ 17 w 90"/>
                <a:gd name="T27" fmla="*/ 99 h 126"/>
                <a:gd name="T28" fmla="*/ 13 w 90"/>
                <a:gd name="T29" fmla="*/ 90 h 126"/>
                <a:gd name="T30" fmla="*/ 17 w 90"/>
                <a:gd name="T31" fmla="*/ 99 h 126"/>
                <a:gd name="T32" fmla="*/ 17 w 90"/>
                <a:gd name="T33" fmla="*/ 99 h 126"/>
                <a:gd name="T34" fmla="*/ 47 w 90"/>
                <a:gd name="T35" fmla="*/ 122 h 126"/>
                <a:gd name="T36" fmla="*/ 47 w 90"/>
                <a:gd name="T37" fmla="*/ 122 h 126"/>
                <a:gd name="T38" fmla="*/ 73 w 90"/>
                <a:gd name="T39" fmla="*/ 97 h 126"/>
                <a:gd name="T40" fmla="*/ 47 w 90"/>
                <a:gd name="T41" fmla="*/ 122 h 126"/>
                <a:gd name="T42" fmla="*/ 73 w 90"/>
                <a:gd name="T43" fmla="*/ 97 h 126"/>
                <a:gd name="T44" fmla="*/ 86 w 90"/>
                <a:gd name="T45" fmla="*/ 48 h 126"/>
                <a:gd name="T46" fmla="*/ 73 w 90"/>
                <a:gd name="T47" fmla="*/ 97 h 126"/>
                <a:gd name="T48" fmla="*/ 73 w 90"/>
                <a:gd name="T49" fmla="*/ 97 h 126"/>
                <a:gd name="T50" fmla="*/ 46 w 90"/>
                <a:gd name="T51" fmla="*/ 118 h 126"/>
                <a:gd name="T52" fmla="*/ 69 w 90"/>
                <a:gd name="T53" fmla="*/ 95 h 126"/>
                <a:gd name="T54" fmla="*/ 71 w 90"/>
                <a:gd name="T55" fmla="*/ 96 h 126"/>
                <a:gd name="T56" fmla="*/ 82 w 90"/>
                <a:gd name="T57" fmla="*/ 47 h 126"/>
                <a:gd name="T58" fmla="*/ 82 w 90"/>
                <a:gd name="T59" fmla="*/ 47 h 126"/>
                <a:gd name="T60" fmla="*/ 46 w 90"/>
                <a:gd name="T61" fmla="*/ 8 h 126"/>
                <a:gd name="T62" fmla="*/ 8 w 90"/>
                <a:gd name="T63" fmla="*/ 51 h 126"/>
                <a:gd name="T64" fmla="*/ 8 w 90"/>
                <a:gd name="T65" fmla="*/ 51 h 126"/>
                <a:gd name="T66" fmla="*/ 21 w 90"/>
                <a:gd name="T67" fmla="*/ 97 h 126"/>
                <a:gd name="T68" fmla="*/ 46 w 90"/>
                <a:gd name="T69" fmla="*/ 118 h 126"/>
                <a:gd name="T70" fmla="*/ 46 w 90"/>
                <a:gd name="T71" fmla="*/ 118 h 126"/>
                <a:gd name="T72" fmla="*/ 46 w 90"/>
                <a:gd name="T73" fmla="*/ 118 h 126"/>
                <a:gd name="T74" fmla="*/ 13 w 90"/>
                <a:gd name="T75" fmla="*/ 90 h 126"/>
                <a:gd name="T76" fmla="*/ 13 w 90"/>
                <a:gd name="T77" fmla="*/ 90 h 126"/>
                <a:gd name="T78" fmla="*/ 4 w 90"/>
                <a:gd name="T79" fmla="*/ 51 h 126"/>
                <a:gd name="T80" fmla="*/ 4 w 90"/>
                <a:gd name="T81" fmla="*/ 51 h 126"/>
                <a:gd name="T82" fmla="*/ 4 w 90"/>
                <a:gd name="T83" fmla="*/ 51 h 126"/>
                <a:gd name="T84" fmla="*/ 17 w 90"/>
                <a:gd name="T85" fmla="*/ 16 h 126"/>
                <a:gd name="T86" fmla="*/ 4 w 90"/>
                <a:gd name="T87" fmla="*/ 51 h 126"/>
                <a:gd name="T88" fmla="*/ 4 w 90"/>
                <a:gd name="T89" fmla="*/ 51 h 126"/>
                <a:gd name="T90" fmla="*/ 86 w 90"/>
                <a:gd name="T91" fmla="*/ 47 h 126"/>
                <a:gd name="T92" fmla="*/ 86 w 90"/>
                <a:gd name="T93" fmla="*/ 47 h 126"/>
                <a:gd name="T94" fmla="*/ 86 w 90"/>
                <a:gd name="T95" fmla="*/ 47 h 126"/>
                <a:gd name="T96" fmla="*/ 73 w 90"/>
                <a:gd name="T97" fmla="*/ 13 h 126"/>
                <a:gd name="T98" fmla="*/ 62 w 90"/>
                <a:gd name="T99" fmla="*/ 7 h 126"/>
                <a:gd name="T100" fmla="*/ 81 w 90"/>
                <a:gd name="T101" fmla="*/ 23 h 126"/>
                <a:gd name="T102" fmla="*/ 30 w 90"/>
                <a:gd name="T103" fmla="*/ 7 h 126"/>
                <a:gd name="T104" fmla="*/ 18 w 90"/>
                <a:gd name="T105" fmla="*/ 15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0" h="126">
                  <a:moveTo>
                    <a:pt x="14" y="101"/>
                  </a:moveTo>
                  <a:cubicBezTo>
                    <a:pt x="16" y="100"/>
                    <a:pt x="16" y="100"/>
                    <a:pt x="16" y="100"/>
                  </a:cubicBezTo>
                  <a:cubicBezTo>
                    <a:pt x="14" y="101"/>
                    <a:pt x="14" y="101"/>
                    <a:pt x="14" y="101"/>
                  </a:cubicBezTo>
                  <a:cubicBezTo>
                    <a:pt x="6" y="87"/>
                    <a:pt x="0" y="69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51"/>
                    <a:pt x="0" y="51"/>
                    <a:pt x="0" y="51"/>
                  </a:cubicBezTo>
                  <a:cubicBezTo>
                    <a:pt x="0" y="34"/>
                    <a:pt x="6" y="21"/>
                    <a:pt x="15" y="13"/>
                  </a:cubicBezTo>
                  <a:cubicBezTo>
                    <a:pt x="15" y="13"/>
                    <a:pt x="15" y="13"/>
                    <a:pt x="15" y="13"/>
                  </a:cubicBezTo>
                  <a:cubicBezTo>
                    <a:pt x="23" y="4"/>
                    <a:pt x="35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6" y="0"/>
                    <a:pt x="67" y="3"/>
                    <a:pt x="76" y="10"/>
                  </a:cubicBezTo>
                  <a:cubicBezTo>
                    <a:pt x="76" y="10"/>
                    <a:pt x="76" y="10"/>
                    <a:pt x="76" y="10"/>
                  </a:cubicBezTo>
                  <a:cubicBezTo>
                    <a:pt x="84" y="18"/>
                    <a:pt x="89" y="30"/>
                    <a:pt x="90" y="46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0" y="47"/>
                    <a:pt x="90" y="47"/>
                    <a:pt x="90" y="47"/>
                  </a:cubicBezTo>
                  <a:cubicBezTo>
                    <a:pt x="90" y="64"/>
                    <a:pt x="84" y="83"/>
                    <a:pt x="77" y="98"/>
                  </a:cubicBezTo>
                  <a:cubicBezTo>
                    <a:pt x="77" y="98"/>
                    <a:pt x="77" y="98"/>
                    <a:pt x="77" y="98"/>
                  </a:cubicBezTo>
                  <a:cubicBezTo>
                    <a:pt x="69" y="113"/>
                    <a:pt x="59" y="126"/>
                    <a:pt x="46" y="126"/>
                  </a:cubicBezTo>
                  <a:cubicBezTo>
                    <a:pt x="46" y="126"/>
                    <a:pt x="46" y="126"/>
                    <a:pt x="46" y="126"/>
                  </a:cubicBezTo>
                  <a:cubicBezTo>
                    <a:pt x="33" y="126"/>
                    <a:pt x="22" y="115"/>
                    <a:pt x="14" y="101"/>
                  </a:cubicBezTo>
                  <a:close/>
                  <a:moveTo>
                    <a:pt x="45" y="122"/>
                  </a:moveTo>
                  <a:cubicBezTo>
                    <a:pt x="45" y="122"/>
                    <a:pt x="45" y="122"/>
                    <a:pt x="45" y="122"/>
                  </a:cubicBezTo>
                  <a:cubicBezTo>
                    <a:pt x="45" y="122"/>
                    <a:pt x="45" y="122"/>
                    <a:pt x="45" y="122"/>
                  </a:cubicBezTo>
                  <a:cubicBezTo>
                    <a:pt x="45" y="122"/>
                    <a:pt x="45" y="122"/>
                    <a:pt x="45" y="122"/>
                  </a:cubicBezTo>
                  <a:close/>
                  <a:moveTo>
                    <a:pt x="45" y="122"/>
                  </a:moveTo>
                  <a:cubicBezTo>
                    <a:pt x="35" y="122"/>
                    <a:pt x="25" y="112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6" y="96"/>
                    <a:pt x="14" y="93"/>
                    <a:pt x="13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4" y="93"/>
                    <a:pt x="16" y="96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25" y="112"/>
                    <a:pt x="35" y="122"/>
                    <a:pt x="45" y="122"/>
                  </a:cubicBezTo>
                  <a:close/>
                  <a:moveTo>
                    <a:pt x="47" y="122"/>
                  </a:moveTo>
                  <a:cubicBezTo>
                    <a:pt x="47" y="122"/>
                    <a:pt x="47" y="122"/>
                    <a:pt x="47" y="122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47" y="122"/>
                    <a:pt x="47" y="122"/>
                    <a:pt x="47" y="122"/>
                  </a:cubicBezTo>
                  <a:close/>
                  <a:moveTo>
                    <a:pt x="73" y="97"/>
                  </a:moveTo>
                  <a:cubicBezTo>
                    <a:pt x="66" y="111"/>
                    <a:pt x="57" y="121"/>
                    <a:pt x="47" y="122"/>
                  </a:cubicBezTo>
                  <a:cubicBezTo>
                    <a:pt x="47" y="122"/>
                    <a:pt x="47" y="122"/>
                    <a:pt x="47" y="122"/>
                  </a:cubicBezTo>
                  <a:cubicBezTo>
                    <a:pt x="57" y="121"/>
                    <a:pt x="66" y="111"/>
                    <a:pt x="73" y="97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80" y="82"/>
                    <a:pt x="85" y="64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5" y="64"/>
                    <a:pt x="80" y="82"/>
                    <a:pt x="73" y="97"/>
                  </a:cubicBezTo>
                  <a:cubicBezTo>
                    <a:pt x="73" y="97"/>
                    <a:pt x="73" y="97"/>
                    <a:pt x="73" y="97"/>
                  </a:cubicBezTo>
                  <a:cubicBezTo>
                    <a:pt x="73" y="97"/>
                    <a:pt x="73" y="97"/>
                    <a:pt x="73" y="97"/>
                  </a:cubicBezTo>
                  <a:close/>
                  <a:moveTo>
                    <a:pt x="46" y="118"/>
                  </a:moveTo>
                  <a:cubicBezTo>
                    <a:pt x="46" y="118"/>
                    <a:pt x="46" y="118"/>
                    <a:pt x="46" y="118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53" y="118"/>
                    <a:pt x="62" y="109"/>
                    <a:pt x="69" y="95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71" y="96"/>
                    <a:pt x="71" y="96"/>
                    <a:pt x="71" y="96"/>
                  </a:cubicBezTo>
                  <a:cubicBezTo>
                    <a:pt x="69" y="95"/>
                    <a:pt x="69" y="95"/>
                    <a:pt x="69" y="95"/>
                  </a:cubicBezTo>
                  <a:cubicBezTo>
                    <a:pt x="77" y="81"/>
                    <a:pt x="82" y="62"/>
                    <a:pt x="82" y="47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2" y="47"/>
                    <a:pt x="82" y="47"/>
                    <a:pt x="82" y="47"/>
                  </a:cubicBezTo>
                  <a:cubicBezTo>
                    <a:pt x="81" y="16"/>
                    <a:pt x="64" y="9"/>
                    <a:pt x="46" y="8"/>
                  </a:cubicBezTo>
                  <a:cubicBezTo>
                    <a:pt x="46" y="8"/>
                    <a:pt x="46" y="8"/>
                    <a:pt x="46" y="8"/>
                  </a:cubicBezTo>
                  <a:cubicBezTo>
                    <a:pt x="28" y="8"/>
                    <a:pt x="8" y="21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51"/>
                    <a:pt x="8" y="51"/>
                    <a:pt x="8" y="51"/>
                  </a:cubicBezTo>
                  <a:cubicBezTo>
                    <a:pt x="8" y="67"/>
                    <a:pt x="13" y="84"/>
                    <a:pt x="21" y="97"/>
                  </a:cubicBezTo>
                  <a:cubicBezTo>
                    <a:pt x="21" y="97"/>
                    <a:pt x="21" y="97"/>
                    <a:pt x="21" y="97"/>
                  </a:cubicBezTo>
                  <a:cubicBezTo>
                    <a:pt x="28" y="110"/>
                    <a:pt x="38" y="118"/>
                    <a:pt x="46" y="118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6" y="118"/>
                    <a:pt x="46" y="118"/>
                    <a:pt x="46" y="118"/>
                  </a:cubicBezTo>
                  <a:cubicBezTo>
                    <a:pt x="46" y="118"/>
                    <a:pt x="46" y="118"/>
                    <a:pt x="46" y="118"/>
                  </a:cubicBezTo>
                  <a:close/>
                  <a:moveTo>
                    <a:pt x="13" y="90"/>
                  </a:moveTo>
                  <a:cubicBezTo>
                    <a:pt x="13" y="90"/>
                    <a:pt x="13" y="90"/>
                    <a:pt x="13" y="90"/>
                  </a:cubicBezTo>
                  <a:cubicBezTo>
                    <a:pt x="13" y="90"/>
                    <a:pt x="13" y="90"/>
                    <a:pt x="13" y="90"/>
                  </a:cubicBezTo>
                  <a:cubicBezTo>
                    <a:pt x="13" y="90"/>
                    <a:pt x="13" y="90"/>
                    <a:pt x="13" y="90"/>
                  </a:cubicBezTo>
                  <a:close/>
                  <a:moveTo>
                    <a:pt x="4" y="51"/>
                  </a:move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35"/>
                    <a:pt x="9" y="23"/>
                    <a:pt x="17" y="16"/>
                  </a:cubicBezTo>
                  <a:cubicBezTo>
                    <a:pt x="17" y="16"/>
                    <a:pt x="17" y="16"/>
                    <a:pt x="17" y="16"/>
                  </a:cubicBezTo>
                  <a:cubicBezTo>
                    <a:pt x="9" y="23"/>
                    <a:pt x="4" y="35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4" y="51"/>
                    <a:pt x="4" y="51"/>
                    <a:pt x="4" y="51"/>
                  </a:cubicBezTo>
                  <a:close/>
                  <a:moveTo>
                    <a:pt x="86" y="47"/>
                  </a:move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ubicBezTo>
                    <a:pt x="86" y="47"/>
                    <a:pt x="86" y="47"/>
                    <a:pt x="86" y="47"/>
                  </a:cubicBezTo>
                  <a:close/>
                  <a:moveTo>
                    <a:pt x="81" y="23"/>
                  </a:moveTo>
                  <a:cubicBezTo>
                    <a:pt x="79" y="19"/>
                    <a:pt x="76" y="16"/>
                    <a:pt x="73" y="13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0" y="10"/>
                    <a:pt x="66" y="8"/>
                    <a:pt x="62" y="7"/>
                  </a:cubicBezTo>
                  <a:cubicBezTo>
                    <a:pt x="62" y="7"/>
                    <a:pt x="62" y="7"/>
                    <a:pt x="62" y="7"/>
                  </a:cubicBezTo>
                  <a:cubicBezTo>
                    <a:pt x="70" y="10"/>
                    <a:pt x="76" y="15"/>
                    <a:pt x="81" y="23"/>
                  </a:cubicBezTo>
                  <a:close/>
                  <a:moveTo>
                    <a:pt x="18" y="15"/>
                  </a:moveTo>
                  <a:cubicBezTo>
                    <a:pt x="21" y="12"/>
                    <a:pt x="26" y="9"/>
                    <a:pt x="30" y="7"/>
                  </a:cubicBezTo>
                  <a:cubicBezTo>
                    <a:pt x="30" y="7"/>
                    <a:pt x="30" y="7"/>
                    <a:pt x="30" y="7"/>
                  </a:cubicBezTo>
                  <a:cubicBezTo>
                    <a:pt x="26" y="9"/>
                    <a:pt x="21" y="12"/>
                    <a:pt x="18" y="1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Freeform 22">
              <a:extLst>
                <a:ext uri="{FF2B5EF4-FFF2-40B4-BE49-F238E27FC236}">
                  <a16:creationId xmlns:a16="http://schemas.microsoft.com/office/drawing/2014/main" id="{0C8BDBA9-13B6-46CE-8B77-5081276EFB47}"/>
                </a:ext>
              </a:extLst>
            </p:cNvPr>
            <p:cNvSpPr/>
            <p:nvPr/>
          </p:nvSpPr>
          <p:spPr bwMode="auto">
            <a:xfrm>
              <a:off x="1645" y="1676"/>
              <a:ext cx="425" cy="245"/>
            </a:xfrm>
            <a:custGeom>
              <a:avLst/>
              <a:gdLst>
                <a:gd name="T0" fmla="*/ 0 w 425"/>
                <a:gd name="T1" fmla="*/ 233 h 245"/>
                <a:gd name="T2" fmla="*/ 419 w 425"/>
                <a:gd name="T3" fmla="*/ 0 h 245"/>
                <a:gd name="T4" fmla="*/ 425 w 425"/>
                <a:gd name="T5" fmla="*/ 9 h 245"/>
                <a:gd name="T6" fmla="*/ 6 w 425"/>
                <a:gd name="T7" fmla="*/ 245 h 245"/>
                <a:gd name="T8" fmla="*/ 0 w 425"/>
                <a:gd name="T9" fmla="*/ 233 h 245"/>
                <a:gd name="T10" fmla="*/ 0 w 425"/>
                <a:gd name="T11" fmla="*/ 23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5" h="245">
                  <a:moveTo>
                    <a:pt x="0" y="233"/>
                  </a:moveTo>
                  <a:lnTo>
                    <a:pt x="419" y="0"/>
                  </a:lnTo>
                  <a:lnTo>
                    <a:pt x="425" y="9"/>
                  </a:lnTo>
                  <a:lnTo>
                    <a:pt x="6" y="245"/>
                  </a:lnTo>
                  <a:lnTo>
                    <a:pt x="0" y="233"/>
                  </a:lnTo>
                  <a:lnTo>
                    <a:pt x="0" y="2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Freeform 23">
              <a:extLst>
                <a:ext uri="{FF2B5EF4-FFF2-40B4-BE49-F238E27FC236}">
                  <a16:creationId xmlns:a16="http://schemas.microsoft.com/office/drawing/2014/main" id="{40C99928-89C9-45B1-B754-F972C93B04F7}"/>
                </a:ext>
              </a:extLst>
            </p:cNvPr>
            <p:cNvSpPr/>
            <p:nvPr/>
          </p:nvSpPr>
          <p:spPr bwMode="auto">
            <a:xfrm>
              <a:off x="1639" y="1667"/>
              <a:ext cx="441" cy="264"/>
            </a:xfrm>
            <a:custGeom>
              <a:avLst/>
              <a:gdLst>
                <a:gd name="T0" fmla="*/ 3 w 441"/>
                <a:gd name="T1" fmla="*/ 245 h 264"/>
                <a:gd name="T2" fmla="*/ 6 w 441"/>
                <a:gd name="T3" fmla="*/ 242 h 264"/>
                <a:gd name="T4" fmla="*/ 9 w 441"/>
                <a:gd name="T5" fmla="*/ 248 h 264"/>
                <a:gd name="T6" fmla="*/ 6 w 441"/>
                <a:gd name="T7" fmla="*/ 242 h 264"/>
                <a:gd name="T8" fmla="*/ 3 w 441"/>
                <a:gd name="T9" fmla="*/ 245 h 264"/>
                <a:gd name="T10" fmla="*/ 0 w 441"/>
                <a:gd name="T11" fmla="*/ 242 h 264"/>
                <a:gd name="T12" fmla="*/ 428 w 441"/>
                <a:gd name="T13" fmla="*/ 0 h 264"/>
                <a:gd name="T14" fmla="*/ 441 w 441"/>
                <a:gd name="T15" fmla="*/ 21 h 264"/>
                <a:gd name="T16" fmla="*/ 12 w 441"/>
                <a:gd name="T17" fmla="*/ 264 h 264"/>
                <a:gd name="T18" fmla="*/ 3 w 441"/>
                <a:gd name="T19" fmla="*/ 245 h 264"/>
                <a:gd name="T20" fmla="*/ 3 w 441"/>
                <a:gd name="T21" fmla="*/ 245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41" h="264">
                  <a:moveTo>
                    <a:pt x="3" y="245"/>
                  </a:moveTo>
                  <a:lnTo>
                    <a:pt x="6" y="242"/>
                  </a:lnTo>
                  <a:lnTo>
                    <a:pt x="9" y="248"/>
                  </a:lnTo>
                  <a:lnTo>
                    <a:pt x="6" y="242"/>
                  </a:lnTo>
                  <a:lnTo>
                    <a:pt x="3" y="245"/>
                  </a:lnTo>
                  <a:lnTo>
                    <a:pt x="0" y="242"/>
                  </a:lnTo>
                  <a:lnTo>
                    <a:pt x="428" y="0"/>
                  </a:lnTo>
                  <a:lnTo>
                    <a:pt x="441" y="21"/>
                  </a:lnTo>
                  <a:lnTo>
                    <a:pt x="12" y="264"/>
                  </a:lnTo>
                  <a:lnTo>
                    <a:pt x="3" y="245"/>
                  </a:lnTo>
                  <a:lnTo>
                    <a:pt x="3" y="24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Freeform 24">
              <a:extLst>
                <a:ext uri="{FF2B5EF4-FFF2-40B4-BE49-F238E27FC236}">
                  <a16:creationId xmlns:a16="http://schemas.microsoft.com/office/drawing/2014/main" id="{C0496D8D-10F2-4C3C-8E0F-737044DAE904}"/>
                </a:ext>
              </a:extLst>
            </p:cNvPr>
            <p:cNvSpPr/>
            <p:nvPr/>
          </p:nvSpPr>
          <p:spPr bwMode="auto">
            <a:xfrm>
              <a:off x="2008" y="1657"/>
              <a:ext cx="31" cy="53"/>
            </a:xfrm>
            <a:custGeom>
              <a:avLst/>
              <a:gdLst>
                <a:gd name="T0" fmla="*/ 0 w 10"/>
                <a:gd name="T1" fmla="*/ 11 h 17"/>
                <a:gd name="T2" fmla="*/ 0 w 10"/>
                <a:gd name="T3" fmla="*/ 7 h 17"/>
                <a:gd name="T4" fmla="*/ 0 w 10"/>
                <a:gd name="T5" fmla="*/ 7 h 17"/>
                <a:gd name="T6" fmla="*/ 4 w 10"/>
                <a:gd name="T7" fmla="*/ 2 h 17"/>
                <a:gd name="T8" fmla="*/ 4 w 10"/>
                <a:gd name="T9" fmla="*/ 2 h 17"/>
                <a:gd name="T10" fmla="*/ 8 w 10"/>
                <a:gd name="T11" fmla="*/ 0 h 17"/>
                <a:gd name="T12" fmla="*/ 8 w 10"/>
                <a:gd name="T13" fmla="*/ 0 h 17"/>
                <a:gd name="T14" fmla="*/ 8 w 10"/>
                <a:gd name="T15" fmla="*/ 0 h 17"/>
                <a:gd name="T16" fmla="*/ 10 w 10"/>
                <a:gd name="T17" fmla="*/ 3 h 17"/>
                <a:gd name="T18" fmla="*/ 5 w 10"/>
                <a:gd name="T19" fmla="*/ 7 h 17"/>
                <a:gd name="T20" fmla="*/ 5 w 10"/>
                <a:gd name="T21" fmla="*/ 7 h 17"/>
                <a:gd name="T22" fmla="*/ 4 w 10"/>
                <a:gd name="T23" fmla="*/ 8 h 17"/>
                <a:gd name="T24" fmla="*/ 4 w 10"/>
                <a:gd name="T25" fmla="*/ 8 h 17"/>
                <a:gd name="T26" fmla="*/ 4 w 10"/>
                <a:gd name="T27" fmla="*/ 11 h 17"/>
                <a:gd name="T28" fmla="*/ 4 w 10"/>
                <a:gd name="T29" fmla="*/ 11 h 17"/>
                <a:gd name="T30" fmla="*/ 4 w 10"/>
                <a:gd name="T31" fmla="*/ 17 h 17"/>
                <a:gd name="T32" fmla="*/ 4 w 10"/>
                <a:gd name="T33" fmla="*/ 17 h 17"/>
                <a:gd name="T34" fmla="*/ 0 w 10"/>
                <a:gd name="T35" fmla="*/ 17 h 17"/>
                <a:gd name="T36" fmla="*/ 0 w 10"/>
                <a:gd name="T37" fmla="*/ 11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0" h="17">
                  <a:moveTo>
                    <a:pt x="0" y="11"/>
                  </a:moveTo>
                  <a:cubicBezTo>
                    <a:pt x="0" y="9"/>
                    <a:pt x="0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1" y="5"/>
                    <a:pt x="3" y="4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6" y="1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4"/>
                    <a:pt x="6" y="6"/>
                    <a:pt x="5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10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4"/>
                    <a:pt x="4" y="17"/>
                    <a:pt x="4" y="17"/>
                  </a:cubicBezTo>
                  <a:cubicBezTo>
                    <a:pt x="4" y="17"/>
                    <a:pt x="4" y="17"/>
                    <a:pt x="4" y="17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4"/>
                    <a:pt x="0" y="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Freeform 25">
              <a:extLst>
                <a:ext uri="{FF2B5EF4-FFF2-40B4-BE49-F238E27FC236}">
                  <a16:creationId xmlns:a16="http://schemas.microsoft.com/office/drawing/2014/main" id="{D1EA7078-FCD0-4CBA-BEA9-2363FE87E4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002" y="1642"/>
              <a:ext cx="43" cy="77"/>
            </a:xfrm>
            <a:custGeom>
              <a:avLst/>
              <a:gdLst>
                <a:gd name="T0" fmla="*/ 0 w 14"/>
                <a:gd name="T1" fmla="*/ 22 h 25"/>
                <a:gd name="T2" fmla="*/ 0 w 14"/>
                <a:gd name="T3" fmla="*/ 20 h 25"/>
                <a:gd name="T4" fmla="*/ 0 w 14"/>
                <a:gd name="T5" fmla="*/ 16 h 25"/>
                <a:gd name="T6" fmla="*/ 2 w 14"/>
                <a:gd name="T7" fmla="*/ 16 h 25"/>
                <a:gd name="T8" fmla="*/ 0 w 14"/>
                <a:gd name="T9" fmla="*/ 11 h 25"/>
                <a:gd name="T10" fmla="*/ 5 w 14"/>
                <a:gd name="T11" fmla="*/ 6 h 25"/>
                <a:gd name="T12" fmla="*/ 8 w 14"/>
                <a:gd name="T13" fmla="*/ 4 h 25"/>
                <a:gd name="T14" fmla="*/ 8 w 14"/>
                <a:gd name="T15" fmla="*/ 4 h 25"/>
                <a:gd name="T16" fmla="*/ 12 w 14"/>
                <a:gd name="T17" fmla="*/ 5 h 25"/>
                <a:gd name="T18" fmla="*/ 14 w 14"/>
                <a:gd name="T19" fmla="*/ 8 h 25"/>
                <a:gd name="T20" fmla="*/ 13 w 14"/>
                <a:gd name="T21" fmla="*/ 10 h 25"/>
                <a:gd name="T22" fmla="*/ 13 w 14"/>
                <a:gd name="T23" fmla="*/ 10 h 25"/>
                <a:gd name="T24" fmla="*/ 13 w 14"/>
                <a:gd name="T25" fmla="*/ 10 h 25"/>
                <a:gd name="T26" fmla="*/ 13 w 14"/>
                <a:gd name="T27" fmla="*/ 10 h 25"/>
                <a:gd name="T28" fmla="*/ 13 w 14"/>
                <a:gd name="T29" fmla="*/ 10 h 25"/>
                <a:gd name="T30" fmla="*/ 12 w 14"/>
                <a:gd name="T31" fmla="*/ 11 h 25"/>
                <a:gd name="T32" fmla="*/ 11 w 14"/>
                <a:gd name="T33" fmla="*/ 11 h 25"/>
                <a:gd name="T34" fmla="*/ 8 w 14"/>
                <a:gd name="T35" fmla="*/ 14 h 25"/>
                <a:gd name="T36" fmla="*/ 8 w 14"/>
                <a:gd name="T37" fmla="*/ 14 h 25"/>
                <a:gd name="T38" fmla="*/ 8 w 14"/>
                <a:gd name="T39" fmla="*/ 14 h 25"/>
                <a:gd name="T40" fmla="*/ 8 w 14"/>
                <a:gd name="T41" fmla="*/ 16 h 25"/>
                <a:gd name="T42" fmla="*/ 8 w 14"/>
                <a:gd name="T43" fmla="*/ 16 h 25"/>
                <a:gd name="T44" fmla="*/ 8 w 14"/>
                <a:gd name="T45" fmla="*/ 21 h 25"/>
                <a:gd name="T46" fmla="*/ 0 w 14"/>
                <a:gd name="T47" fmla="*/ 25 h 25"/>
                <a:gd name="T48" fmla="*/ 4 w 14"/>
                <a:gd name="T49" fmla="*/ 20 h 25"/>
                <a:gd name="T50" fmla="*/ 4 w 14"/>
                <a:gd name="T51" fmla="*/ 20 h 25"/>
                <a:gd name="T52" fmla="*/ 4 w 14"/>
                <a:gd name="T53" fmla="*/ 20 h 25"/>
                <a:gd name="T54" fmla="*/ 4 w 14"/>
                <a:gd name="T55" fmla="*/ 20 h 25"/>
                <a:gd name="T56" fmla="*/ 5 w 14"/>
                <a:gd name="T57" fmla="*/ 11 h 25"/>
                <a:gd name="T58" fmla="*/ 6 w 14"/>
                <a:gd name="T59" fmla="*/ 10 h 25"/>
                <a:gd name="T60" fmla="*/ 5 w 14"/>
                <a:gd name="T61" fmla="*/ 12 h 25"/>
                <a:gd name="T62" fmla="*/ 7 w 14"/>
                <a:gd name="T63" fmla="*/ 9 h 25"/>
                <a:gd name="T64" fmla="*/ 9 w 14"/>
                <a:gd name="T65" fmla="*/ 8 h 25"/>
                <a:gd name="T66" fmla="*/ 9 w 14"/>
                <a:gd name="T67" fmla="*/ 8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4" h="25"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1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9"/>
                    <a:pt x="0" y="18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2" y="16"/>
                    <a:pt x="2" y="16"/>
                    <a:pt x="2" y="16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4"/>
                    <a:pt x="0" y="13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" y="8"/>
                    <a:pt x="4" y="7"/>
                    <a:pt x="5" y="6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6" y="5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0"/>
                    <a:pt x="12" y="10"/>
                    <a:pt x="12" y="11"/>
                  </a:cubicBezTo>
                  <a:cubicBezTo>
                    <a:pt x="12" y="11"/>
                    <a:pt x="12" y="11"/>
                    <a:pt x="12" y="11"/>
                  </a:cubicBezTo>
                  <a:cubicBezTo>
                    <a:pt x="12" y="11"/>
                    <a:pt x="12" y="11"/>
                    <a:pt x="11" y="11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10" y="12"/>
                    <a:pt x="9" y="13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4"/>
                    <a:pt x="8" y="14"/>
                    <a:pt x="8" y="14"/>
                  </a:cubicBezTo>
                  <a:cubicBezTo>
                    <a:pt x="8" y="15"/>
                    <a:pt x="8" y="15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8" y="18"/>
                    <a:pt x="8" y="20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11" y="24"/>
                    <a:pt x="11" y="24"/>
                    <a:pt x="11" y="2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2"/>
                    <a:pt x="0" y="22"/>
                    <a:pt x="0" y="22"/>
                  </a:cubicBezTo>
                  <a:close/>
                  <a:moveTo>
                    <a:pt x="4" y="20"/>
                  </a:move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4" y="20"/>
                    <a:pt x="4" y="20"/>
                    <a:pt x="4" y="20"/>
                  </a:cubicBezTo>
                  <a:close/>
                  <a:moveTo>
                    <a:pt x="5" y="12"/>
                  </a:moveTo>
                  <a:cubicBezTo>
                    <a:pt x="5" y="11"/>
                    <a:pt x="5" y="11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6" y="11"/>
                    <a:pt x="6" y="10"/>
                    <a:pt x="6" y="10"/>
                  </a:cubicBezTo>
                  <a:cubicBezTo>
                    <a:pt x="6" y="10"/>
                    <a:pt x="6" y="10"/>
                    <a:pt x="6" y="10"/>
                  </a:cubicBezTo>
                  <a:cubicBezTo>
                    <a:pt x="6" y="11"/>
                    <a:pt x="5" y="11"/>
                    <a:pt x="5" y="12"/>
                  </a:cubicBezTo>
                  <a:close/>
                  <a:moveTo>
                    <a:pt x="8" y="9"/>
                  </a:moveTo>
                  <a:cubicBezTo>
                    <a:pt x="8" y="9"/>
                    <a:pt x="8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8" y="9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8" y="9"/>
                    <a:pt x="8" y="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9" name="Freeform 26">
              <a:extLst>
                <a:ext uri="{FF2B5EF4-FFF2-40B4-BE49-F238E27FC236}">
                  <a16:creationId xmlns:a16="http://schemas.microsoft.com/office/drawing/2014/main" id="{802E0F98-D10B-440B-BAB9-30A4EA468F3C}"/>
                </a:ext>
              </a:extLst>
            </p:cNvPr>
            <p:cNvSpPr/>
            <p:nvPr/>
          </p:nvSpPr>
          <p:spPr bwMode="auto">
            <a:xfrm>
              <a:off x="1357" y="1971"/>
              <a:ext cx="153" cy="286"/>
            </a:xfrm>
            <a:custGeom>
              <a:avLst/>
              <a:gdLst>
                <a:gd name="T0" fmla="*/ 30 w 49"/>
                <a:gd name="T1" fmla="*/ 89 h 92"/>
                <a:gd name="T2" fmla="*/ 43 w 49"/>
                <a:gd name="T3" fmla="*/ 74 h 92"/>
                <a:gd name="T4" fmla="*/ 7 w 49"/>
                <a:gd name="T5" fmla="*/ 53 h 92"/>
                <a:gd name="T6" fmla="*/ 7 w 49"/>
                <a:gd name="T7" fmla="*/ 53 h 92"/>
                <a:gd name="T8" fmla="*/ 0 w 49"/>
                <a:gd name="T9" fmla="*/ 44 h 92"/>
                <a:gd name="T10" fmla="*/ 0 w 49"/>
                <a:gd name="T11" fmla="*/ 44 h 92"/>
                <a:gd name="T12" fmla="*/ 1 w 49"/>
                <a:gd name="T13" fmla="*/ 40 h 92"/>
                <a:gd name="T14" fmla="*/ 1 w 49"/>
                <a:gd name="T15" fmla="*/ 40 h 92"/>
                <a:gd name="T16" fmla="*/ 35 w 49"/>
                <a:gd name="T17" fmla="*/ 0 h 92"/>
                <a:gd name="T18" fmla="*/ 38 w 49"/>
                <a:gd name="T19" fmla="*/ 3 h 92"/>
                <a:gd name="T20" fmla="*/ 4 w 49"/>
                <a:gd name="T21" fmla="*/ 43 h 92"/>
                <a:gd name="T22" fmla="*/ 4 w 49"/>
                <a:gd name="T23" fmla="*/ 43 h 92"/>
                <a:gd name="T24" fmla="*/ 4 w 49"/>
                <a:gd name="T25" fmla="*/ 43 h 92"/>
                <a:gd name="T26" fmla="*/ 4 w 49"/>
                <a:gd name="T27" fmla="*/ 43 h 92"/>
                <a:gd name="T28" fmla="*/ 4 w 49"/>
                <a:gd name="T29" fmla="*/ 43 h 92"/>
                <a:gd name="T30" fmla="*/ 3 w 49"/>
                <a:gd name="T31" fmla="*/ 44 h 92"/>
                <a:gd name="T32" fmla="*/ 3 w 49"/>
                <a:gd name="T33" fmla="*/ 44 h 92"/>
                <a:gd name="T34" fmla="*/ 9 w 49"/>
                <a:gd name="T35" fmla="*/ 50 h 92"/>
                <a:gd name="T36" fmla="*/ 9 w 49"/>
                <a:gd name="T37" fmla="*/ 50 h 92"/>
                <a:gd name="T38" fmla="*/ 47 w 49"/>
                <a:gd name="T39" fmla="*/ 71 h 92"/>
                <a:gd name="T40" fmla="*/ 47 w 49"/>
                <a:gd name="T41" fmla="*/ 71 h 92"/>
                <a:gd name="T42" fmla="*/ 49 w 49"/>
                <a:gd name="T43" fmla="*/ 73 h 92"/>
                <a:gd name="T44" fmla="*/ 34 w 49"/>
                <a:gd name="T45" fmla="*/ 92 h 92"/>
                <a:gd name="T46" fmla="*/ 30 w 49"/>
                <a:gd name="T47" fmla="*/ 89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9" h="92">
                  <a:moveTo>
                    <a:pt x="30" y="89"/>
                  </a:moveTo>
                  <a:cubicBezTo>
                    <a:pt x="43" y="74"/>
                    <a:pt x="43" y="74"/>
                    <a:pt x="43" y="74"/>
                  </a:cubicBezTo>
                  <a:cubicBezTo>
                    <a:pt x="36" y="70"/>
                    <a:pt x="15" y="59"/>
                    <a:pt x="7" y="53"/>
                  </a:cubicBezTo>
                  <a:cubicBezTo>
                    <a:pt x="7" y="53"/>
                    <a:pt x="7" y="53"/>
                    <a:pt x="7" y="53"/>
                  </a:cubicBezTo>
                  <a:cubicBezTo>
                    <a:pt x="1" y="50"/>
                    <a:pt x="0" y="47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2"/>
                    <a:pt x="1" y="41"/>
                    <a:pt x="1" y="40"/>
                  </a:cubicBezTo>
                  <a:cubicBezTo>
                    <a:pt x="1" y="40"/>
                    <a:pt x="1" y="40"/>
                    <a:pt x="1" y="4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8" y="3"/>
                    <a:pt x="38" y="3"/>
                    <a:pt x="38" y="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4"/>
                    <a:pt x="4" y="44"/>
                    <a:pt x="3" y="44"/>
                  </a:cubicBezTo>
                  <a:cubicBezTo>
                    <a:pt x="3" y="44"/>
                    <a:pt x="3" y="44"/>
                    <a:pt x="3" y="44"/>
                  </a:cubicBezTo>
                  <a:cubicBezTo>
                    <a:pt x="3" y="45"/>
                    <a:pt x="4" y="47"/>
                    <a:pt x="9" y="50"/>
                  </a:cubicBezTo>
                  <a:cubicBezTo>
                    <a:pt x="9" y="50"/>
                    <a:pt x="9" y="50"/>
                    <a:pt x="9" y="50"/>
                  </a:cubicBezTo>
                  <a:cubicBezTo>
                    <a:pt x="19" y="56"/>
                    <a:pt x="47" y="71"/>
                    <a:pt x="47" y="71"/>
                  </a:cubicBezTo>
                  <a:cubicBezTo>
                    <a:pt x="47" y="71"/>
                    <a:pt x="47" y="71"/>
                    <a:pt x="47" y="71"/>
                  </a:cubicBezTo>
                  <a:cubicBezTo>
                    <a:pt x="49" y="73"/>
                    <a:pt x="49" y="73"/>
                    <a:pt x="49" y="73"/>
                  </a:cubicBezTo>
                  <a:cubicBezTo>
                    <a:pt x="34" y="92"/>
                    <a:pt x="34" y="92"/>
                    <a:pt x="34" y="92"/>
                  </a:cubicBezTo>
                  <a:cubicBezTo>
                    <a:pt x="30" y="89"/>
                    <a:pt x="30" y="89"/>
                    <a:pt x="30" y="8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0" name="Freeform 27">
              <a:extLst>
                <a:ext uri="{FF2B5EF4-FFF2-40B4-BE49-F238E27FC236}">
                  <a16:creationId xmlns:a16="http://schemas.microsoft.com/office/drawing/2014/main" id="{905A2BA6-6B33-4D57-93E7-96D782B99DB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48" y="1962"/>
              <a:ext cx="172" cy="304"/>
            </a:xfrm>
            <a:custGeom>
              <a:avLst/>
              <a:gdLst>
                <a:gd name="T0" fmla="*/ 33 w 55"/>
                <a:gd name="T1" fmla="*/ 92 h 98"/>
                <a:gd name="T2" fmla="*/ 33 w 55"/>
                <a:gd name="T3" fmla="*/ 92 h 98"/>
                <a:gd name="T4" fmla="*/ 31 w 55"/>
                <a:gd name="T5" fmla="*/ 93 h 98"/>
                <a:gd name="T6" fmla="*/ 9 w 55"/>
                <a:gd name="T7" fmla="*/ 58 h 98"/>
                <a:gd name="T8" fmla="*/ 0 w 55"/>
                <a:gd name="T9" fmla="*/ 47 h 98"/>
                <a:gd name="T10" fmla="*/ 3 w 55"/>
                <a:gd name="T11" fmla="*/ 42 h 98"/>
                <a:gd name="T12" fmla="*/ 38 w 55"/>
                <a:gd name="T13" fmla="*/ 0 h 98"/>
                <a:gd name="T14" fmla="*/ 9 w 55"/>
                <a:gd name="T15" fmla="*/ 47 h 98"/>
                <a:gd name="T16" fmla="*/ 9 w 55"/>
                <a:gd name="T17" fmla="*/ 48 h 98"/>
                <a:gd name="T18" fmla="*/ 13 w 55"/>
                <a:gd name="T19" fmla="*/ 51 h 98"/>
                <a:gd name="T20" fmla="*/ 51 w 55"/>
                <a:gd name="T21" fmla="*/ 73 h 98"/>
                <a:gd name="T22" fmla="*/ 37 w 55"/>
                <a:gd name="T23" fmla="*/ 98 h 98"/>
                <a:gd name="T24" fmla="*/ 36 w 55"/>
                <a:gd name="T25" fmla="*/ 92 h 98"/>
                <a:gd name="T26" fmla="*/ 36 w 55"/>
                <a:gd name="T27" fmla="*/ 92 h 98"/>
                <a:gd name="T28" fmla="*/ 49 w 55"/>
                <a:gd name="T29" fmla="*/ 76 h 98"/>
                <a:gd name="T30" fmla="*/ 49 w 55"/>
                <a:gd name="T31" fmla="*/ 76 h 98"/>
                <a:gd name="T32" fmla="*/ 49 w 55"/>
                <a:gd name="T33" fmla="*/ 76 h 98"/>
                <a:gd name="T34" fmla="*/ 49 w 55"/>
                <a:gd name="T35" fmla="*/ 76 h 98"/>
                <a:gd name="T36" fmla="*/ 49 w 55"/>
                <a:gd name="T37" fmla="*/ 76 h 98"/>
                <a:gd name="T38" fmla="*/ 47 w 55"/>
                <a:gd name="T39" fmla="*/ 75 h 98"/>
                <a:gd name="T40" fmla="*/ 44 w 55"/>
                <a:gd name="T41" fmla="*/ 74 h 98"/>
                <a:gd name="T42" fmla="*/ 34 w 55"/>
                <a:gd name="T43" fmla="*/ 68 h 98"/>
                <a:gd name="T44" fmla="*/ 47 w 55"/>
                <a:gd name="T45" fmla="*/ 75 h 98"/>
                <a:gd name="T46" fmla="*/ 11 w 55"/>
                <a:gd name="T47" fmla="*/ 55 h 98"/>
                <a:gd name="T48" fmla="*/ 11 w 55"/>
                <a:gd name="T49" fmla="*/ 55 h 98"/>
                <a:gd name="T50" fmla="*/ 11 w 55"/>
                <a:gd name="T51" fmla="*/ 54 h 98"/>
                <a:gd name="T52" fmla="*/ 11 w 55"/>
                <a:gd name="T53" fmla="*/ 55 h 98"/>
                <a:gd name="T54" fmla="*/ 7 w 55"/>
                <a:gd name="T55" fmla="*/ 52 h 98"/>
                <a:gd name="T56" fmla="*/ 11 w 55"/>
                <a:gd name="T57" fmla="*/ 54 h 98"/>
                <a:gd name="T58" fmla="*/ 5 w 55"/>
                <a:gd name="T59" fmla="*/ 45 h 98"/>
                <a:gd name="T60" fmla="*/ 5 w 55"/>
                <a:gd name="T61" fmla="*/ 45 h 98"/>
                <a:gd name="T62" fmla="*/ 5 w 55"/>
                <a:gd name="T63" fmla="*/ 45 h 98"/>
                <a:gd name="T64" fmla="*/ 5 w 55"/>
                <a:gd name="T65" fmla="*/ 45 h 98"/>
                <a:gd name="T66" fmla="*/ 39 w 55"/>
                <a:gd name="T67" fmla="*/ 6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5" h="98">
                  <a:moveTo>
                    <a:pt x="32" y="94"/>
                  </a:moveTo>
                  <a:cubicBezTo>
                    <a:pt x="33" y="92"/>
                    <a:pt x="33" y="92"/>
                    <a:pt x="33" y="92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2" y="94"/>
                    <a:pt x="32" y="94"/>
                    <a:pt x="32" y="94"/>
                  </a:cubicBezTo>
                  <a:cubicBezTo>
                    <a:pt x="31" y="93"/>
                    <a:pt x="31" y="93"/>
                    <a:pt x="31" y="93"/>
                  </a:cubicBezTo>
                  <a:cubicBezTo>
                    <a:pt x="43" y="77"/>
                    <a:pt x="43" y="77"/>
                    <a:pt x="43" y="77"/>
                  </a:cubicBezTo>
                  <a:cubicBezTo>
                    <a:pt x="34" y="73"/>
                    <a:pt x="16" y="63"/>
                    <a:pt x="9" y="58"/>
                  </a:cubicBezTo>
                  <a:cubicBezTo>
                    <a:pt x="9" y="58"/>
                    <a:pt x="9" y="58"/>
                    <a:pt x="9" y="58"/>
                  </a:cubicBezTo>
                  <a:cubicBezTo>
                    <a:pt x="3" y="54"/>
                    <a:pt x="1" y="51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" y="44"/>
                    <a:pt x="2" y="42"/>
                    <a:pt x="3" y="42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9" y="47"/>
                    <a:pt x="9" y="47"/>
                    <a:pt x="9" y="47"/>
                  </a:cubicBezTo>
                  <a:cubicBezTo>
                    <a:pt x="9" y="47"/>
                    <a:pt x="9" y="48"/>
                    <a:pt x="9" y="48"/>
                  </a:cubicBezTo>
                  <a:cubicBezTo>
                    <a:pt x="9" y="48"/>
                    <a:pt x="9" y="48"/>
                    <a:pt x="9" y="48"/>
                  </a:cubicBezTo>
                  <a:cubicBezTo>
                    <a:pt x="10" y="49"/>
                    <a:pt x="11" y="50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23" y="58"/>
                    <a:pt x="50" y="73"/>
                    <a:pt x="51" y="73"/>
                  </a:cubicBezTo>
                  <a:cubicBezTo>
                    <a:pt x="51" y="73"/>
                    <a:pt x="51" y="73"/>
                    <a:pt x="51" y="73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37" y="98"/>
                    <a:pt x="37" y="98"/>
                    <a:pt x="37" y="98"/>
                  </a:cubicBezTo>
                  <a:cubicBezTo>
                    <a:pt x="32" y="94"/>
                    <a:pt x="32" y="94"/>
                    <a:pt x="32" y="94"/>
                  </a:cubicBezTo>
                  <a:close/>
                  <a:moveTo>
                    <a:pt x="36" y="92"/>
                  </a:moveTo>
                  <a:cubicBezTo>
                    <a:pt x="40" y="87"/>
                    <a:pt x="40" y="87"/>
                    <a:pt x="40" y="87"/>
                  </a:cubicBezTo>
                  <a:cubicBezTo>
                    <a:pt x="36" y="92"/>
                    <a:pt x="36" y="92"/>
                    <a:pt x="36" y="92"/>
                  </a:cubicBezTo>
                  <a:cubicBezTo>
                    <a:pt x="36" y="92"/>
                    <a:pt x="36" y="92"/>
                    <a:pt x="36" y="92"/>
                  </a:cubicBezTo>
                  <a:close/>
                  <a:moveTo>
                    <a:pt x="49" y="76"/>
                  </a:moveTo>
                  <a:cubicBezTo>
                    <a:pt x="49" y="76"/>
                    <a:pt x="49" y="76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lose/>
                  <a:moveTo>
                    <a:pt x="49" y="76"/>
                  </a:moveTo>
                  <a:cubicBezTo>
                    <a:pt x="49" y="76"/>
                    <a:pt x="49" y="76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ubicBezTo>
                    <a:pt x="49" y="76"/>
                    <a:pt x="49" y="76"/>
                    <a:pt x="49" y="76"/>
                  </a:cubicBezTo>
                  <a:close/>
                  <a:moveTo>
                    <a:pt x="47" y="75"/>
                  </a:moveTo>
                  <a:cubicBezTo>
                    <a:pt x="47" y="75"/>
                    <a:pt x="47" y="75"/>
                    <a:pt x="47" y="75"/>
                  </a:cubicBezTo>
                  <a:cubicBezTo>
                    <a:pt x="46" y="75"/>
                    <a:pt x="45" y="74"/>
                    <a:pt x="44" y="74"/>
                  </a:cubicBezTo>
                  <a:cubicBezTo>
                    <a:pt x="44" y="74"/>
                    <a:pt x="44" y="74"/>
                    <a:pt x="44" y="74"/>
                  </a:cubicBezTo>
                  <a:cubicBezTo>
                    <a:pt x="41" y="72"/>
                    <a:pt x="38" y="70"/>
                    <a:pt x="34" y="68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39" y="71"/>
                    <a:pt x="44" y="74"/>
                    <a:pt x="47" y="75"/>
                  </a:cubicBezTo>
                  <a:close/>
                  <a:moveTo>
                    <a:pt x="11" y="55"/>
                  </a:move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ubicBezTo>
                    <a:pt x="11" y="55"/>
                    <a:pt x="11" y="55"/>
                    <a:pt x="11" y="55"/>
                  </a:cubicBezTo>
                  <a:close/>
                  <a:moveTo>
                    <a:pt x="11" y="55"/>
                  </a:moveTo>
                  <a:cubicBezTo>
                    <a:pt x="11" y="55"/>
                    <a:pt x="11" y="55"/>
                    <a:pt x="11" y="54"/>
                  </a:cubicBezTo>
                  <a:cubicBezTo>
                    <a:pt x="11" y="54"/>
                    <a:pt x="11" y="54"/>
                    <a:pt x="11" y="54"/>
                  </a:cubicBezTo>
                  <a:cubicBezTo>
                    <a:pt x="11" y="55"/>
                    <a:pt x="11" y="55"/>
                    <a:pt x="11" y="55"/>
                  </a:cubicBezTo>
                  <a:close/>
                  <a:moveTo>
                    <a:pt x="11" y="54"/>
                  </a:moveTo>
                  <a:cubicBezTo>
                    <a:pt x="9" y="53"/>
                    <a:pt x="8" y="53"/>
                    <a:pt x="7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8" y="53"/>
                    <a:pt x="9" y="53"/>
                    <a:pt x="11" y="54"/>
                  </a:cubicBezTo>
                  <a:close/>
                  <a:moveTo>
                    <a:pt x="5" y="46"/>
                  </a:moveTo>
                  <a:cubicBezTo>
                    <a:pt x="5" y="46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6"/>
                    <a:pt x="5" y="46"/>
                  </a:cubicBezTo>
                  <a:close/>
                  <a:moveTo>
                    <a:pt x="5" y="45"/>
                  </a:moveTo>
                  <a:cubicBezTo>
                    <a:pt x="5" y="45"/>
                    <a:pt x="5" y="45"/>
                    <a:pt x="5" y="45"/>
                  </a:cubicBezTo>
                  <a:cubicBezTo>
                    <a:pt x="5" y="45"/>
                    <a:pt x="5" y="45"/>
                    <a:pt x="5" y="45"/>
                  </a:cubicBezTo>
                  <a:cubicBezTo>
                    <a:pt x="6" y="45"/>
                    <a:pt x="6" y="45"/>
                    <a:pt x="6" y="45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5" y="45"/>
                    <a:pt x="5" y="45"/>
                    <a:pt x="5" y="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28">
              <a:extLst>
                <a:ext uri="{FF2B5EF4-FFF2-40B4-BE49-F238E27FC236}">
                  <a16:creationId xmlns:a16="http://schemas.microsoft.com/office/drawing/2014/main" id="{6931CB6B-B75F-469D-B0C2-C7FFBCABA2C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23" y="2269"/>
              <a:ext cx="56" cy="416"/>
            </a:xfrm>
            <a:custGeom>
              <a:avLst/>
              <a:gdLst>
                <a:gd name="T0" fmla="*/ 0 w 56"/>
                <a:gd name="T1" fmla="*/ 404 h 416"/>
                <a:gd name="T2" fmla="*/ 41 w 56"/>
                <a:gd name="T3" fmla="*/ 404 h 416"/>
                <a:gd name="T4" fmla="*/ 25 w 56"/>
                <a:gd name="T5" fmla="*/ 0 h 416"/>
                <a:gd name="T6" fmla="*/ 37 w 56"/>
                <a:gd name="T7" fmla="*/ 0 h 416"/>
                <a:gd name="T8" fmla="*/ 56 w 56"/>
                <a:gd name="T9" fmla="*/ 416 h 416"/>
                <a:gd name="T10" fmla="*/ 0 w 56"/>
                <a:gd name="T11" fmla="*/ 416 h 416"/>
                <a:gd name="T12" fmla="*/ 0 w 56"/>
                <a:gd name="T13" fmla="*/ 404 h 416"/>
                <a:gd name="T14" fmla="*/ 0 w 56"/>
                <a:gd name="T15" fmla="*/ 404 h 416"/>
                <a:gd name="T16" fmla="*/ 25 w 56"/>
                <a:gd name="T17" fmla="*/ 0 h 416"/>
                <a:gd name="T18" fmla="*/ 25 w 56"/>
                <a:gd name="T19" fmla="*/ 0 h 416"/>
                <a:gd name="T20" fmla="*/ 25 w 56"/>
                <a:gd name="T21" fmla="*/ 0 h 416"/>
                <a:gd name="T22" fmla="*/ 25 w 56"/>
                <a:gd name="T23" fmla="*/ 0 h 416"/>
                <a:gd name="T24" fmla="*/ 25 w 56"/>
                <a:gd name="T25" fmla="*/ 0 h 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6" h="416">
                  <a:moveTo>
                    <a:pt x="0" y="404"/>
                  </a:moveTo>
                  <a:lnTo>
                    <a:pt x="41" y="404"/>
                  </a:lnTo>
                  <a:lnTo>
                    <a:pt x="25" y="0"/>
                  </a:lnTo>
                  <a:lnTo>
                    <a:pt x="37" y="0"/>
                  </a:lnTo>
                  <a:lnTo>
                    <a:pt x="56" y="416"/>
                  </a:lnTo>
                  <a:lnTo>
                    <a:pt x="0" y="416"/>
                  </a:lnTo>
                  <a:lnTo>
                    <a:pt x="0" y="404"/>
                  </a:lnTo>
                  <a:lnTo>
                    <a:pt x="0" y="404"/>
                  </a:lnTo>
                  <a:close/>
                  <a:moveTo>
                    <a:pt x="25" y="0"/>
                  </a:move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lnTo>
                    <a:pt x="2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29">
              <a:extLst>
                <a:ext uri="{FF2B5EF4-FFF2-40B4-BE49-F238E27FC236}">
                  <a16:creationId xmlns:a16="http://schemas.microsoft.com/office/drawing/2014/main" id="{ACEE4C55-73F1-4335-9731-C0CF807AA5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17" y="2263"/>
              <a:ext cx="69" cy="428"/>
            </a:xfrm>
            <a:custGeom>
              <a:avLst/>
              <a:gdLst>
                <a:gd name="T0" fmla="*/ 0 w 69"/>
                <a:gd name="T1" fmla="*/ 422 h 428"/>
                <a:gd name="T2" fmla="*/ 0 w 69"/>
                <a:gd name="T3" fmla="*/ 410 h 428"/>
                <a:gd name="T4" fmla="*/ 0 w 69"/>
                <a:gd name="T5" fmla="*/ 403 h 428"/>
                <a:gd name="T6" fmla="*/ 40 w 69"/>
                <a:gd name="T7" fmla="*/ 403 h 428"/>
                <a:gd name="T8" fmla="*/ 25 w 69"/>
                <a:gd name="T9" fmla="*/ 0 h 428"/>
                <a:gd name="T10" fmla="*/ 50 w 69"/>
                <a:gd name="T11" fmla="*/ 0 h 428"/>
                <a:gd name="T12" fmla="*/ 69 w 69"/>
                <a:gd name="T13" fmla="*/ 428 h 428"/>
                <a:gd name="T14" fmla="*/ 0 w 69"/>
                <a:gd name="T15" fmla="*/ 428 h 428"/>
                <a:gd name="T16" fmla="*/ 0 w 69"/>
                <a:gd name="T17" fmla="*/ 422 h 428"/>
                <a:gd name="T18" fmla="*/ 0 w 69"/>
                <a:gd name="T19" fmla="*/ 422 h 428"/>
                <a:gd name="T20" fmla="*/ 53 w 69"/>
                <a:gd name="T21" fmla="*/ 416 h 428"/>
                <a:gd name="T22" fmla="*/ 53 w 69"/>
                <a:gd name="T23" fmla="*/ 397 h 428"/>
                <a:gd name="T24" fmla="*/ 53 w 69"/>
                <a:gd name="T25" fmla="*/ 416 h 428"/>
                <a:gd name="T26" fmla="*/ 53 w 69"/>
                <a:gd name="T27" fmla="*/ 416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9" h="428">
                  <a:moveTo>
                    <a:pt x="0" y="422"/>
                  </a:moveTo>
                  <a:lnTo>
                    <a:pt x="0" y="410"/>
                  </a:lnTo>
                  <a:lnTo>
                    <a:pt x="0" y="403"/>
                  </a:lnTo>
                  <a:lnTo>
                    <a:pt x="40" y="403"/>
                  </a:lnTo>
                  <a:lnTo>
                    <a:pt x="25" y="0"/>
                  </a:lnTo>
                  <a:lnTo>
                    <a:pt x="50" y="0"/>
                  </a:lnTo>
                  <a:lnTo>
                    <a:pt x="69" y="428"/>
                  </a:lnTo>
                  <a:lnTo>
                    <a:pt x="0" y="428"/>
                  </a:lnTo>
                  <a:lnTo>
                    <a:pt x="0" y="422"/>
                  </a:lnTo>
                  <a:lnTo>
                    <a:pt x="0" y="422"/>
                  </a:lnTo>
                  <a:close/>
                  <a:moveTo>
                    <a:pt x="53" y="416"/>
                  </a:moveTo>
                  <a:lnTo>
                    <a:pt x="53" y="397"/>
                  </a:lnTo>
                  <a:lnTo>
                    <a:pt x="53" y="416"/>
                  </a:lnTo>
                  <a:lnTo>
                    <a:pt x="53" y="4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30">
              <a:extLst>
                <a:ext uri="{FF2B5EF4-FFF2-40B4-BE49-F238E27FC236}">
                  <a16:creationId xmlns:a16="http://schemas.microsoft.com/office/drawing/2014/main" id="{EBCCF974-5A88-4910-9B53-55CBD63CCE5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36" y="2260"/>
              <a:ext cx="97" cy="437"/>
            </a:xfrm>
            <a:custGeom>
              <a:avLst/>
              <a:gdLst>
                <a:gd name="T0" fmla="*/ 0 w 97"/>
                <a:gd name="T1" fmla="*/ 0 h 437"/>
                <a:gd name="T2" fmla="*/ 12 w 97"/>
                <a:gd name="T3" fmla="*/ 0 h 437"/>
                <a:gd name="T4" fmla="*/ 34 w 97"/>
                <a:gd name="T5" fmla="*/ 422 h 437"/>
                <a:gd name="T6" fmla="*/ 97 w 97"/>
                <a:gd name="T7" fmla="*/ 413 h 437"/>
                <a:gd name="T8" fmla="*/ 97 w 97"/>
                <a:gd name="T9" fmla="*/ 425 h 437"/>
                <a:gd name="T10" fmla="*/ 25 w 97"/>
                <a:gd name="T11" fmla="*/ 437 h 437"/>
                <a:gd name="T12" fmla="*/ 0 w 97"/>
                <a:gd name="T13" fmla="*/ 0 h 437"/>
                <a:gd name="T14" fmla="*/ 0 w 97"/>
                <a:gd name="T15" fmla="*/ 0 h 437"/>
                <a:gd name="T16" fmla="*/ 0 w 97"/>
                <a:gd name="T17" fmla="*/ 0 h 437"/>
                <a:gd name="T18" fmla="*/ 0 w 97"/>
                <a:gd name="T19" fmla="*/ 0 h 437"/>
                <a:gd name="T20" fmla="*/ 0 w 97"/>
                <a:gd name="T21" fmla="*/ 0 h 437"/>
                <a:gd name="T22" fmla="*/ 0 w 97"/>
                <a:gd name="T23" fmla="*/ 0 h 437"/>
                <a:gd name="T24" fmla="*/ 0 w 97"/>
                <a:gd name="T25" fmla="*/ 0 h 4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7" h="437">
                  <a:moveTo>
                    <a:pt x="0" y="0"/>
                  </a:moveTo>
                  <a:lnTo>
                    <a:pt x="12" y="0"/>
                  </a:lnTo>
                  <a:lnTo>
                    <a:pt x="34" y="422"/>
                  </a:lnTo>
                  <a:lnTo>
                    <a:pt x="97" y="413"/>
                  </a:lnTo>
                  <a:lnTo>
                    <a:pt x="97" y="425"/>
                  </a:lnTo>
                  <a:lnTo>
                    <a:pt x="25" y="437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31">
              <a:extLst>
                <a:ext uri="{FF2B5EF4-FFF2-40B4-BE49-F238E27FC236}">
                  <a16:creationId xmlns:a16="http://schemas.microsoft.com/office/drawing/2014/main" id="{8407012C-EE7F-4ADA-90D2-BAC935174337}"/>
                </a:ext>
              </a:extLst>
            </p:cNvPr>
            <p:cNvSpPr/>
            <p:nvPr/>
          </p:nvSpPr>
          <p:spPr bwMode="auto">
            <a:xfrm>
              <a:off x="1629" y="2253"/>
              <a:ext cx="113" cy="451"/>
            </a:xfrm>
            <a:custGeom>
              <a:avLst/>
              <a:gdLst>
                <a:gd name="T0" fmla="*/ 0 w 113"/>
                <a:gd name="T1" fmla="*/ 7 h 451"/>
                <a:gd name="T2" fmla="*/ 7 w 113"/>
                <a:gd name="T3" fmla="*/ 7 h 451"/>
                <a:gd name="T4" fmla="*/ 7 w 113"/>
                <a:gd name="T5" fmla="*/ 13 h 451"/>
                <a:gd name="T6" fmla="*/ 7 w 113"/>
                <a:gd name="T7" fmla="*/ 7 h 451"/>
                <a:gd name="T8" fmla="*/ 0 w 113"/>
                <a:gd name="T9" fmla="*/ 7 h 451"/>
                <a:gd name="T10" fmla="*/ 0 w 113"/>
                <a:gd name="T11" fmla="*/ 0 h 451"/>
                <a:gd name="T12" fmla="*/ 25 w 113"/>
                <a:gd name="T13" fmla="*/ 0 h 451"/>
                <a:gd name="T14" fmla="*/ 47 w 113"/>
                <a:gd name="T15" fmla="*/ 423 h 451"/>
                <a:gd name="T16" fmla="*/ 107 w 113"/>
                <a:gd name="T17" fmla="*/ 413 h 451"/>
                <a:gd name="T18" fmla="*/ 113 w 113"/>
                <a:gd name="T19" fmla="*/ 438 h 451"/>
                <a:gd name="T20" fmla="*/ 25 w 113"/>
                <a:gd name="T21" fmla="*/ 451 h 451"/>
                <a:gd name="T22" fmla="*/ 0 w 113"/>
                <a:gd name="T23" fmla="*/ 7 h 451"/>
                <a:gd name="T24" fmla="*/ 0 w 113"/>
                <a:gd name="T25" fmla="*/ 7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451">
                  <a:moveTo>
                    <a:pt x="0" y="7"/>
                  </a:moveTo>
                  <a:lnTo>
                    <a:pt x="7" y="7"/>
                  </a:lnTo>
                  <a:lnTo>
                    <a:pt x="7" y="13"/>
                  </a:lnTo>
                  <a:lnTo>
                    <a:pt x="7" y="7"/>
                  </a:lnTo>
                  <a:lnTo>
                    <a:pt x="0" y="7"/>
                  </a:lnTo>
                  <a:lnTo>
                    <a:pt x="0" y="0"/>
                  </a:lnTo>
                  <a:lnTo>
                    <a:pt x="25" y="0"/>
                  </a:lnTo>
                  <a:lnTo>
                    <a:pt x="47" y="423"/>
                  </a:lnTo>
                  <a:lnTo>
                    <a:pt x="107" y="413"/>
                  </a:lnTo>
                  <a:lnTo>
                    <a:pt x="113" y="438"/>
                  </a:lnTo>
                  <a:lnTo>
                    <a:pt x="25" y="451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Freeform 32">
              <a:extLst>
                <a:ext uri="{FF2B5EF4-FFF2-40B4-BE49-F238E27FC236}">
                  <a16:creationId xmlns:a16="http://schemas.microsoft.com/office/drawing/2014/main" id="{0534B582-98DD-41D1-9A71-F6E5BD88351F}"/>
                </a:ext>
              </a:extLst>
            </p:cNvPr>
            <p:cNvSpPr/>
            <p:nvPr/>
          </p:nvSpPr>
          <p:spPr bwMode="auto">
            <a:xfrm>
              <a:off x="1570" y="1452"/>
              <a:ext cx="28" cy="63"/>
            </a:xfrm>
            <a:custGeom>
              <a:avLst/>
              <a:gdLst>
                <a:gd name="T0" fmla="*/ 4 w 9"/>
                <a:gd name="T1" fmla="*/ 19 h 20"/>
                <a:gd name="T2" fmla="*/ 5 w 9"/>
                <a:gd name="T3" fmla="*/ 8 h 20"/>
                <a:gd name="T4" fmla="*/ 5 w 9"/>
                <a:gd name="T5" fmla="*/ 8 h 20"/>
                <a:gd name="T6" fmla="*/ 4 w 9"/>
                <a:gd name="T7" fmla="*/ 4 h 20"/>
                <a:gd name="T8" fmla="*/ 4 w 9"/>
                <a:gd name="T9" fmla="*/ 4 h 20"/>
                <a:gd name="T10" fmla="*/ 2 w 9"/>
                <a:gd name="T11" fmla="*/ 4 h 20"/>
                <a:gd name="T12" fmla="*/ 2 w 9"/>
                <a:gd name="T13" fmla="*/ 4 h 20"/>
                <a:gd name="T14" fmla="*/ 0 w 9"/>
                <a:gd name="T15" fmla="*/ 4 h 20"/>
                <a:gd name="T16" fmla="*/ 0 w 9"/>
                <a:gd name="T17" fmla="*/ 4 h 20"/>
                <a:gd name="T18" fmla="*/ 1 w 9"/>
                <a:gd name="T19" fmla="*/ 0 h 20"/>
                <a:gd name="T20" fmla="*/ 2 w 9"/>
                <a:gd name="T21" fmla="*/ 0 h 20"/>
                <a:gd name="T22" fmla="*/ 2 w 9"/>
                <a:gd name="T23" fmla="*/ 0 h 20"/>
                <a:gd name="T24" fmla="*/ 5 w 9"/>
                <a:gd name="T25" fmla="*/ 0 h 20"/>
                <a:gd name="T26" fmla="*/ 5 w 9"/>
                <a:gd name="T27" fmla="*/ 0 h 20"/>
                <a:gd name="T28" fmla="*/ 5 w 9"/>
                <a:gd name="T29" fmla="*/ 0 h 20"/>
                <a:gd name="T30" fmla="*/ 5 w 9"/>
                <a:gd name="T31" fmla="*/ 0 h 20"/>
                <a:gd name="T32" fmla="*/ 8 w 9"/>
                <a:gd name="T33" fmla="*/ 3 h 20"/>
                <a:gd name="T34" fmla="*/ 8 w 9"/>
                <a:gd name="T35" fmla="*/ 3 h 20"/>
                <a:gd name="T36" fmla="*/ 9 w 9"/>
                <a:gd name="T37" fmla="*/ 8 h 20"/>
                <a:gd name="T38" fmla="*/ 9 w 9"/>
                <a:gd name="T39" fmla="*/ 8 h 20"/>
                <a:gd name="T40" fmla="*/ 8 w 9"/>
                <a:gd name="T41" fmla="*/ 20 h 20"/>
                <a:gd name="T42" fmla="*/ 8 w 9"/>
                <a:gd name="T43" fmla="*/ 20 h 20"/>
                <a:gd name="T44" fmla="*/ 4 w 9"/>
                <a:gd name="T45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" h="20">
                  <a:moveTo>
                    <a:pt x="4" y="19"/>
                  </a:moveTo>
                  <a:cubicBezTo>
                    <a:pt x="4" y="19"/>
                    <a:pt x="5" y="13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5" y="6"/>
                    <a:pt x="4" y="5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3" y="4"/>
                    <a:pt x="3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3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5" y="0"/>
                    <a:pt x="5" y="0"/>
                    <a:pt x="5" y="0"/>
                  </a:cubicBezTo>
                  <a:cubicBezTo>
                    <a:pt x="7" y="0"/>
                    <a:pt x="8" y="2"/>
                    <a:pt x="8" y="3"/>
                  </a:cubicBezTo>
                  <a:cubicBezTo>
                    <a:pt x="8" y="3"/>
                    <a:pt x="8" y="3"/>
                    <a:pt x="8" y="3"/>
                  </a:cubicBezTo>
                  <a:cubicBezTo>
                    <a:pt x="9" y="5"/>
                    <a:pt x="9" y="6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13"/>
                    <a:pt x="8" y="20"/>
                    <a:pt x="8" y="20"/>
                  </a:cubicBezTo>
                  <a:cubicBezTo>
                    <a:pt x="8" y="20"/>
                    <a:pt x="8" y="20"/>
                    <a:pt x="8" y="20"/>
                  </a:cubicBezTo>
                  <a:cubicBezTo>
                    <a:pt x="4" y="19"/>
                    <a:pt x="4" y="19"/>
                    <a:pt x="4" y="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33">
              <a:extLst>
                <a:ext uri="{FF2B5EF4-FFF2-40B4-BE49-F238E27FC236}">
                  <a16:creationId xmlns:a16="http://schemas.microsoft.com/office/drawing/2014/main" id="{F0FB1D7A-1585-42D9-AF2D-26CCF08255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564" y="1446"/>
              <a:ext cx="40" cy="75"/>
            </a:xfrm>
            <a:custGeom>
              <a:avLst/>
              <a:gdLst>
                <a:gd name="T0" fmla="*/ 9 w 13"/>
                <a:gd name="T1" fmla="*/ 24 h 24"/>
                <a:gd name="T2" fmla="*/ 5 w 13"/>
                <a:gd name="T3" fmla="*/ 23 h 24"/>
                <a:gd name="T4" fmla="*/ 6 w 13"/>
                <a:gd name="T5" fmla="*/ 21 h 24"/>
                <a:gd name="T6" fmla="*/ 8 w 13"/>
                <a:gd name="T7" fmla="*/ 21 h 24"/>
                <a:gd name="T8" fmla="*/ 6 w 13"/>
                <a:gd name="T9" fmla="*/ 21 h 24"/>
                <a:gd name="T10" fmla="*/ 5 w 13"/>
                <a:gd name="T11" fmla="*/ 23 h 24"/>
                <a:gd name="T12" fmla="*/ 4 w 13"/>
                <a:gd name="T13" fmla="*/ 23 h 24"/>
                <a:gd name="T14" fmla="*/ 4 w 13"/>
                <a:gd name="T15" fmla="*/ 21 h 24"/>
                <a:gd name="T16" fmla="*/ 5 w 13"/>
                <a:gd name="T17" fmla="*/ 10 h 24"/>
                <a:gd name="T18" fmla="*/ 5 w 13"/>
                <a:gd name="T19" fmla="*/ 10 h 24"/>
                <a:gd name="T20" fmla="*/ 5 w 13"/>
                <a:gd name="T21" fmla="*/ 10 h 24"/>
                <a:gd name="T22" fmla="*/ 5 w 13"/>
                <a:gd name="T23" fmla="*/ 10 h 24"/>
                <a:gd name="T24" fmla="*/ 5 w 13"/>
                <a:gd name="T25" fmla="*/ 10 h 24"/>
                <a:gd name="T26" fmla="*/ 5 w 13"/>
                <a:gd name="T27" fmla="*/ 10 h 24"/>
                <a:gd name="T28" fmla="*/ 5 w 13"/>
                <a:gd name="T29" fmla="*/ 10 h 24"/>
                <a:gd name="T30" fmla="*/ 5 w 13"/>
                <a:gd name="T31" fmla="*/ 8 h 24"/>
                <a:gd name="T32" fmla="*/ 5 w 13"/>
                <a:gd name="T33" fmla="*/ 8 h 24"/>
                <a:gd name="T34" fmla="*/ 4 w 13"/>
                <a:gd name="T35" fmla="*/ 8 h 24"/>
                <a:gd name="T36" fmla="*/ 4 w 13"/>
                <a:gd name="T37" fmla="*/ 8 h 24"/>
                <a:gd name="T38" fmla="*/ 2 w 13"/>
                <a:gd name="T39" fmla="*/ 8 h 24"/>
                <a:gd name="T40" fmla="*/ 2 w 13"/>
                <a:gd name="T41" fmla="*/ 8 h 24"/>
                <a:gd name="T42" fmla="*/ 0 w 13"/>
                <a:gd name="T43" fmla="*/ 8 h 24"/>
                <a:gd name="T44" fmla="*/ 0 w 13"/>
                <a:gd name="T45" fmla="*/ 6 h 24"/>
                <a:gd name="T46" fmla="*/ 1 w 13"/>
                <a:gd name="T47" fmla="*/ 2 h 24"/>
                <a:gd name="T48" fmla="*/ 3 w 13"/>
                <a:gd name="T49" fmla="*/ 0 h 24"/>
                <a:gd name="T50" fmla="*/ 3 w 13"/>
                <a:gd name="T51" fmla="*/ 0 h 24"/>
                <a:gd name="T52" fmla="*/ 4 w 13"/>
                <a:gd name="T53" fmla="*/ 0 h 24"/>
                <a:gd name="T54" fmla="*/ 4 w 13"/>
                <a:gd name="T55" fmla="*/ 0 h 24"/>
                <a:gd name="T56" fmla="*/ 6 w 13"/>
                <a:gd name="T57" fmla="*/ 0 h 24"/>
                <a:gd name="T58" fmla="*/ 6 w 13"/>
                <a:gd name="T59" fmla="*/ 0 h 24"/>
                <a:gd name="T60" fmla="*/ 7 w 13"/>
                <a:gd name="T61" fmla="*/ 0 h 24"/>
                <a:gd name="T62" fmla="*/ 7 w 13"/>
                <a:gd name="T63" fmla="*/ 0 h 24"/>
                <a:gd name="T64" fmla="*/ 12 w 13"/>
                <a:gd name="T65" fmla="*/ 5 h 24"/>
                <a:gd name="T66" fmla="*/ 12 w 13"/>
                <a:gd name="T67" fmla="*/ 5 h 24"/>
                <a:gd name="T68" fmla="*/ 13 w 13"/>
                <a:gd name="T69" fmla="*/ 10 h 24"/>
                <a:gd name="T70" fmla="*/ 13 w 13"/>
                <a:gd name="T71" fmla="*/ 10 h 24"/>
                <a:gd name="T72" fmla="*/ 12 w 13"/>
                <a:gd name="T73" fmla="*/ 22 h 24"/>
                <a:gd name="T74" fmla="*/ 12 w 13"/>
                <a:gd name="T75" fmla="*/ 22 h 24"/>
                <a:gd name="T76" fmla="*/ 12 w 13"/>
                <a:gd name="T77" fmla="*/ 22 h 24"/>
                <a:gd name="T78" fmla="*/ 12 w 13"/>
                <a:gd name="T79" fmla="*/ 24 h 24"/>
                <a:gd name="T80" fmla="*/ 9 w 13"/>
                <a:gd name="T81" fmla="*/ 24 h 24"/>
                <a:gd name="T82" fmla="*/ 9 w 13"/>
                <a:gd name="T83" fmla="*/ 8 h 24"/>
                <a:gd name="T84" fmla="*/ 8 w 13"/>
                <a:gd name="T85" fmla="*/ 6 h 24"/>
                <a:gd name="T86" fmla="*/ 8 w 13"/>
                <a:gd name="T87" fmla="*/ 6 h 24"/>
                <a:gd name="T88" fmla="*/ 8 w 13"/>
                <a:gd name="T89" fmla="*/ 6 h 24"/>
                <a:gd name="T90" fmla="*/ 8 w 13"/>
                <a:gd name="T91" fmla="*/ 6 h 24"/>
                <a:gd name="T92" fmla="*/ 9 w 13"/>
                <a:gd name="T93" fmla="*/ 8 h 24"/>
                <a:gd name="T94" fmla="*/ 7 w 13"/>
                <a:gd name="T95" fmla="*/ 4 h 24"/>
                <a:gd name="T96" fmla="*/ 7 w 13"/>
                <a:gd name="T97" fmla="*/ 4 h 24"/>
                <a:gd name="T98" fmla="*/ 7 w 13"/>
                <a:gd name="T99" fmla="*/ 4 h 24"/>
                <a:gd name="T100" fmla="*/ 7 w 13"/>
                <a:gd name="T101" fmla="*/ 4 h 24"/>
                <a:gd name="T102" fmla="*/ 7 w 13"/>
                <a:gd name="T103" fmla="*/ 4 h 24"/>
                <a:gd name="T104" fmla="*/ 7 w 13"/>
                <a:gd name="T105" fmla="*/ 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" h="24">
                  <a:moveTo>
                    <a:pt x="9" y="24"/>
                  </a:moveTo>
                  <a:cubicBezTo>
                    <a:pt x="5" y="23"/>
                    <a:pt x="5" y="23"/>
                    <a:pt x="5" y="23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21"/>
                    <a:pt x="4" y="21"/>
                    <a:pt x="4" y="21"/>
                  </a:cubicBezTo>
                  <a:cubicBezTo>
                    <a:pt x="4" y="21"/>
                    <a:pt x="5" y="15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10"/>
                    <a:pt x="5" y="10"/>
                    <a:pt x="5" y="10"/>
                  </a:cubicBezTo>
                  <a:cubicBezTo>
                    <a:pt x="5" y="9"/>
                    <a:pt x="5" y="8"/>
                    <a:pt x="5" y="8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3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0"/>
                    <a:pt x="2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5" y="0"/>
                    <a:pt x="5" y="0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11" y="0"/>
                    <a:pt x="12" y="3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6"/>
                    <a:pt x="13" y="8"/>
                    <a:pt x="13" y="10"/>
                  </a:cubicBezTo>
                  <a:cubicBezTo>
                    <a:pt x="13" y="10"/>
                    <a:pt x="13" y="10"/>
                    <a:pt x="13" y="10"/>
                  </a:cubicBezTo>
                  <a:cubicBezTo>
                    <a:pt x="13" y="15"/>
                    <a:pt x="12" y="20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9" y="24"/>
                    <a:pt x="9" y="24"/>
                    <a:pt x="9" y="24"/>
                  </a:cubicBezTo>
                  <a:close/>
                  <a:moveTo>
                    <a:pt x="9" y="8"/>
                  </a:moveTo>
                  <a:cubicBezTo>
                    <a:pt x="8" y="7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6"/>
                    <a:pt x="8" y="6"/>
                  </a:cubicBezTo>
                  <a:cubicBezTo>
                    <a:pt x="8" y="6"/>
                    <a:pt x="8" y="7"/>
                    <a:pt x="9" y="8"/>
                  </a:cubicBezTo>
                  <a:close/>
                  <a:moveTo>
                    <a:pt x="7" y="4"/>
                  </a:move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ubicBezTo>
                    <a:pt x="7" y="4"/>
                    <a:pt x="7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34">
              <a:extLst>
                <a:ext uri="{FF2B5EF4-FFF2-40B4-BE49-F238E27FC236}">
                  <a16:creationId xmlns:a16="http://schemas.microsoft.com/office/drawing/2014/main" id="{9F028D3C-2ACB-4BA1-898C-2A6C76AFCB99}"/>
                </a:ext>
              </a:extLst>
            </p:cNvPr>
            <p:cNvSpPr/>
            <p:nvPr/>
          </p:nvSpPr>
          <p:spPr bwMode="auto">
            <a:xfrm>
              <a:off x="1607" y="1366"/>
              <a:ext cx="82" cy="152"/>
            </a:xfrm>
            <a:custGeom>
              <a:avLst/>
              <a:gdLst>
                <a:gd name="T0" fmla="*/ 0 w 26"/>
                <a:gd name="T1" fmla="*/ 46 h 49"/>
                <a:gd name="T2" fmla="*/ 18 w 26"/>
                <a:gd name="T3" fmla="*/ 29 h 49"/>
                <a:gd name="T4" fmla="*/ 18 w 26"/>
                <a:gd name="T5" fmla="*/ 29 h 49"/>
                <a:gd name="T6" fmla="*/ 22 w 26"/>
                <a:gd name="T7" fmla="*/ 17 h 49"/>
                <a:gd name="T8" fmla="*/ 22 w 26"/>
                <a:gd name="T9" fmla="*/ 17 h 49"/>
                <a:gd name="T10" fmla="*/ 14 w 26"/>
                <a:gd name="T11" fmla="*/ 5 h 49"/>
                <a:gd name="T12" fmla="*/ 14 w 26"/>
                <a:gd name="T13" fmla="*/ 5 h 49"/>
                <a:gd name="T14" fmla="*/ 11 w 26"/>
                <a:gd name="T15" fmla="*/ 4 h 49"/>
                <a:gd name="T16" fmla="*/ 11 w 26"/>
                <a:gd name="T17" fmla="*/ 4 h 49"/>
                <a:gd name="T18" fmla="*/ 9 w 26"/>
                <a:gd name="T19" fmla="*/ 5 h 49"/>
                <a:gd name="T20" fmla="*/ 9 w 26"/>
                <a:gd name="T21" fmla="*/ 5 h 49"/>
                <a:gd name="T22" fmla="*/ 9 w 26"/>
                <a:gd name="T23" fmla="*/ 9 h 49"/>
                <a:gd name="T24" fmla="*/ 9 w 26"/>
                <a:gd name="T25" fmla="*/ 9 h 49"/>
                <a:gd name="T26" fmla="*/ 9 w 26"/>
                <a:gd name="T27" fmla="*/ 16 h 49"/>
                <a:gd name="T28" fmla="*/ 9 w 26"/>
                <a:gd name="T29" fmla="*/ 16 h 49"/>
                <a:gd name="T30" fmla="*/ 9 w 26"/>
                <a:gd name="T31" fmla="*/ 16 h 49"/>
                <a:gd name="T32" fmla="*/ 5 w 26"/>
                <a:gd name="T33" fmla="*/ 17 h 49"/>
                <a:gd name="T34" fmla="*/ 5 w 26"/>
                <a:gd name="T35" fmla="*/ 9 h 49"/>
                <a:gd name="T36" fmla="*/ 5 w 26"/>
                <a:gd name="T37" fmla="*/ 9 h 49"/>
                <a:gd name="T38" fmla="*/ 6 w 26"/>
                <a:gd name="T39" fmla="*/ 3 h 49"/>
                <a:gd name="T40" fmla="*/ 6 w 26"/>
                <a:gd name="T41" fmla="*/ 3 h 49"/>
                <a:gd name="T42" fmla="*/ 11 w 26"/>
                <a:gd name="T43" fmla="*/ 0 h 49"/>
                <a:gd name="T44" fmla="*/ 11 w 26"/>
                <a:gd name="T45" fmla="*/ 0 h 49"/>
                <a:gd name="T46" fmla="*/ 15 w 26"/>
                <a:gd name="T47" fmla="*/ 1 h 49"/>
                <a:gd name="T48" fmla="*/ 15 w 26"/>
                <a:gd name="T49" fmla="*/ 1 h 49"/>
                <a:gd name="T50" fmla="*/ 26 w 26"/>
                <a:gd name="T51" fmla="*/ 17 h 49"/>
                <a:gd name="T52" fmla="*/ 26 w 26"/>
                <a:gd name="T53" fmla="*/ 17 h 49"/>
                <a:gd name="T54" fmla="*/ 21 w 26"/>
                <a:gd name="T55" fmla="*/ 31 h 49"/>
                <a:gd name="T56" fmla="*/ 21 w 26"/>
                <a:gd name="T57" fmla="*/ 31 h 49"/>
                <a:gd name="T58" fmla="*/ 3 w 26"/>
                <a:gd name="T59" fmla="*/ 49 h 49"/>
                <a:gd name="T60" fmla="*/ 3 w 26"/>
                <a:gd name="T61" fmla="*/ 49 h 49"/>
                <a:gd name="T62" fmla="*/ 0 w 26"/>
                <a:gd name="T63" fmla="*/ 4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6" h="49">
                  <a:moveTo>
                    <a:pt x="0" y="46"/>
                  </a:moveTo>
                  <a:cubicBezTo>
                    <a:pt x="0" y="46"/>
                    <a:pt x="13" y="35"/>
                    <a:pt x="18" y="29"/>
                  </a:cubicBezTo>
                  <a:cubicBezTo>
                    <a:pt x="18" y="29"/>
                    <a:pt x="18" y="29"/>
                    <a:pt x="18" y="29"/>
                  </a:cubicBezTo>
                  <a:cubicBezTo>
                    <a:pt x="20" y="26"/>
                    <a:pt x="22" y="22"/>
                    <a:pt x="22" y="17"/>
                  </a:cubicBezTo>
                  <a:cubicBezTo>
                    <a:pt x="22" y="17"/>
                    <a:pt x="22" y="17"/>
                    <a:pt x="22" y="17"/>
                  </a:cubicBezTo>
                  <a:cubicBezTo>
                    <a:pt x="22" y="12"/>
                    <a:pt x="19" y="7"/>
                    <a:pt x="14" y="5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3" y="4"/>
                    <a:pt x="12" y="4"/>
                    <a:pt x="11" y="4"/>
                  </a:cubicBezTo>
                  <a:cubicBezTo>
                    <a:pt x="11" y="4"/>
                    <a:pt x="11" y="4"/>
                    <a:pt x="11" y="4"/>
                  </a:cubicBezTo>
                  <a:cubicBezTo>
                    <a:pt x="10" y="4"/>
                    <a:pt x="10" y="4"/>
                    <a:pt x="9" y="5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6"/>
                    <a:pt x="9" y="8"/>
                    <a:pt x="9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12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9" y="16"/>
                    <a:pt x="9" y="16"/>
                    <a:pt x="9" y="16"/>
                  </a:cubicBezTo>
                  <a:cubicBezTo>
                    <a:pt x="5" y="17"/>
                    <a:pt x="5" y="17"/>
                    <a:pt x="5" y="17"/>
                  </a:cubicBezTo>
                  <a:cubicBezTo>
                    <a:pt x="5" y="17"/>
                    <a:pt x="5" y="13"/>
                    <a:pt x="5" y="9"/>
                  </a:cubicBezTo>
                  <a:cubicBezTo>
                    <a:pt x="5" y="9"/>
                    <a:pt x="5" y="9"/>
                    <a:pt x="5" y="9"/>
                  </a:cubicBezTo>
                  <a:cubicBezTo>
                    <a:pt x="5" y="7"/>
                    <a:pt x="5" y="5"/>
                    <a:pt x="6" y="3"/>
                  </a:cubicBezTo>
                  <a:cubicBezTo>
                    <a:pt x="6" y="3"/>
                    <a:pt x="6" y="3"/>
                    <a:pt x="6" y="3"/>
                  </a:cubicBezTo>
                  <a:cubicBezTo>
                    <a:pt x="7" y="2"/>
                    <a:pt x="9" y="0"/>
                    <a:pt x="11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3" y="0"/>
                    <a:pt x="14" y="0"/>
                    <a:pt x="15" y="1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23" y="4"/>
                    <a:pt x="26" y="11"/>
                    <a:pt x="26" y="17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23"/>
                    <a:pt x="24" y="28"/>
                    <a:pt x="21" y="31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16" y="38"/>
                    <a:pt x="3" y="49"/>
                    <a:pt x="3" y="49"/>
                  </a:cubicBezTo>
                  <a:cubicBezTo>
                    <a:pt x="3" y="49"/>
                    <a:pt x="3" y="49"/>
                    <a:pt x="3" y="49"/>
                  </a:cubicBezTo>
                  <a:cubicBezTo>
                    <a:pt x="0" y="46"/>
                    <a:pt x="0" y="46"/>
                    <a:pt x="0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35">
              <a:extLst>
                <a:ext uri="{FF2B5EF4-FFF2-40B4-BE49-F238E27FC236}">
                  <a16:creationId xmlns:a16="http://schemas.microsoft.com/office/drawing/2014/main" id="{F4A06706-E0F5-495F-A567-5AA417C44B7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601" y="1359"/>
              <a:ext cx="94" cy="168"/>
            </a:xfrm>
            <a:custGeom>
              <a:avLst/>
              <a:gdLst>
                <a:gd name="T0" fmla="*/ 2 w 30"/>
                <a:gd name="T1" fmla="*/ 48 h 54"/>
                <a:gd name="T2" fmla="*/ 2 w 30"/>
                <a:gd name="T3" fmla="*/ 48 h 54"/>
                <a:gd name="T4" fmla="*/ 0 w 30"/>
                <a:gd name="T5" fmla="*/ 48 h 54"/>
                <a:gd name="T6" fmla="*/ 1 w 30"/>
                <a:gd name="T7" fmla="*/ 46 h 54"/>
                <a:gd name="T8" fmla="*/ 1 w 30"/>
                <a:gd name="T9" fmla="*/ 46 h 54"/>
                <a:gd name="T10" fmla="*/ 1 w 30"/>
                <a:gd name="T11" fmla="*/ 46 h 54"/>
                <a:gd name="T12" fmla="*/ 1 w 30"/>
                <a:gd name="T13" fmla="*/ 46 h 54"/>
                <a:gd name="T14" fmla="*/ 1 w 30"/>
                <a:gd name="T15" fmla="*/ 46 h 54"/>
                <a:gd name="T16" fmla="*/ 2 w 30"/>
                <a:gd name="T17" fmla="*/ 46 h 54"/>
                <a:gd name="T18" fmla="*/ 3 w 30"/>
                <a:gd name="T19" fmla="*/ 45 h 54"/>
                <a:gd name="T20" fmla="*/ 8 w 30"/>
                <a:gd name="T21" fmla="*/ 40 h 54"/>
                <a:gd name="T22" fmla="*/ 19 w 30"/>
                <a:gd name="T23" fmla="*/ 29 h 54"/>
                <a:gd name="T24" fmla="*/ 22 w 30"/>
                <a:gd name="T25" fmla="*/ 19 h 54"/>
                <a:gd name="T26" fmla="*/ 22 w 30"/>
                <a:gd name="T27" fmla="*/ 19 h 54"/>
                <a:gd name="T28" fmla="*/ 22 w 30"/>
                <a:gd name="T29" fmla="*/ 19 h 54"/>
                <a:gd name="T30" fmla="*/ 22 w 30"/>
                <a:gd name="T31" fmla="*/ 19 h 54"/>
                <a:gd name="T32" fmla="*/ 15 w 30"/>
                <a:gd name="T33" fmla="*/ 9 h 54"/>
                <a:gd name="T34" fmla="*/ 13 w 30"/>
                <a:gd name="T35" fmla="*/ 8 h 54"/>
                <a:gd name="T36" fmla="*/ 13 w 30"/>
                <a:gd name="T37" fmla="*/ 8 h 54"/>
                <a:gd name="T38" fmla="*/ 13 w 30"/>
                <a:gd name="T39" fmla="*/ 8 h 54"/>
                <a:gd name="T40" fmla="*/ 13 w 30"/>
                <a:gd name="T41" fmla="*/ 11 h 54"/>
                <a:gd name="T42" fmla="*/ 13 w 30"/>
                <a:gd name="T43" fmla="*/ 11 h 54"/>
                <a:gd name="T44" fmla="*/ 13 w 30"/>
                <a:gd name="T45" fmla="*/ 16 h 54"/>
                <a:gd name="T46" fmla="*/ 13 w 30"/>
                <a:gd name="T47" fmla="*/ 17 h 54"/>
                <a:gd name="T48" fmla="*/ 13 w 30"/>
                <a:gd name="T49" fmla="*/ 19 h 54"/>
                <a:gd name="T50" fmla="*/ 6 w 30"/>
                <a:gd name="T51" fmla="*/ 19 h 54"/>
                <a:gd name="T52" fmla="*/ 5 w 30"/>
                <a:gd name="T53" fmla="*/ 11 h 54"/>
                <a:gd name="T54" fmla="*/ 6 w 30"/>
                <a:gd name="T55" fmla="*/ 5 h 54"/>
                <a:gd name="T56" fmla="*/ 13 w 30"/>
                <a:gd name="T57" fmla="*/ 0 h 54"/>
                <a:gd name="T58" fmla="*/ 13 w 30"/>
                <a:gd name="T59" fmla="*/ 0 h 54"/>
                <a:gd name="T60" fmla="*/ 18 w 30"/>
                <a:gd name="T61" fmla="*/ 1 h 54"/>
                <a:gd name="T62" fmla="*/ 30 w 30"/>
                <a:gd name="T63" fmla="*/ 19 h 54"/>
                <a:gd name="T64" fmla="*/ 30 w 30"/>
                <a:gd name="T65" fmla="*/ 19 h 54"/>
                <a:gd name="T66" fmla="*/ 25 w 30"/>
                <a:gd name="T67" fmla="*/ 34 h 54"/>
                <a:gd name="T68" fmla="*/ 7 w 30"/>
                <a:gd name="T69" fmla="*/ 52 h 54"/>
                <a:gd name="T70" fmla="*/ 1 w 30"/>
                <a:gd name="T71" fmla="*/ 49 h 54"/>
                <a:gd name="T72" fmla="*/ 6 w 30"/>
                <a:gd name="T73" fmla="*/ 48 h 54"/>
                <a:gd name="T74" fmla="*/ 11 w 30"/>
                <a:gd name="T75" fmla="*/ 43 h 54"/>
                <a:gd name="T76" fmla="*/ 22 w 30"/>
                <a:gd name="T77" fmla="*/ 32 h 54"/>
                <a:gd name="T78" fmla="*/ 26 w 30"/>
                <a:gd name="T79" fmla="*/ 20 h 54"/>
                <a:gd name="T80" fmla="*/ 26 w 30"/>
                <a:gd name="T81" fmla="*/ 20 h 54"/>
                <a:gd name="T82" fmla="*/ 22 w 30"/>
                <a:gd name="T83" fmla="*/ 32 h 54"/>
                <a:gd name="T84" fmla="*/ 5 w 30"/>
                <a:gd name="T85" fmla="*/ 48 h 54"/>
                <a:gd name="T86" fmla="*/ 24 w 30"/>
                <a:gd name="T87" fmla="*/ 12 h 54"/>
                <a:gd name="T88" fmla="*/ 24 w 30"/>
                <a:gd name="T89" fmla="*/ 12 h 54"/>
                <a:gd name="T90" fmla="*/ 24 w 30"/>
                <a:gd name="T91" fmla="*/ 11 h 54"/>
                <a:gd name="T92" fmla="*/ 24 w 30"/>
                <a:gd name="T93" fmla="*/ 11 h 54"/>
                <a:gd name="T94" fmla="*/ 10 w 30"/>
                <a:gd name="T95" fmla="*/ 6 h 54"/>
                <a:gd name="T96" fmla="*/ 9 w 30"/>
                <a:gd name="T97" fmla="*/ 11 h 54"/>
                <a:gd name="T98" fmla="*/ 10 w 30"/>
                <a:gd name="T99" fmla="*/ 6 h 54"/>
                <a:gd name="T100" fmla="*/ 10 w 30"/>
                <a:gd name="T101" fmla="*/ 6 h 54"/>
                <a:gd name="T102" fmla="*/ 24 w 30"/>
                <a:gd name="T103" fmla="*/ 11 h 54"/>
                <a:gd name="T104" fmla="*/ 24 w 30"/>
                <a:gd name="T105" fmla="*/ 11 h 54"/>
                <a:gd name="T106" fmla="*/ 17 w 30"/>
                <a:gd name="T107" fmla="*/ 5 h 54"/>
                <a:gd name="T108" fmla="*/ 24 w 30"/>
                <a:gd name="T109" fmla="*/ 11 h 54"/>
                <a:gd name="T110" fmla="*/ 17 w 30"/>
                <a:gd name="T111" fmla="*/ 5 h 54"/>
                <a:gd name="T112" fmla="*/ 16 w 30"/>
                <a:gd name="T113" fmla="*/ 4 h 54"/>
                <a:gd name="T114" fmla="*/ 10 w 30"/>
                <a:gd name="T115" fmla="*/ 5 h 54"/>
                <a:gd name="T116" fmla="*/ 12 w 30"/>
                <a:gd name="T117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0" h="54">
                  <a:moveTo>
                    <a:pt x="1" y="49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1" y="49"/>
                    <a:pt x="1" y="49"/>
                    <a:pt x="1" y="49"/>
                  </a:cubicBezTo>
                  <a:cubicBezTo>
                    <a:pt x="0" y="48"/>
                    <a:pt x="0" y="48"/>
                    <a:pt x="0" y="48"/>
                  </a:cubicBezTo>
                  <a:cubicBezTo>
                    <a:pt x="1" y="47"/>
                    <a:pt x="1" y="47"/>
                    <a:pt x="1" y="47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1" y="46"/>
                    <a:pt x="1" y="46"/>
                  </a:cubicBezTo>
                  <a:cubicBezTo>
                    <a:pt x="1" y="46"/>
                    <a:pt x="2" y="46"/>
                    <a:pt x="2" y="46"/>
                  </a:cubicBezTo>
                  <a:cubicBezTo>
                    <a:pt x="2" y="46"/>
                    <a:pt x="2" y="46"/>
                    <a:pt x="2" y="46"/>
                  </a:cubicBezTo>
                  <a:cubicBezTo>
                    <a:pt x="2" y="46"/>
                    <a:pt x="3" y="45"/>
                    <a:pt x="3" y="45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4" y="43"/>
                    <a:pt x="6" y="42"/>
                    <a:pt x="8" y="40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12" y="37"/>
                    <a:pt x="16" y="32"/>
                    <a:pt x="19" y="29"/>
                  </a:cubicBezTo>
                  <a:cubicBezTo>
                    <a:pt x="19" y="29"/>
                    <a:pt x="19" y="29"/>
                    <a:pt x="19" y="29"/>
                  </a:cubicBezTo>
                  <a:cubicBezTo>
                    <a:pt x="20" y="28"/>
                    <a:pt x="22" y="23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4"/>
                    <a:pt x="20" y="10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4" y="8"/>
                    <a:pt x="14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8"/>
                    <a:pt x="13" y="8"/>
                    <a:pt x="13" y="8"/>
                  </a:cubicBezTo>
                  <a:cubicBezTo>
                    <a:pt x="13" y="9"/>
                    <a:pt x="13" y="10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1"/>
                    <a:pt x="13" y="11"/>
                    <a:pt x="13" y="11"/>
                  </a:cubicBezTo>
                  <a:cubicBezTo>
                    <a:pt x="13" y="12"/>
                    <a:pt x="13" y="12"/>
                    <a:pt x="13" y="12"/>
                  </a:cubicBezTo>
                  <a:cubicBezTo>
                    <a:pt x="13" y="14"/>
                    <a:pt x="13" y="15"/>
                    <a:pt x="13" y="16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7"/>
                    <a:pt x="13" y="17"/>
                    <a:pt x="13" y="17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6" y="21"/>
                    <a:pt x="6" y="21"/>
                    <a:pt x="6" y="21"/>
                  </a:cubicBezTo>
                  <a:cubicBezTo>
                    <a:pt x="6" y="19"/>
                    <a:pt x="6" y="19"/>
                    <a:pt x="6" y="19"/>
                  </a:cubicBezTo>
                  <a:cubicBezTo>
                    <a:pt x="6" y="19"/>
                    <a:pt x="5" y="15"/>
                    <a:pt x="5" y="11"/>
                  </a:cubicBezTo>
                  <a:cubicBezTo>
                    <a:pt x="5" y="11"/>
                    <a:pt x="5" y="11"/>
                    <a:pt x="5" y="11"/>
                  </a:cubicBezTo>
                  <a:cubicBezTo>
                    <a:pt x="5" y="9"/>
                    <a:pt x="5" y="7"/>
                    <a:pt x="6" y="5"/>
                  </a:cubicBezTo>
                  <a:cubicBezTo>
                    <a:pt x="6" y="5"/>
                    <a:pt x="6" y="5"/>
                    <a:pt x="6" y="5"/>
                  </a:cubicBezTo>
                  <a:cubicBezTo>
                    <a:pt x="7" y="2"/>
                    <a:pt x="10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5" y="0"/>
                    <a:pt x="16" y="0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26" y="4"/>
                    <a:pt x="30" y="12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19"/>
                    <a:pt x="30" y="19"/>
                    <a:pt x="30" y="19"/>
                  </a:cubicBezTo>
                  <a:cubicBezTo>
                    <a:pt x="30" y="25"/>
                    <a:pt x="28" y="30"/>
                    <a:pt x="25" y="34"/>
                  </a:cubicBezTo>
                  <a:cubicBezTo>
                    <a:pt x="25" y="34"/>
                    <a:pt x="25" y="34"/>
                    <a:pt x="25" y="34"/>
                  </a:cubicBezTo>
                  <a:cubicBezTo>
                    <a:pt x="20" y="41"/>
                    <a:pt x="8" y="51"/>
                    <a:pt x="7" y="52"/>
                  </a:cubicBezTo>
                  <a:cubicBezTo>
                    <a:pt x="7" y="52"/>
                    <a:pt x="7" y="52"/>
                    <a:pt x="7" y="52"/>
                  </a:cubicBezTo>
                  <a:cubicBezTo>
                    <a:pt x="5" y="54"/>
                    <a:pt x="5" y="54"/>
                    <a:pt x="5" y="54"/>
                  </a:cubicBezTo>
                  <a:cubicBezTo>
                    <a:pt x="1" y="49"/>
                    <a:pt x="1" y="49"/>
                    <a:pt x="1" y="49"/>
                  </a:cubicBezTo>
                  <a:close/>
                  <a:moveTo>
                    <a:pt x="5" y="48"/>
                  </a:moveTo>
                  <a:cubicBezTo>
                    <a:pt x="5" y="48"/>
                    <a:pt x="6" y="48"/>
                    <a:pt x="6" y="48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7" y="46"/>
                    <a:pt x="9" y="45"/>
                    <a:pt x="11" y="43"/>
                  </a:cubicBezTo>
                  <a:cubicBezTo>
                    <a:pt x="11" y="43"/>
                    <a:pt x="11" y="43"/>
                    <a:pt x="11" y="43"/>
                  </a:cubicBezTo>
                  <a:cubicBezTo>
                    <a:pt x="15" y="40"/>
                    <a:pt x="19" y="35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4" y="29"/>
                    <a:pt x="26" y="24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6" y="25"/>
                    <a:pt x="24" y="29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18" y="37"/>
                    <a:pt x="9" y="45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ubicBezTo>
                    <a:pt x="5" y="48"/>
                    <a:pt x="5" y="48"/>
                    <a:pt x="5" y="48"/>
                  </a:cubicBezTo>
                  <a:close/>
                  <a:moveTo>
                    <a:pt x="24" y="12"/>
                  </a:move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4" y="12"/>
                    <a:pt x="24" y="12"/>
                    <a:pt x="24" y="12"/>
                  </a:cubicBezTo>
                  <a:close/>
                  <a:moveTo>
                    <a:pt x="24" y="11"/>
                  </a:move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lose/>
                  <a:moveTo>
                    <a:pt x="10" y="6"/>
                  </a:moveTo>
                  <a:cubicBezTo>
                    <a:pt x="9" y="8"/>
                    <a:pt x="9" y="9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9"/>
                    <a:pt x="9" y="8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ubicBezTo>
                    <a:pt x="10" y="6"/>
                    <a:pt x="10" y="6"/>
                    <a:pt x="10" y="6"/>
                  </a:cubicBezTo>
                  <a:close/>
                  <a:moveTo>
                    <a:pt x="24" y="11"/>
                  </a:move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lose/>
                  <a:moveTo>
                    <a:pt x="17" y="5"/>
                  </a:moveTo>
                  <a:cubicBezTo>
                    <a:pt x="20" y="6"/>
                    <a:pt x="22" y="8"/>
                    <a:pt x="24" y="11"/>
                  </a:cubicBezTo>
                  <a:cubicBezTo>
                    <a:pt x="24" y="11"/>
                    <a:pt x="24" y="11"/>
                    <a:pt x="24" y="11"/>
                  </a:cubicBezTo>
                  <a:cubicBezTo>
                    <a:pt x="22" y="8"/>
                    <a:pt x="20" y="6"/>
                    <a:pt x="17" y="5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16" y="5"/>
                    <a:pt x="16" y="5"/>
                    <a:pt x="16" y="4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6" y="5"/>
                    <a:pt x="16" y="5"/>
                    <a:pt x="17" y="5"/>
                  </a:cubicBezTo>
                  <a:close/>
                  <a:moveTo>
                    <a:pt x="10" y="5"/>
                  </a:moveTo>
                  <a:cubicBezTo>
                    <a:pt x="11" y="5"/>
                    <a:pt x="11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4"/>
                    <a:pt x="11" y="5"/>
                    <a:pt x="10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7603477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7616"/>
            <a:ext cx="10515600" cy="864000"/>
          </a:xfrm>
        </p:spPr>
        <p:txBody>
          <a:bodyPr>
            <a:normAutofit/>
          </a:bodyPr>
          <a:lstStyle/>
          <a:p>
            <a:pPr algn="ctr"/>
            <a:r>
              <a:rPr lang="zh-TW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回到</a:t>
            </a:r>
            <a:r>
              <a:rPr lang="en-US" altLang="zh-TW" sz="4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</a:t>
            </a:r>
            <a:r>
              <a:rPr lang="zh-TW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年前的澳門</a:t>
            </a:r>
            <a:r>
              <a:rPr lang="en-US" altLang="zh-CN" sz="4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…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253A-625D-47D3-A605-D5FF3E15291B}" type="slidenum">
              <a:rPr lang="zh-CN" altLang="en-US" smtClean="0"/>
              <a:t>7</a:t>
            </a:fld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2582762" y="1725198"/>
          <a:ext cx="7403532" cy="4475729"/>
        </p:xfrm>
        <a:graphic>
          <a:graphicData uri="http://schemas.openxmlformats.org/drawingml/2006/table">
            <a:tbl>
              <a:tblPr/>
              <a:tblGrid>
                <a:gridCol w="1347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94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31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165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zh-HK" alt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歲組及性別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勞動力參與率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HK" alt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失業率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188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Grupo</a:t>
                      </a:r>
                      <a:r>
                        <a:rPr 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etário</a:t>
                      </a:r>
                      <a:r>
                        <a:rPr 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US" sz="1800" b="0" i="0" u="none" strike="noStrike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sexo</a:t>
                      </a:r>
                      <a:endParaRPr lang="en-US" sz="18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Taxa de actividade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Taxa de desemprego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657">
                <a:tc>
                  <a:txBody>
                    <a:bodyPr/>
                    <a:lstStyle/>
                    <a:p>
                      <a:pPr algn="ctr" fontAlgn="b"/>
                      <a:r>
                        <a:rPr lang="zh-HK" alt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總數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HK" alt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男女</a:t>
                      </a:r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zh-HK" altLang="en-US" dirty="0">
                        <a:ln>
                          <a:noFill/>
                        </a:ln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61.2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6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HK" alt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男</a:t>
                      </a:r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HK" altLang="en-US">
                        <a:ln>
                          <a:noFill/>
                        </a:ln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70.0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657">
                <a:tc>
                  <a:txBody>
                    <a:bodyPr/>
                    <a:lstStyle/>
                    <a:p>
                      <a:pPr algn="ctr" fontAlgn="b"/>
                      <a:endParaRPr lang="zh-HK" altLang="en-US" sz="18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HK" alt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女</a:t>
                      </a:r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HK" altLang="en-US">
                        <a:ln>
                          <a:noFill/>
                        </a:ln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53.5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65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20 - 24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HK" alt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男女</a:t>
                      </a:r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HK" altLang="en-US">
                        <a:ln>
                          <a:noFill/>
                        </a:ln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65.8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657">
                <a:tc>
                  <a:txBody>
                    <a:bodyPr/>
                    <a:lstStyle/>
                    <a:p>
                      <a:pPr algn="ctr" fontAlgn="b"/>
                      <a:endParaRPr lang="zh-HK" altLang="en-US" sz="18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HK" alt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男</a:t>
                      </a:r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HK" altLang="en-US">
                        <a:ln>
                          <a:noFill/>
                        </a:ln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63.0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14.5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657">
                <a:tc>
                  <a:txBody>
                    <a:bodyPr/>
                    <a:lstStyle/>
                    <a:p>
                      <a:pPr algn="ctr" fontAlgn="b"/>
                      <a:endParaRPr lang="zh-HK" altLang="en-US" sz="18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HK" alt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女</a:t>
                      </a:r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HK" altLang="en-US">
                        <a:ln>
                          <a:noFill/>
                        </a:ln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68.0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65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25 - 29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HK" alt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男女</a:t>
                      </a:r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HK" altLang="en-US">
                        <a:ln>
                          <a:noFill/>
                        </a:ln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87.7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657">
                <a:tc>
                  <a:txBody>
                    <a:bodyPr/>
                    <a:lstStyle/>
                    <a:p>
                      <a:pPr algn="ctr" fontAlgn="b"/>
                      <a:endParaRPr lang="zh-HK" altLang="en-US" sz="18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HK" alt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男</a:t>
                      </a:r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HK" altLang="en-US">
                        <a:ln>
                          <a:noFill/>
                        </a:ln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92.3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657">
                <a:tc>
                  <a:txBody>
                    <a:bodyPr/>
                    <a:lstStyle/>
                    <a:p>
                      <a:pPr algn="ctr" fontAlgn="b"/>
                      <a:endParaRPr lang="zh-HK" altLang="en-US" sz="18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HK" alt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女</a:t>
                      </a:r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HK" altLang="en-US">
                        <a:ln>
                          <a:noFill/>
                        </a:ln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84.1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65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30 - 34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HK" alt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男女</a:t>
                      </a:r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HK" altLang="en-US">
                        <a:ln>
                          <a:noFill/>
                        </a:ln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83.5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1657">
                <a:tc>
                  <a:txBody>
                    <a:bodyPr/>
                    <a:lstStyle/>
                    <a:p>
                      <a:pPr algn="ctr" fontAlgn="b"/>
                      <a:endParaRPr lang="zh-HK" altLang="en-US" sz="18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HK" alt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男</a:t>
                      </a:r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zh-HK" altLang="en-US">
                        <a:ln>
                          <a:noFill/>
                        </a:ln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96.3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1657">
                <a:tc>
                  <a:txBody>
                    <a:bodyPr/>
                    <a:lstStyle/>
                    <a:p>
                      <a:pPr algn="ctr" fontAlgn="b"/>
                      <a:endParaRPr lang="zh-HK" altLang="en-US" sz="18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HK" alt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女</a:t>
                      </a:r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HK" altLang="en-US">
                        <a:ln>
                          <a:noFill/>
                        </a:ln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74.7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803042" y="1220206"/>
            <a:ext cx="7263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2003</a:t>
            </a:r>
            <a:r>
              <a:rPr lang="zh-CN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按歲組及性別統計之勞動力參與率及失業率</a:t>
            </a:r>
            <a:r>
              <a:rPr lang="zh-CN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表</a:t>
            </a:r>
            <a:endParaRPr lang="zh-HK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814673" y="6367798"/>
            <a:ext cx="10783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資料來源：澳門特別行政區政府統計暨普查局：</a:t>
            </a:r>
            <a:r>
              <a:rPr lang="en-US" altLang="zh-CN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http://www.dsec.gov.mo/Statistic.aspx?NodeGuid=d4e4d153-73fb-4707-8b82-e20257ec87be</a:t>
            </a:r>
            <a:endParaRPr lang="zh-HK" altLang="en-US" sz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2044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178566"/>
            <a:ext cx="10515600" cy="86400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15</a:t>
            </a:r>
            <a:r>
              <a:rPr lang="zh-CN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年後就業情況再次複製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253A-625D-47D3-A605-D5FF3E15291B}" type="slidenum">
              <a:rPr lang="zh-CN" altLang="en-US" smtClean="0"/>
              <a:t>8</a:t>
            </a:fld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/>
          </p:nvPr>
        </p:nvGraphicFramePr>
        <p:xfrm>
          <a:off x="2483594" y="1732476"/>
          <a:ext cx="7403532" cy="4475729"/>
        </p:xfrm>
        <a:graphic>
          <a:graphicData uri="http://schemas.openxmlformats.org/drawingml/2006/table">
            <a:tbl>
              <a:tblPr/>
              <a:tblGrid>
                <a:gridCol w="13477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2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0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894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5431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11657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zh-HK" alt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歲組及性別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勞動力參與率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HK" alt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失業率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188">
                <a:tc gridSpan="3">
                  <a:txBody>
                    <a:bodyPr/>
                    <a:lstStyle/>
                    <a:p>
                      <a:pPr algn="ctr" fontAlgn="t"/>
                      <a:r>
                        <a:rPr lang="en-US" sz="1800" b="0" i="0" u="none" strike="noStrike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Grupo</a:t>
                      </a:r>
                      <a:r>
                        <a:rPr 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b="0" i="0" u="none" strike="noStrike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etário</a:t>
                      </a:r>
                      <a:r>
                        <a:rPr 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US" sz="1800" b="0" i="0" u="none" strike="noStrike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sexo</a:t>
                      </a:r>
                      <a:endParaRPr lang="en-US" sz="18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fr-FR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Taxa de actividade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Taxa de desemprego</a:t>
                      </a:r>
                    </a:p>
                  </a:txBody>
                  <a:tcPr marL="9525" marR="9525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1657">
                <a:tc>
                  <a:txBody>
                    <a:bodyPr/>
                    <a:lstStyle/>
                    <a:p>
                      <a:pPr algn="ctr" fontAlgn="b"/>
                      <a:r>
                        <a:rPr lang="zh-HK" alt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總數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HK" alt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男女</a:t>
                      </a:r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dirty="0">
                        <a:ln>
                          <a:noFill/>
                        </a:ln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70.8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65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HK" alt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男</a:t>
                      </a:r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>
                        <a:ln>
                          <a:noFill/>
                        </a:ln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76.0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1657">
                <a:tc>
                  <a:txBody>
                    <a:bodyPr/>
                    <a:lstStyle/>
                    <a:p>
                      <a:pPr algn="ctr" fontAlgn="b"/>
                      <a:endParaRPr lang="zh-HK" altLang="en-US" sz="18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HK" alt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女</a:t>
                      </a:r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>
                        <a:ln>
                          <a:noFill/>
                        </a:ln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66.3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165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16 - 24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HK" alt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男女</a:t>
                      </a:r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>
                        <a:ln>
                          <a:noFill/>
                        </a:ln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42.9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11657">
                <a:tc>
                  <a:txBody>
                    <a:bodyPr/>
                    <a:lstStyle/>
                    <a:p>
                      <a:pPr algn="ctr" fontAlgn="b"/>
                      <a:endParaRPr lang="zh-HK" altLang="en-US" sz="18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HK" alt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男</a:t>
                      </a:r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>
                        <a:ln>
                          <a:noFill/>
                        </a:ln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40.3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11657">
                <a:tc>
                  <a:txBody>
                    <a:bodyPr/>
                    <a:lstStyle/>
                    <a:p>
                      <a:pPr algn="ctr" fontAlgn="b"/>
                      <a:endParaRPr lang="zh-HK" altLang="en-US" sz="1800" b="0" i="0" u="none" strike="noStrike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HK" alt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女</a:t>
                      </a:r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>
                        <a:ln>
                          <a:noFill/>
                        </a:ln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45.6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4.1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1165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25 - 29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HK" alt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男女</a:t>
                      </a:r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 dirty="0">
                        <a:ln>
                          <a:noFill/>
                        </a:ln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93.4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11657">
                <a:tc>
                  <a:txBody>
                    <a:bodyPr/>
                    <a:lstStyle/>
                    <a:p>
                      <a:pPr algn="ctr" fontAlgn="b"/>
                      <a:endParaRPr lang="zh-HK" altLang="en-US" sz="1800" b="0" i="0" u="none" strike="noStrike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HK" alt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男</a:t>
                      </a:r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>
                        <a:ln>
                          <a:noFill/>
                        </a:ln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96.6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1657">
                <a:tc>
                  <a:txBody>
                    <a:bodyPr/>
                    <a:lstStyle/>
                    <a:p>
                      <a:pPr algn="ctr" fontAlgn="b"/>
                      <a:endParaRPr lang="zh-HK" altLang="en-US" sz="1800" b="0" i="0" u="none" strike="noStrike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HK" alt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女</a:t>
                      </a:r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>
                        <a:ln>
                          <a:noFill/>
                        </a:ln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90.3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1657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30 - 34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HK" alt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男女</a:t>
                      </a:r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>
                        <a:ln>
                          <a:noFill/>
                        </a:ln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91.8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1657">
                <a:tc>
                  <a:txBody>
                    <a:bodyPr/>
                    <a:lstStyle/>
                    <a:p>
                      <a:pPr algn="ctr" fontAlgn="b"/>
                      <a:endParaRPr lang="zh-HK" altLang="en-US" sz="1800" b="0" i="0" u="none" strike="noStrike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HK" alt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男</a:t>
                      </a:r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>
                        <a:ln>
                          <a:noFill/>
                        </a:ln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98.4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1657">
                <a:tc>
                  <a:txBody>
                    <a:bodyPr/>
                    <a:lstStyle/>
                    <a:p>
                      <a:pPr algn="ctr" fontAlgn="b"/>
                      <a:endParaRPr lang="zh-HK" altLang="en-US" sz="1800" b="0" i="0" u="none" strike="noStrike" dirty="0">
                        <a:ln>
                          <a:noFill/>
                        </a:ln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zh-HK" alt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女</a:t>
                      </a:r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HK" altLang="en-US">
                        <a:ln>
                          <a:noFill/>
                        </a:ln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86.2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18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5" name="矩形 4"/>
          <p:cNvSpPr/>
          <p:nvPr/>
        </p:nvSpPr>
        <p:spPr>
          <a:xfrm>
            <a:off x="2498242" y="1201156"/>
            <a:ext cx="72635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2017</a:t>
            </a:r>
            <a:r>
              <a:rPr lang="zh-CN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zh-TW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按歲組及性別統計之勞動力參與率及失業率</a:t>
            </a:r>
            <a:r>
              <a:rPr lang="zh-CN" altLang="en-US" sz="24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表</a:t>
            </a:r>
            <a:endParaRPr lang="zh-HK" altLang="en-US" sz="24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1828800" y="6307176"/>
            <a:ext cx="10783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資料來源：澳門特別行政區政府統計暨普查局：</a:t>
            </a:r>
            <a:r>
              <a:rPr lang="en-US" altLang="zh-CN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http://www.dsec.gov.mo/Statistic.aspx?NodeGuid=d4e4d153-73fb-4707-8b82-e20257ec87be</a:t>
            </a:r>
            <a:endParaRPr lang="zh-HK" altLang="en-US" sz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712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97616"/>
            <a:ext cx="10515600" cy="864000"/>
          </a:xfrm>
        </p:spPr>
        <p:txBody>
          <a:bodyPr>
            <a:normAutofit/>
          </a:bodyPr>
          <a:lstStyle/>
          <a:p>
            <a:pPr algn="ctr"/>
            <a:r>
              <a:rPr lang="zh-CN" altLang="en-US" sz="4400" b="1" dirty="0">
                <a:solidFill>
                  <a:schemeClr val="tx1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年代不同，父母均「隱形」</a:t>
            </a:r>
            <a:endParaRPr lang="en-US" sz="4400" b="1" dirty="0">
              <a:solidFill>
                <a:schemeClr val="tx1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AD253A-625D-47D3-A605-D5FF3E15291B}" type="slidenum">
              <a:rPr lang="zh-CN" altLang="en-US" smtClean="0"/>
              <a:t>9</a:t>
            </a:fld>
            <a:endParaRPr lang="zh-CN" altLang="en-US" dirty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686768"/>
              </p:ext>
            </p:extLst>
          </p:nvPr>
        </p:nvGraphicFramePr>
        <p:xfrm>
          <a:off x="1560624" y="1295951"/>
          <a:ext cx="9070752" cy="4650999"/>
        </p:xfrm>
        <a:graphic>
          <a:graphicData uri="http://schemas.openxmlformats.org/drawingml/2006/table">
            <a:tbl>
              <a:tblPr/>
              <a:tblGrid>
                <a:gridCol w="1693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9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7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7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31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8633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48120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09696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ts val="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2003</a:t>
                      </a:r>
                      <a:r>
                        <a:rPr lang="zh-CN" altLang="en-US" sz="2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年及</a:t>
                      </a:r>
                      <a:r>
                        <a:rPr lang="en-US" altLang="zh-TW" sz="2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lang="zh-CN" altLang="en-US" sz="2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zh-TW" altLang="en-US" sz="2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按歲組及性別統計之勞動力參與率及失業率</a:t>
                      </a:r>
                      <a:r>
                        <a:rPr lang="zh-CN" altLang="en-US" sz="2400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對比表</a:t>
                      </a:r>
                      <a:endParaRPr lang="zh-HK" altLang="en-US" sz="24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zh-HK" altLang="en-US" sz="1800" b="0" i="0" u="none" strike="noStrike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US" altLang="zh-HK" sz="1800" b="0" i="0" u="none" strike="noStrike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zh-HK" altLang="en-US" sz="1800" b="0" i="0" u="none" strike="noStrike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214">
                <a:tc gridSpan="3"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zh-HK" altLang="en-US" sz="2000" b="0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歲組及性別</a:t>
                      </a:r>
                    </a:p>
                    <a:p>
                      <a:pPr algn="ctr" fontAlgn="t">
                        <a:lnSpc>
                          <a:spcPts val="3000"/>
                        </a:lnSpc>
                      </a:pPr>
                      <a:r>
                        <a:rPr lang="en-US" sz="2000" b="0" i="0" u="none" strike="noStrike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Grupo</a:t>
                      </a:r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b="0" i="0" u="none" strike="noStrike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etário</a:t>
                      </a:r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 e </a:t>
                      </a:r>
                      <a:r>
                        <a:rPr lang="en-US" sz="2000" b="0" i="0" u="none" strike="noStrike" dirty="0" err="1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sexo</a:t>
                      </a:r>
                      <a:endParaRPr lang="en-US" sz="2000" b="0" i="0" u="none" strike="noStrike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HK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zh-TW" altLang="en-US" sz="2000" b="0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勞動力參與率</a:t>
                      </a:r>
                    </a:p>
                    <a:p>
                      <a:pPr algn="ctr" fontAlgn="t">
                        <a:lnSpc>
                          <a:spcPts val="3000"/>
                        </a:lnSpc>
                      </a:pPr>
                      <a:r>
                        <a:rPr lang="fr-FR" sz="2000" b="0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Taxa de actividade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zh-HK" altLang="en-US" sz="2000" b="0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失業率</a:t>
                      </a:r>
                    </a:p>
                    <a:p>
                      <a:pPr algn="ctr" fontAlgn="t">
                        <a:lnSpc>
                          <a:spcPts val="3000"/>
                        </a:lnSpc>
                      </a:pPr>
                      <a:r>
                        <a:rPr lang="pt-BR" sz="2000" b="0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Taxa de desemprego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696">
                <a:tc>
                  <a:txBody>
                    <a:bodyPr/>
                    <a:lstStyle/>
                    <a:p>
                      <a:pPr algn="l" fontAlgn="b">
                        <a:lnSpc>
                          <a:spcPts val="3000"/>
                        </a:lnSpc>
                      </a:pPr>
                      <a:endParaRPr lang="zh-HK" altLang="en-US" sz="2000" b="0" i="0" u="none" strike="noStrike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3000"/>
                        </a:lnSpc>
                      </a:pPr>
                      <a:endParaRPr lang="en-US" sz="2000" b="0" i="0" u="none" strike="noStrike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endParaRPr lang="zh-HK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en-US" altLang="zh-HK" sz="2000" b="1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2003</a:t>
                      </a:r>
                      <a:r>
                        <a:rPr lang="zh-CN" altLang="en-US" sz="2000" b="1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endParaRPr lang="en-US" altLang="zh-HK" sz="2000" b="1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>
                        <a:lnSpc>
                          <a:spcPts val="3000"/>
                        </a:lnSpc>
                      </a:pPr>
                      <a:r>
                        <a:rPr lang="en-US" altLang="zh-HK" sz="2000" b="1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lang="zh-CN" altLang="en-US" sz="2000" b="1" dirty="0"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endParaRPr lang="en-US" altLang="zh-HK" sz="2000" b="1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3000"/>
                        </a:lnSpc>
                      </a:pPr>
                      <a:r>
                        <a:rPr lang="en-US" altLang="zh-HK" sz="2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2003</a:t>
                      </a:r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endParaRPr lang="en-US" altLang="zh-HK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3000"/>
                        </a:lnSpc>
                      </a:pPr>
                      <a:r>
                        <a:rPr lang="en-US" altLang="zh-HK" sz="2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2017</a:t>
                      </a:r>
                      <a:r>
                        <a:rPr lang="zh-CN" altLang="en-US" sz="2000" b="1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年</a:t>
                      </a:r>
                      <a:endParaRPr lang="en-US" altLang="zh-HK" sz="2000" b="1" kern="12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696">
                <a:tc>
                  <a:txBody>
                    <a:bodyPr/>
                    <a:lstStyle/>
                    <a:p>
                      <a:pPr algn="l" fontAlgn="b">
                        <a:lnSpc>
                          <a:spcPts val="3000"/>
                        </a:lnSpc>
                      </a:pPr>
                      <a:r>
                        <a:rPr lang="zh-HK" altLang="en-US" sz="2000" b="0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總數 </a:t>
                      </a:r>
                      <a:r>
                        <a:rPr lang="en-US" altLang="zh-HK" sz="2000" b="0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T</a:t>
                      </a:r>
                      <a:r>
                        <a:rPr lang="en-US" altLang="zh-CN" sz="2000" b="0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otal</a:t>
                      </a:r>
                      <a:endParaRPr lang="zh-HK" altLang="en-US" sz="2000" b="0" i="0" u="none" strike="noStrike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3000"/>
                        </a:lnSpc>
                      </a:pPr>
                      <a:r>
                        <a:rPr lang="zh-HK" altLang="en-US" sz="2000" b="0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男女</a:t>
                      </a:r>
                      <a:r>
                        <a:rPr lang="en-US" altLang="zh-HK" sz="2000" b="0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endParaRPr lang="zh-HK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3000"/>
                        </a:lnSpc>
                      </a:pPr>
                      <a:r>
                        <a:rPr lang="en-US" altLang="zh-HK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61.2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20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42.9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3000"/>
                        </a:lnSpc>
                      </a:pPr>
                      <a:r>
                        <a:rPr lang="en-US" altLang="zh-HK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6.0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3000"/>
                        </a:lnSpc>
                      </a:pPr>
                      <a:r>
                        <a:rPr lang="en-US" altLang="zh-HK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696">
                <a:tc>
                  <a:txBody>
                    <a:bodyPr/>
                    <a:lstStyle/>
                    <a:p>
                      <a:pPr algn="l" fontAlgn="b">
                        <a:lnSpc>
                          <a:spcPts val="3000"/>
                        </a:lnSpc>
                      </a:pPr>
                      <a:endParaRPr lang="en-US" sz="2000" b="0" i="0" u="none" strike="noStrike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3000"/>
                        </a:lnSpc>
                      </a:pPr>
                      <a:r>
                        <a:rPr lang="zh-HK" altLang="en-US" sz="2000" b="0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男</a:t>
                      </a:r>
                      <a:r>
                        <a:rPr lang="en-US" altLang="zh-HK" sz="2000" b="0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endParaRPr lang="zh-HK" altLang="en-US" sz="200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3000"/>
                        </a:lnSpc>
                      </a:pPr>
                      <a:r>
                        <a:rPr lang="en-US" altLang="zh-HK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70.0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20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3000"/>
                        </a:lnSpc>
                      </a:pPr>
                      <a:r>
                        <a:rPr lang="en-US" altLang="zh-HK" sz="20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7.1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3000"/>
                        </a:lnSpc>
                      </a:pPr>
                      <a:r>
                        <a:rPr lang="en-US" altLang="zh-HK" sz="2000" kern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09696">
                <a:tc>
                  <a:txBody>
                    <a:bodyPr/>
                    <a:lstStyle/>
                    <a:p>
                      <a:pPr algn="l" fontAlgn="b">
                        <a:lnSpc>
                          <a:spcPts val="3000"/>
                        </a:lnSpc>
                      </a:pPr>
                      <a:endParaRPr lang="zh-HK" altLang="en-US" sz="2000" b="0" i="0" u="none" strike="noStrike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3000"/>
                        </a:lnSpc>
                      </a:pPr>
                      <a:r>
                        <a:rPr lang="zh-HK" altLang="en-US" sz="2000" b="0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女</a:t>
                      </a:r>
                      <a:r>
                        <a:rPr lang="en-US" altLang="zh-HK" sz="2000" b="0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endParaRPr lang="zh-HK" altLang="en-US" sz="200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3000"/>
                        </a:lnSpc>
                      </a:pPr>
                      <a:r>
                        <a:rPr lang="en-US" altLang="zh-HK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53.5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20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45.6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3000"/>
                        </a:lnSpc>
                      </a:pPr>
                      <a:r>
                        <a:rPr lang="en-US" altLang="zh-HK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4.7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3000"/>
                        </a:lnSpc>
                      </a:pPr>
                      <a:r>
                        <a:rPr lang="en-US" altLang="zh-HK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09696">
                <a:tc>
                  <a:txBody>
                    <a:bodyPr/>
                    <a:lstStyle/>
                    <a:p>
                      <a:pPr algn="l" fontAlgn="b">
                        <a:lnSpc>
                          <a:spcPts val="3000"/>
                        </a:lnSpc>
                      </a:pPr>
                      <a:r>
                        <a:rPr lang="en-US" altLang="zh-HK" sz="2000" b="0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25 - 29 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3000"/>
                        </a:lnSpc>
                      </a:pPr>
                      <a:r>
                        <a:rPr lang="zh-HK" altLang="en-US" sz="2000" b="0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男女</a:t>
                      </a:r>
                      <a:r>
                        <a:rPr lang="en-US" altLang="zh-HK" sz="2000" b="0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endParaRPr lang="zh-HK" altLang="en-US" sz="200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3000"/>
                        </a:lnSpc>
                      </a:pPr>
                      <a:r>
                        <a:rPr lang="en-US" altLang="zh-HK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87.7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2000" b="0" i="0" u="none" strike="noStrike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93.4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3000"/>
                        </a:lnSpc>
                      </a:pPr>
                      <a:r>
                        <a:rPr lang="en-US" altLang="zh-HK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4.8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3000"/>
                        </a:lnSpc>
                      </a:pPr>
                      <a:r>
                        <a:rPr lang="en-US" altLang="zh-HK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696">
                <a:tc>
                  <a:txBody>
                    <a:bodyPr/>
                    <a:lstStyle/>
                    <a:p>
                      <a:pPr algn="l" fontAlgn="b">
                        <a:lnSpc>
                          <a:spcPts val="3000"/>
                        </a:lnSpc>
                      </a:pPr>
                      <a:endParaRPr lang="zh-HK" altLang="en-US" sz="2000" b="0" i="0" u="none" strike="noStrike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3000"/>
                        </a:lnSpc>
                      </a:pPr>
                      <a:r>
                        <a:rPr lang="zh-HK" altLang="en-US" sz="2000" b="0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男</a:t>
                      </a:r>
                      <a:r>
                        <a:rPr lang="en-US" altLang="zh-HK" sz="2000" b="0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endParaRPr lang="zh-HK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3000"/>
                        </a:lnSpc>
                      </a:pPr>
                      <a:r>
                        <a:rPr lang="en-US" altLang="zh-HK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92.3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20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96.6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3000"/>
                        </a:lnSpc>
                      </a:pPr>
                      <a:r>
                        <a:rPr lang="en-US" altLang="zh-HK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6.6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3000"/>
                        </a:lnSpc>
                      </a:pPr>
                      <a:r>
                        <a:rPr lang="en-US" altLang="zh-HK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09696">
                <a:tc>
                  <a:txBody>
                    <a:bodyPr/>
                    <a:lstStyle/>
                    <a:p>
                      <a:pPr algn="l" fontAlgn="b">
                        <a:lnSpc>
                          <a:spcPts val="3000"/>
                        </a:lnSpc>
                      </a:pPr>
                      <a:endParaRPr lang="zh-HK" altLang="en-US" sz="2000" b="0" i="0" u="none" strike="noStrike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3000"/>
                        </a:lnSpc>
                      </a:pPr>
                      <a:r>
                        <a:rPr lang="zh-HK" altLang="en-US" sz="2000" b="0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女</a:t>
                      </a:r>
                      <a:r>
                        <a:rPr lang="en-US" altLang="zh-HK" sz="2000" b="0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endParaRPr lang="zh-HK" altLang="en-US" sz="2000" dirty="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3000"/>
                        </a:lnSpc>
                      </a:pPr>
                      <a:r>
                        <a:rPr lang="en-US" altLang="zh-HK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84.1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20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90.3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3000"/>
                        </a:lnSpc>
                      </a:pPr>
                      <a:r>
                        <a:rPr lang="en-US" altLang="zh-HK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3000"/>
                        </a:lnSpc>
                      </a:pPr>
                      <a:r>
                        <a:rPr lang="en-US" altLang="zh-HK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696">
                <a:tc>
                  <a:txBody>
                    <a:bodyPr/>
                    <a:lstStyle/>
                    <a:p>
                      <a:pPr algn="l" fontAlgn="b">
                        <a:lnSpc>
                          <a:spcPts val="3000"/>
                        </a:lnSpc>
                      </a:pPr>
                      <a:r>
                        <a:rPr lang="en-US" altLang="zh-HK" sz="2000" b="0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30 - 34 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3000"/>
                        </a:lnSpc>
                      </a:pPr>
                      <a:r>
                        <a:rPr lang="zh-HK" altLang="en-US" sz="2000" b="0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男女</a:t>
                      </a:r>
                      <a:r>
                        <a:rPr lang="en-US" altLang="zh-HK" sz="2000" b="0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endParaRPr lang="zh-HK" altLang="en-US" sz="200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3000"/>
                        </a:lnSpc>
                      </a:pPr>
                      <a:r>
                        <a:rPr lang="en-US" altLang="zh-HK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83.5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20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91.8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3000"/>
                        </a:lnSpc>
                      </a:pPr>
                      <a:r>
                        <a:rPr lang="en-US" altLang="zh-HK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3000"/>
                        </a:lnSpc>
                      </a:pPr>
                      <a:r>
                        <a:rPr lang="en-US" altLang="zh-HK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09696">
                <a:tc>
                  <a:txBody>
                    <a:bodyPr/>
                    <a:lstStyle/>
                    <a:p>
                      <a:pPr algn="l" fontAlgn="b">
                        <a:lnSpc>
                          <a:spcPts val="3000"/>
                        </a:lnSpc>
                      </a:pPr>
                      <a:endParaRPr lang="zh-HK" altLang="en-US" sz="2000" b="0" i="0" u="none" strike="noStrike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3000"/>
                        </a:lnSpc>
                      </a:pPr>
                      <a:r>
                        <a:rPr lang="zh-HK" altLang="en-US" sz="2000" b="0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男</a:t>
                      </a:r>
                      <a:r>
                        <a:rPr lang="en-US" altLang="zh-HK" sz="2000" b="0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endParaRPr lang="zh-HK" altLang="en-US" sz="200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3000"/>
                        </a:lnSpc>
                      </a:pPr>
                      <a:r>
                        <a:rPr lang="en-US" altLang="zh-HK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96.3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20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98.4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3000"/>
                        </a:lnSpc>
                      </a:pPr>
                      <a:r>
                        <a:rPr lang="en-US" altLang="zh-HK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4.6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3000"/>
                        </a:lnSpc>
                      </a:pPr>
                      <a:r>
                        <a:rPr lang="en-US" altLang="zh-HK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1.7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9696">
                <a:tc>
                  <a:txBody>
                    <a:bodyPr/>
                    <a:lstStyle/>
                    <a:p>
                      <a:pPr algn="l" fontAlgn="b">
                        <a:lnSpc>
                          <a:spcPts val="3000"/>
                        </a:lnSpc>
                      </a:pPr>
                      <a:endParaRPr lang="zh-HK" altLang="en-US" sz="2000" b="0" i="0" u="none" strike="noStrike" dirty="0">
                        <a:effectLst/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>
                        <a:lnSpc>
                          <a:spcPts val="3000"/>
                        </a:lnSpc>
                      </a:pPr>
                      <a:r>
                        <a:rPr lang="zh-HK" altLang="en-US" sz="2000" b="0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女</a:t>
                      </a:r>
                      <a:r>
                        <a:rPr lang="en-US" altLang="zh-HK" sz="2000" b="0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en-US" sz="2000" b="0" i="0" u="none" strike="noStrike" dirty="0"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3000"/>
                        </a:lnSpc>
                      </a:pPr>
                      <a:endParaRPr lang="zh-HK" altLang="en-US" sz="2000">
                        <a:latin typeface="Times New Roman" panose="02020603050405020304" pitchFamily="18" charset="0"/>
                        <a:ea typeface="標楷體" panose="03000509000000000000" pitchFamily="65" charset="-12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3000"/>
                        </a:lnSpc>
                      </a:pPr>
                      <a:r>
                        <a:rPr lang="en-US" altLang="zh-HK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74.7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HK" sz="2000" b="0" i="0" u="none" strike="noStrike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86.2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3000"/>
                        </a:lnSpc>
                      </a:pPr>
                      <a:r>
                        <a:rPr lang="en-US" altLang="zh-HK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3.1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ts val="3000"/>
                        </a:lnSpc>
                      </a:pPr>
                      <a:r>
                        <a:rPr lang="en-US" altLang="zh-HK" sz="2000" kern="12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標楷體" panose="03000509000000000000" pitchFamily="65" charset="-120"/>
                          <a:cs typeface="Times New Roman" panose="02020603050405020304" pitchFamily="18" charset="0"/>
                        </a:rPr>
                        <a:t>2.0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1704318" y="6400412"/>
            <a:ext cx="1078361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資料來源：澳門特別行政區政府統計暨普查局：</a:t>
            </a:r>
            <a:r>
              <a:rPr lang="en-US" altLang="zh-CN" sz="12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http://www.dsec.gov.mo/Statistic.aspx?NodeGuid=d4e4d153-73fb-4707-8b82-e20257ec87be</a:t>
            </a:r>
            <a:endParaRPr lang="zh-HK" altLang="en-US" sz="12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5143500" y="4042267"/>
            <a:ext cx="2495550" cy="30480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HK" altLang="en-US">
              <a:noFill/>
            </a:endParaRPr>
          </a:p>
        </p:txBody>
      </p:sp>
      <p:sp>
        <p:nvSpPr>
          <p:cNvPr id="7" name="矩形圖說文字 6"/>
          <p:cNvSpPr/>
          <p:nvPr/>
        </p:nvSpPr>
        <p:spPr>
          <a:xfrm>
            <a:off x="7734300" y="2962275"/>
            <a:ext cx="4333875" cy="762000"/>
          </a:xfrm>
          <a:prstGeom prst="wedgeRectCallout">
            <a:avLst>
              <a:gd name="adj1" fmla="val -51006"/>
              <a:gd name="adj2" fmla="val 10767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依賴外判式的托育服務</a:t>
            </a:r>
            <a:endParaRPr lang="zh-HK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8" name="矩形圖說文字 6"/>
          <p:cNvSpPr/>
          <p:nvPr/>
        </p:nvSpPr>
        <p:spPr>
          <a:xfrm>
            <a:off x="457200" y="3114253"/>
            <a:ext cx="3948908" cy="762000"/>
          </a:xfrm>
          <a:prstGeom prst="wedgeRectCallout">
            <a:avLst>
              <a:gd name="adj1" fmla="val 67710"/>
              <a:gd name="adj2" fmla="val 88036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投入工作</a:t>
            </a:r>
            <a:endParaRPr lang="zh-HK" altLang="en-US" sz="2400" b="1" dirty="0">
              <a:solidFill>
                <a:schemeClr val="tx1">
                  <a:lumMod val="95000"/>
                  <a:lumOff val="5000"/>
                </a:schemeClr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0386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手绘小人答辩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227"/>
  <p:tag name="KSO_WM_DIAGRAM_GROUP_CODE" val="m1-1"/>
  <p:tag name="KSO_WM_UNIT_TYPE" val="m_h_f"/>
  <p:tag name="KSO_WM_UNIT_INDEX" val="1_1_1"/>
  <p:tag name="KSO_WM_UNIT_ID" val="diagram160227_3*m_h_f*1_1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" val="LOREM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227"/>
  <p:tag name="KSO_WM_DIAGRAM_GROUP_CODE" val="m1-1"/>
  <p:tag name="KSO_WM_UNIT_TYPE" val="m_h_f"/>
  <p:tag name="KSO_WM_UNIT_INDEX" val="1_2_1"/>
  <p:tag name="KSO_WM_UNIT_ID" val="diagram160227_3*m_h_f*1_2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" val="LORE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227"/>
  <p:tag name="KSO_WM_DIAGRAM_GROUP_CODE" val="m1-1"/>
  <p:tag name="KSO_WM_UNIT_TYPE" val="m_h_f"/>
  <p:tag name="KSO_WM_UNIT_INDEX" val="1_3_1"/>
  <p:tag name="KSO_WM_UNIT_ID" val="diagram160227_3*m_h_f*1_3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" val="LOREM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227"/>
  <p:tag name="KSO_WM_UNIT_TYPE" val="g"/>
  <p:tag name="KSO_WM_UNIT_INDEX" val="1"/>
  <p:tag name="KSO_WM_UNIT_ID" val="diagram160227_3*g*1"/>
  <p:tag name="KSO_WM_UNIT_CLEAR" val="1"/>
  <p:tag name="KSO_WM_UNIT_LAYERLEVEL" val="1"/>
  <p:tag name="KSO_WM_UNIT_VALUE" val="16"/>
  <p:tag name="KSO_WM_UNIT_HIGHLIGHT" val="0"/>
  <p:tag name="KSO_WM_UNIT_COMPATIBLE" val="1"/>
  <p:tag name="KSO_WM_UNIT_RELATE_UNITID" val="diagram160227_3*m*1"/>
  <p:tag name="KSO_WM_UNIT_PRESET_TEXT_INDEX" val="3"/>
  <p:tag name="KSO_WM_UNIT_PRESET_TEXT_LEN" val="1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0429225421"/>
  <p:tag name="MH_LIBRARY" val="CONTENTS"/>
  <p:tag name="MH_TYPE" val="ENTRY"/>
  <p:tag name="ID" val="547142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_3"/>
  <p:tag name="KSO_WM_UNIT_CLEAR" val="1"/>
  <p:tag name="KSO_WM_UNIT_LAYERLEVEL" val="1_1"/>
  <p:tag name="KSO_WM_TAG_VERSION" val="1.0"/>
  <p:tag name="KSO_WM_BEAUTIFY_FLAG" val="#wm#"/>
  <p:tag name="KSO_WM_UNIT_TYPE" val="i"/>
  <p:tag name="KSO_WM_UNIT_ID" val="150995200*i*4"/>
  <p:tag name="KSO_WM_TEMPLATE_CATEGORY" val="diagram"/>
  <p:tag name="KSO_WM_TEMPLATE_INDEX" val="169076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_3"/>
  <p:tag name="KSO_WM_UNIT_CLEAR" val="1"/>
  <p:tag name="KSO_WM_UNIT_LAYERLEVEL" val="1_1"/>
  <p:tag name="KSO_WM_TAG_VERSION" val="1.0"/>
  <p:tag name="KSO_WM_BEAUTIFY_FLAG" val="#wm#"/>
  <p:tag name="KSO_WM_UNIT_TYPE" val="i"/>
  <p:tag name="KSO_WM_UNIT_ID" val="150995200*i*4"/>
  <p:tag name="KSO_WM_TEMPLATE_CATEGORY" val="diagram"/>
  <p:tag name="KSO_WM_TEMPLATE_INDEX" val="16907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_3"/>
  <p:tag name="KSO_WM_UNIT_CLEAR" val="1"/>
  <p:tag name="KSO_WM_UNIT_LAYERLEVEL" val="1_1"/>
  <p:tag name="KSO_WM_TAG_VERSION" val="1.0"/>
  <p:tag name="KSO_WM_BEAUTIFY_FLAG" val="#wm#"/>
  <p:tag name="KSO_WM_UNIT_TYPE" val="i"/>
  <p:tag name="KSO_WM_UNIT_ID" val="150995200*i*4"/>
  <p:tag name="KSO_WM_TEMPLATE_CATEGORY" val="diagram"/>
  <p:tag name="KSO_WM_TEMPLATE_INDEX" val="16907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NDEX" val="1_3"/>
  <p:tag name="KSO_WM_UNIT_CLEAR" val="1"/>
  <p:tag name="KSO_WM_UNIT_LAYERLEVEL" val="1_1"/>
  <p:tag name="KSO_WM_TAG_VERSION" val="1.0"/>
  <p:tag name="KSO_WM_BEAUTIFY_FLAG" val="#wm#"/>
  <p:tag name="KSO_WM_UNIT_TYPE" val="i"/>
  <p:tag name="KSO_WM_UNIT_ID" val="150995200*i*4"/>
  <p:tag name="KSO_WM_TEMPLATE_CATEGORY" val="diagram"/>
  <p:tag name="KSO_WM_TEMPLATE_INDEX" val="16907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61"/>
  <p:tag name="KSO_WM_UNIT_TYPE" val="a"/>
  <p:tag name="KSO_WM_UNIT_INDEX" val="1"/>
  <p:tag name="KSO_WM_UNIT_ID" val="custom160561_1*a*1"/>
  <p:tag name="KSO_WM_UNIT_CLEAR" val="1"/>
  <p:tag name="KSO_WM_UNIT_LAYERLEVEL" val="1"/>
  <p:tag name="KSO_WM_UNIT_VALUE" val="26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561"/>
  <p:tag name="KSO_WM_UNIT_TYPE" val="b"/>
  <p:tag name="KSO_WM_UNIT_INDEX" val="1"/>
  <p:tag name="KSO_WM_UNIT_ID" val="custom160561_1*b*1"/>
  <p:tag name="KSO_WM_UNIT_CLEAR" val="1"/>
  <p:tag name="KSO_WM_UNIT_LAYERLEVEL" val="1"/>
  <p:tag name="KSO_WM_UNIT_VALUE" val="70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227"/>
  <p:tag name="KSO_WM_DIAGRAM_GROUP_CODE" val="m1-1"/>
  <p:tag name="KSO_WM_UNIT_TYPE" val="m_h_f"/>
  <p:tag name="KSO_WM_UNIT_INDEX" val="1_3_1"/>
  <p:tag name="KSO_WM_UNIT_ID" val="diagram160227_3*m_h_f*1_3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" val="LORE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227"/>
  <p:tag name="KSO_WM_DIAGRAM_GROUP_CODE" val="m1-1"/>
  <p:tag name="KSO_WM_UNIT_TYPE" val="m_h_f"/>
  <p:tag name="KSO_WM_UNIT_INDEX" val="1_3_1"/>
  <p:tag name="KSO_WM_UNIT_ID" val="diagram160227_3*m_h_f*1_3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" val="LORE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227"/>
  <p:tag name="KSO_WM_DIAGRAM_GROUP_CODE" val="m1-1"/>
  <p:tag name="KSO_WM_UNIT_TYPE" val="m_h_f"/>
  <p:tag name="KSO_WM_UNIT_INDEX" val="1_1_1"/>
  <p:tag name="KSO_WM_UNIT_ID" val="diagram160227_3*m_h_f*1_1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" val="LORE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227"/>
  <p:tag name="KSO_WM_DIAGRAM_GROUP_CODE" val="m1-1"/>
  <p:tag name="KSO_WM_UNIT_TYPE" val="m_h_f"/>
  <p:tag name="KSO_WM_UNIT_INDEX" val="1_2_1"/>
  <p:tag name="KSO_WM_UNIT_ID" val="diagram160227_3*m_h_f*1_2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" val="LORE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227"/>
  <p:tag name="KSO_WM_DIAGRAM_GROUP_CODE" val="m1-1"/>
  <p:tag name="KSO_WM_UNIT_TYPE" val="m_h_f"/>
  <p:tag name="KSO_WM_UNIT_INDEX" val="1_3_1"/>
  <p:tag name="KSO_WM_UNIT_ID" val="diagram160227_3*m_h_f*1_3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" val="LOREM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diagram"/>
  <p:tag name="KSO_WM_TEMPLATE_INDEX" val="160227"/>
  <p:tag name="KSO_WM_DIAGRAM_GROUP_CODE" val="m1-1"/>
  <p:tag name="KSO_WM_UNIT_TYPE" val="m_h_f"/>
  <p:tag name="KSO_WM_UNIT_INDEX" val="1_3_1"/>
  <p:tag name="KSO_WM_UNIT_ID" val="diagram160227_3*m_h_f*1_3_1"/>
  <p:tag name="KSO_WM_UNIT_CLEAR" val="1"/>
  <p:tag name="KSO_WM_UNIT_LAYERLEVEL" val="1_1_1"/>
  <p:tag name="KSO_WM_UNIT_VALUE" val="30"/>
  <p:tag name="KSO_WM_UNIT_HIGHLIGHT" val="0"/>
  <p:tag name="KSO_WM_UNIT_COMPATIBLE" val="0"/>
  <p:tag name="KSO_WM_UNIT_PRESET_TEXT" val="LOREM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17495</TotalTime>
  <Words>2921</Words>
  <Application>Microsoft Macintosh PowerPoint</Application>
  <PresentationFormat>Widescreen</PresentationFormat>
  <Paragraphs>473</Paragraphs>
  <Slides>42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65" baseType="lpstr">
      <vt:lpstr>BiauKai</vt:lpstr>
      <vt:lpstr>DFKai-SB</vt:lpstr>
      <vt:lpstr>DFKai-SB</vt:lpstr>
      <vt:lpstr>KaiTi</vt:lpstr>
      <vt:lpstr>微软雅黑</vt:lpstr>
      <vt:lpstr>微软雅黑</vt:lpstr>
      <vt:lpstr>細明體</vt:lpstr>
      <vt:lpstr>PMingLiU</vt:lpstr>
      <vt:lpstr>PMingLiU</vt:lpstr>
      <vt:lpstr>Segoe UI Light</vt:lpstr>
      <vt:lpstr>宋体</vt:lpstr>
      <vt:lpstr>宋体</vt:lpstr>
      <vt:lpstr>华文隶书</vt:lpstr>
      <vt:lpstr>方正静蕾简体</vt:lpstr>
      <vt:lpstr>Arial</vt:lpstr>
      <vt:lpstr>Calibri</vt:lpstr>
      <vt:lpstr>Calibri Light</vt:lpstr>
      <vt:lpstr>Impact</vt:lpstr>
      <vt:lpstr>Times New Roman</vt:lpstr>
      <vt:lpstr>Verdana</vt:lpstr>
      <vt:lpstr>Wingdings</vt:lpstr>
      <vt:lpstr>Office 主题</vt:lpstr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回到15年前的澳門…</vt:lpstr>
      <vt:lpstr>15年後就業情況再次複製</vt:lpstr>
      <vt:lpstr>年代不同，父母均「隱形」</vt:lpstr>
      <vt:lpstr>PowerPoint Presentation</vt:lpstr>
      <vt:lpstr>PowerPoint Presentation</vt:lpstr>
      <vt:lpstr>PowerPoint Presentation</vt:lpstr>
      <vt:lpstr>PowerPoint Presentation</vt:lpstr>
      <vt:lpstr>過半受訪者的小朋友（53%）有使用過托兒服務。 </vt:lpstr>
      <vt:lpstr>以上的照顧現況反映了什麼問題？    </vt:lpstr>
      <vt:lpstr>PowerPoint Presentation</vt:lpstr>
      <vt:lpstr>PowerPoint Presentation</vt:lpstr>
      <vt:lpstr>“幸福”的家長？</vt:lpstr>
      <vt:lpstr>PowerPoint Presentation</vt:lpstr>
      <vt:lpstr>家庭是幼兒幸福人生的起點</vt:lpstr>
      <vt:lpstr>你的孩子（0-3歲）真正的需要是什麼（Winnicott, D. 1956) ）</vt:lpstr>
      <vt:lpstr>嬰幼兒「智．動．情．語」的成長歷程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童年不可追，孩子的成長不等人。</vt:lpstr>
      <vt:lpstr>一晃長這麼大，爸媽想攬都攬不住了。</vt:lpstr>
      <vt:lpstr>PowerPoint Presentation</vt:lpstr>
      <vt:lpstr>參與幼兒的培育你可以是一個… </vt:lpstr>
      <vt:lpstr>玩什麼，怎麼玩？</vt:lpstr>
      <vt:lpstr>各階段幼兒玩具的選擇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你對今天的話題有何體會？</vt:lpstr>
      <vt:lpstr>PowerPoint Presentation</vt:lpstr>
    </vt:vector>
  </TitlesOfParts>
  <Company>http://www.ypppt.com/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cp:keywords>http:/www.ypppt.com</cp:keywords>
  <dc:description>http://www.ypppt.com/</dc:description>
  <cp:lastModifiedBy>skvong</cp:lastModifiedBy>
  <cp:revision>395</cp:revision>
  <dcterms:created xsi:type="dcterms:W3CDTF">2017-04-05T03:07:45Z</dcterms:created>
  <dcterms:modified xsi:type="dcterms:W3CDTF">2018-11-20T05:41:52Z</dcterms:modified>
</cp:coreProperties>
</file>